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89" r:id="rId2"/>
    <p:sldId id="528" r:id="rId3"/>
    <p:sldId id="527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490" r:id="rId12"/>
    <p:sldId id="536" r:id="rId13"/>
    <p:sldId id="504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6" r:id="rId33"/>
    <p:sldId id="555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A6E92-9669-4F75-879C-62B7F9C950CF}" v="5376" dt="2022-03-06T19:38:01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89A6E92-9669-4F75-879C-62B7F9C950CF}"/>
    <pc:docChg chg="undo custSel addSld delSld modSld">
      <pc:chgData name="DUBUIS Julien" userId="d507d28b-ef1c-4d40-92b7-eb3c03f99f97" providerId="ADAL" clId="{889A6E92-9669-4F75-879C-62B7F9C950CF}" dt="2022-03-06T19:23:36.945" v="7694" actId="20577"/>
      <pc:docMkLst>
        <pc:docMk/>
      </pc:docMkLst>
      <pc:sldChg chg="addSp modSp mod modAnim">
        <pc:chgData name="DUBUIS Julien" userId="d507d28b-ef1c-4d40-92b7-eb3c03f99f97" providerId="ADAL" clId="{889A6E92-9669-4F75-879C-62B7F9C950CF}" dt="2022-03-06T19:23:36.945" v="7694" actId="20577"/>
        <pc:sldMkLst>
          <pc:docMk/>
          <pc:sldMk cId="0" sldId="489"/>
        </pc:sldMkLst>
        <pc:spChg chg="mod">
          <ac:chgData name="DUBUIS Julien" userId="d507d28b-ef1c-4d40-92b7-eb3c03f99f97" providerId="ADAL" clId="{889A6E92-9669-4F75-879C-62B7F9C950CF}" dt="2022-03-06T19:23:36.945" v="7694" actId="20577"/>
          <ac:spMkLst>
            <pc:docMk/>
            <pc:sldMk cId="0" sldId="489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4:44:55.346" v="35" actId="113"/>
          <ac:spMkLst>
            <pc:docMk/>
            <pc:sldMk cId="0" sldId="489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4:44:58.614" v="39" actId="20577"/>
          <ac:spMkLst>
            <pc:docMk/>
            <pc:sldMk cId="0" sldId="489"/>
            <ac:spMk id="6" creationId="{00000000-0000-0000-0000-000000000000}"/>
          </ac:spMkLst>
        </pc:spChg>
        <pc:picChg chg="add mod">
          <ac:chgData name="DUBUIS Julien" userId="d507d28b-ef1c-4d40-92b7-eb3c03f99f97" providerId="ADAL" clId="{889A6E92-9669-4F75-879C-62B7F9C950CF}" dt="2022-01-09T14:53:33.881" v="435" actId="1035"/>
          <ac:picMkLst>
            <pc:docMk/>
            <pc:sldMk cId="0" sldId="489"/>
            <ac:picMk id="1026" creationId="{9125F8F4-CF01-47CB-ACA9-D95E10BEE678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15:53:44.423" v="2720"/>
        <pc:sldMkLst>
          <pc:docMk/>
          <pc:sldMk cId="0" sldId="490"/>
        </pc:sldMkLst>
        <pc:spChg chg="del">
          <ac:chgData name="DUBUIS Julien" userId="d507d28b-ef1c-4d40-92b7-eb3c03f99f97" providerId="ADAL" clId="{889A6E92-9669-4F75-879C-62B7F9C950CF}" dt="2022-01-09T15:51:05.498" v="2687" actId="478"/>
          <ac:spMkLst>
            <pc:docMk/>
            <pc:sldMk cId="0" sldId="490"/>
            <ac:spMk id="2" creationId="{CE6193FD-B242-4CBF-926F-243F8917DA2E}"/>
          </ac:spMkLst>
        </pc:spChg>
        <pc:spChg chg="mod">
          <ac:chgData name="DUBUIS Julien" userId="d507d28b-ef1c-4d40-92b7-eb3c03f99f97" providerId="ADAL" clId="{889A6E92-9669-4F75-879C-62B7F9C950CF}" dt="2022-01-09T15:51:36.558" v="2711" actId="20577"/>
          <ac:spMkLst>
            <pc:docMk/>
            <pc:sldMk cId="0" sldId="490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51:00.071" v="2682" actId="20577"/>
          <ac:spMkLst>
            <pc:docMk/>
            <pc:sldMk cId="0" sldId="490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51:02.591" v="2686" actId="20577"/>
          <ac:spMkLst>
            <pc:docMk/>
            <pc:sldMk cId="0" sldId="490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889A6E92-9669-4F75-879C-62B7F9C950CF}" dt="2022-01-09T15:17:25.339" v="1559" actId="478"/>
          <ac:spMkLst>
            <pc:docMk/>
            <pc:sldMk cId="0" sldId="490"/>
            <ac:spMk id="8" creationId="{A46CEDD0-A53B-470F-ADDB-0D08394376F9}"/>
          </ac:spMkLst>
        </pc:spChg>
        <pc:picChg chg="add mod">
          <ac:chgData name="DUBUIS Julien" userId="d507d28b-ef1c-4d40-92b7-eb3c03f99f97" providerId="ADAL" clId="{889A6E92-9669-4F75-879C-62B7F9C950CF}" dt="2022-01-09T15:51:59.526" v="2719" actId="1036"/>
          <ac:picMkLst>
            <pc:docMk/>
            <pc:sldMk cId="0" sldId="490"/>
            <ac:picMk id="9218" creationId="{35F59CF8-8284-4A94-8D64-EF99497A9222}"/>
          </ac:picMkLst>
        </pc:picChg>
      </pc:sldChg>
      <pc:sldChg chg="del">
        <pc:chgData name="DUBUIS Julien" userId="d507d28b-ef1c-4d40-92b7-eb3c03f99f97" providerId="ADAL" clId="{889A6E92-9669-4F75-879C-62B7F9C950CF}" dt="2022-01-09T19:38:16.183" v="3054" actId="47"/>
        <pc:sldMkLst>
          <pc:docMk/>
          <pc:sldMk cId="0" sldId="491"/>
        </pc:sldMkLst>
      </pc:sldChg>
      <pc:sldChg chg="del">
        <pc:chgData name="DUBUIS Julien" userId="d507d28b-ef1c-4d40-92b7-eb3c03f99f97" providerId="ADAL" clId="{889A6E92-9669-4F75-879C-62B7F9C950CF}" dt="2022-01-09T19:38:24.869" v="3070" actId="47"/>
        <pc:sldMkLst>
          <pc:docMk/>
          <pc:sldMk cId="0" sldId="492"/>
        </pc:sldMkLst>
      </pc:sldChg>
      <pc:sldChg chg="del">
        <pc:chgData name="DUBUIS Julien" userId="d507d28b-ef1c-4d40-92b7-eb3c03f99f97" providerId="ADAL" clId="{889A6E92-9669-4F75-879C-62B7F9C950CF}" dt="2022-01-09T19:38:25.869" v="3072" actId="47"/>
        <pc:sldMkLst>
          <pc:docMk/>
          <pc:sldMk cId="0" sldId="493"/>
        </pc:sldMkLst>
      </pc:sldChg>
      <pc:sldChg chg="del">
        <pc:chgData name="DUBUIS Julien" userId="d507d28b-ef1c-4d40-92b7-eb3c03f99f97" providerId="ADAL" clId="{889A6E92-9669-4F75-879C-62B7F9C950CF}" dt="2022-01-09T19:38:26.908" v="3074" actId="47"/>
        <pc:sldMkLst>
          <pc:docMk/>
          <pc:sldMk cId="0" sldId="494"/>
        </pc:sldMkLst>
      </pc:sldChg>
      <pc:sldChg chg="del">
        <pc:chgData name="DUBUIS Julien" userId="d507d28b-ef1c-4d40-92b7-eb3c03f99f97" providerId="ADAL" clId="{889A6E92-9669-4F75-879C-62B7F9C950CF}" dt="2022-01-09T19:38:27.414" v="3075" actId="47"/>
        <pc:sldMkLst>
          <pc:docMk/>
          <pc:sldMk cId="0" sldId="495"/>
        </pc:sldMkLst>
      </pc:sldChg>
      <pc:sldChg chg="del">
        <pc:chgData name="DUBUIS Julien" userId="d507d28b-ef1c-4d40-92b7-eb3c03f99f97" providerId="ADAL" clId="{889A6E92-9669-4F75-879C-62B7F9C950CF}" dt="2022-01-09T19:38:28.663" v="3077" actId="47"/>
        <pc:sldMkLst>
          <pc:docMk/>
          <pc:sldMk cId="0" sldId="496"/>
        </pc:sldMkLst>
      </pc:sldChg>
      <pc:sldChg chg="del">
        <pc:chgData name="DUBUIS Julien" userId="d507d28b-ef1c-4d40-92b7-eb3c03f99f97" providerId="ADAL" clId="{889A6E92-9669-4F75-879C-62B7F9C950CF}" dt="2022-01-09T19:38:32.333" v="3082" actId="47"/>
        <pc:sldMkLst>
          <pc:docMk/>
          <pc:sldMk cId="0" sldId="497"/>
        </pc:sldMkLst>
      </pc:sldChg>
      <pc:sldChg chg="del">
        <pc:chgData name="DUBUIS Julien" userId="d507d28b-ef1c-4d40-92b7-eb3c03f99f97" providerId="ADAL" clId="{889A6E92-9669-4F75-879C-62B7F9C950CF}" dt="2022-01-09T19:38:33.107" v="3083" actId="47"/>
        <pc:sldMkLst>
          <pc:docMk/>
          <pc:sldMk cId="0" sldId="498"/>
        </pc:sldMkLst>
      </pc:sldChg>
      <pc:sldChg chg="del">
        <pc:chgData name="DUBUIS Julien" userId="d507d28b-ef1c-4d40-92b7-eb3c03f99f97" providerId="ADAL" clId="{889A6E92-9669-4F75-879C-62B7F9C950CF}" dt="2022-01-09T19:38:30.677" v="3080" actId="47"/>
        <pc:sldMkLst>
          <pc:docMk/>
          <pc:sldMk cId="0" sldId="499"/>
        </pc:sldMkLst>
      </pc:sldChg>
      <pc:sldChg chg="del">
        <pc:chgData name="DUBUIS Julien" userId="d507d28b-ef1c-4d40-92b7-eb3c03f99f97" providerId="ADAL" clId="{889A6E92-9669-4F75-879C-62B7F9C950CF}" dt="2022-01-09T19:38:34.383" v="3085" actId="47"/>
        <pc:sldMkLst>
          <pc:docMk/>
          <pc:sldMk cId="0" sldId="500"/>
        </pc:sldMkLst>
      </pc:sldChg>
      <pc:sldChg chg="del">
        <pc:chgData name="DUBUIS Julien" userId="d507d28b-ef1c-4d40-92b7-eb3c03f99f97" providerId="ADAL" clId="{889A6E92-9669-4F75-879C-62B7F9C950CF}" dt="2022-01-09T19:38:33.745" v="3084" actId="47"/>
        <pc:sldMkLst>
          <pc:docMk/>
          <pc:sldMk cId="2694389314" sldId="502"/>
        </pc:sldMkLst>
      </pc:sldChg>
      <pc:sldChg chg="del">
        <pc:chgData name="DUBUIS Julien" userId="d507d28b-ef1c-4d40-92b7-eb3c03f99f97" providerId="ADAL" clId="{889A6E92-9669-4F75-879C-62B7F9C950CF}" dt="2022-01-09T19:38:28.075" v="3076" actId="47"/>
        <pc:sldMkLst>
          <pc:docMk/>
          <pc:sldMk cId="2445229442" sldId="503"/>
        </pc:sldMkLst>
      </pc:sldChg>
      <pc:sldChg chg="addSp delSp modSp mod delAnim">
        <pc:chgData name="DUBUIS Julien" userId="d507d28b-ef1c-4d40-92b7-eb3c03f99f97" providerId="ADAL" clId="{889A6E92-9669-4F75-879C-62B7F9C950CF}" dt="2022-01-09T15:58:36.913" v="2786" actId="1036"/>
        <pc:sldMkLst>
          <pc:docMk/>
          <pc:sldMk cId="3339261459" sldId="504"/>
        </pc:sldMkLst>
        <pc:spChg chg="mod">
          <ac:chgData name="DUBUIS Julien" userId="d507d28b-ef1c-4d40-92b7-eb3c03f99f97" providerId="ADAL" clId="{889A6E92-9669-4F75-879C-62B7F9C950CF}" dt="2022-01-09T15:57:52.467" v="2773" actId="6549"/>
          <ac:spMkLst>
            <pc:docMk/>
            <pc:sldMk cId="3339261459" sldId="504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58:14.448" v="2776" actId="122"/>
          <ac:spMkLst>
            <pc:docMk/>
            <pc:sldMk cId="3339261459" sldId="504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57:46.557" v="2770" actId="20577"/>
          <ac:spMkLst>
            <pc:docMk/>
            <pc:sldMk cId="3339261459" sldId="504"/>
            <ac:spMk id="6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15:57:49.005" v="2771" actId="478"/>
          <ac:spMkLst>
            <pc:docMk/>
            <pc:sldMk cId="3339261459" sldId="504"/>
            <ac:spMk id="8" creationId="{4BC480AA-02D3-487F-94C2-9060D9271CC7}"/>
          </ac:spMkLst>
        </pc:spChg>
        <pc:spChg chg="del">
          <ac:chgData name="DUBUIS Julien" userId="d507d28b-ef1c-4d40-92b7-eb3c03f99f97" providerId="ADAL" clId="{889A6E92-9669-4F75-879C-62B7F9C950CF}" dt="2022-01-09T15:57:50.732" v="2772" actId="478"/>
          <ac:spMkLst>
            <pc:docMk/>
            <pc:sldMk cId="3339261459" sldId="504"/>
            <ac:spMk id="9" creationId="{ED5BE7A0-3D52-4BCE-B289-ED5B891D655C}"/>
          </ac:spMkLst>
        </pc:spChg>
        <pc:picChg chg="add mod">
          <ac:chgData name="DUBUIS Julien" userId="d507d28b-ef1c-4d40-92b7-eb3c03f99f97" providerId="ADAL" clId="{889A6E92-9669-4F75-879C-62B7F9C950CF}" dt="2022-01-09T15:58:36.913" v="2786" actId="1036"/>
          <ac:picMkLst>
            <pc:docMk/>
            <pc:sldMk cId="3339261459" sldId="504"/>
            <ac:picMk id="13314" creationId="{32D28CB1-0A94-4808-9FC8-8A2DC0211EDB}"/>
          </ac:picMkLst>
        </pc:picChg>
      </pc:sldChg>
      <pc:sldChg chg="del">
        <pc:chgData name="DUBUIS Julien" userId="d507d28b-ef1c-4d40-92b7-eb3c03f99f97" providerId="ADAL" clId="{889A6E92-9669-4F75-879C-62B7F9C950CF}" dt="2022-01-09T19:38:26.312" v="3073" actId="47"/>
        <pc:sldMkLst>
          <pc:docMk/>
          <pc:sldMk cId="1249440381" sldId="505"/>
        </pc:sldMkLst>
      </pc:sldChg>
      <pc:sldChg chg="del">
        <pc:chgData name="DUBUIS Julien" userId="d507d28b-ef1c-4d40-92b7-eb3c03f99f97" providerId="ADAL" clId="{889A6E92-9669-4F75-879C-62B7F9C950CF}" dt="2022-01-09T19:38:17.751" v="3056" actId="47"/>
        <pc:sldMkLst>
          <pc:docMk/>
          <pc:sldMk cId="1475469228" sldId="506"/>
        </pc:sldMkLst>
      </pc:sldChg>
      <pc:sldChg chg="del">
        <pc:chgData name="DUBUIS Julien" userId="d507d28b-ef1c-4d40-92b7-eb3c03f99f97" providerId="ADAL" clId="{889A6E92-9669-4F75-879C-62B7F9C950CF}" dt="2022-01-09T19:38:18.174" v="3057" actId="47"/>
        <pc:sldMkLst>
          <pc:docMk/>
          <pc:sldMk cId="385433692" sldId="507"/>
        </pc:sldMkLst>
      </pc:sldChg>
      <pc:sldChg chg="del">
        <pc:chgData name="DUBUIS Julien" userId="d507d28b-ef1c-4d40-92b7-eb3c03f99f97" providerId="ADAL" clId="{889A6E92-9669-4F75-879C-62B7F9C950CF}" dt="2022-01-09T19:38:18.598" v="3058" actId="47"/>
        <pc:sldMkLst>
          <pc:docMk/>
          <pc:sldMk cId="3886037644" sldId="508"/>
        </pc:sldMkLst>
      </pc:sldChg>
      <pc:sldChg chg="del">
        <pc:chgData name="DUBUIS Julien" userId="d507d28b-ef1c-4d40-92b7-eb3c03f99f97" providerId="ADAL" clId="{889A6E92-9669-4F75-879C-62B7F9C950CF}" dt="2022-01-09T19:38:18.992" v="3059" actId="47"/>
        <pc:sldMkLst>
          <pc:docMk/>
          <pc:sldMk cId="2641033019" sldId="509"/>
        </pc:sldMkLst>
      </pc:sldChg>
      <pc:sldChg chg="del">
        <pc:chgData name="DUBUIS Julien" userId="d507d28b-ef1c-4d40-92b7-eb3c03f99f97" providerId="ADAL" clId="{889A6E92-9669-4F75-879C-62B7F9C950CF}" dt="2022-01-09T19:38:19.402" v="3060" actId="47"/>
        <pc:sldMkLst>
          <pc:docMk/>
          <pc:sldMk cId="2489062060" sldId="510"/>
        </pc:sldMkLst>
      </pc:sldChg>
      <pc:sldChg chg="del">
        <pc:chgData name="DUBUIS Julien" userId="d507d28b-ef1c-4d40-92b7-eb3c03f99f97" providerId="ADAL" clId="{889A6E92-9669-4F75-879C-62B7F9C950CF}" dt="2022-01-09T19:38:20.335" v="3062" actId="47"/>
        <pc:sldMkLst>
          <pc:docMk/>
          <pc:sldMk cId="2674910928" sldId="511"/>
        </pc:sldMkLst>
      </pc:sldChg>
      <pc:sldChg chg="del">
        <pc:chgData name="DUBUIS Julien" userId="d507d28b-ef1c-4d40-92b7-eb3c03f99f97" providerId="ADAL" clId="{889A6E92-9669-4F75-879C-62B7F9C950CF}" dt="2022-01-09T19:38:19.801" v="3061" actId="47"/>
        <pc:sldMkLst>
          <pc:docMk/>
          <pc:sldMk cId="3396662421" sldId="512"/>
        </pc:sldMkLst>
      </pc:sldChg>
      <pc:sldChg chg="del">
        <pc:chgData name="DUBUIS Julien" userId="d507d28b-ef1c-4d40-92b7-eb3c03f99f97" providerId="ADAL" clId="{889A6E92-9669-4F75-879C-62B7F9C950CF}" dt="2022-01-09T19:38:16.723" v="3055" actId="47"/>
        <pc:sldMkLst>
          <pc:docMk/>
          <pc:sldMk cId="17145735" sldId="513"/>
        </pc:sldMkLst>
      </pc:sldChg>
      <pc:sldChg chg="del">
        <pc:chgData name="DUBUIS Julien" userId="d507d28b-ef1c-4d40-92b7-eb3c03f99f97" providerId="ADAL" clId="{889A6E92-9669-4F75-879C-62B7F9C950CF}" dt="2022-01-09T19:38:20.837" v="3063" actId="47"/>
        <pc:sldMkLst>
          <pc:docMk/>
          <pc:sldMk cId="3750396804" sldId="514"/>
        </pc:sldMkLst>
      </pc:sldChg>
      <pc:sldChg chg="del">
        <pc:chgData name="DUBUIS Julien" userId="d507d28b-ef1c-4d40-92b7-eb3c03f99f97" providerId="ADAL" clId="{889A6E92-9669-4F75-879C-62B7F9C950CF}" dt="2022-01-09T19:38:21.481" v="3064" actId="47"/>
        <pc:sldMkLst>
          <pc:docMk/>
          <pc:sldMk cId="1262348436" sldId="515"/>
        </pc:sldMkLst>
      </pc:sldChg>
      <pc:sldChg chg="del">
        <pc:chgData name="DUBUIS Julien" userId="d507d28b-ef1c-4d40-92b7-eb3c03f99f97" providerId="ADAL" clId="{889A6E92-9669-4F75-879C-62B7F9C950CF}" dt="2022-01-09T19:38:22.179" v="3065" actId="47"/>
        <pc:sldMkLst>
          <pc:docMk/>
          <pc:sldMk cId="1767710528" sldId="516"/>
        </pc:sldMkLst>
      </pc:sldChg>
      <pc:sldChg chg="del">
        <pc:chgData name="DUBUIS Julien" userId="d507d28b-ef1c-4d40-92b7-eb3c03f99f97" providerId="ADAL" clId="{889A6E92-9669-4F75-879C-62B7F9C950CF}" dt="2022-01-09T19:38:22.689" v="3066" actId="47"/>
        <pc:sldMkLst>
          <pc:docMk/>
          <pc:sldMk cId="1170746680" sldId="517"/>
        </pc:sldMkLst>
      </pc:sldChg>
      <pc:sldChg chg="del">
        <pc:chgData name="DUBUIS Julien" userId="d507d28b-ef1c-4d40-92b7-eb3c03f99f97" providerId="ADAL" clId="{889A6E92-9669-4F75-879C-62B7F9C950CF}" dt="2022-01-09T19:38:23.198" v="3067" actId="47"/>
        <pc:sldMkLst>
          <pc:docMk/>
          <pc:sldMk cId="699774739" sldId="518"/>
        </pc:sldMkLst>
      </pc:sldChg>
      <pc:sldChg chg="del">
        <pc:chgData name="DUBUIS Julien" userId="d507d28b-ef1c-4d40-92b7-eb3c03f99f97" providerId="ADAL" clId="{889A6E92-9669-4F75-879C-62B7F9C950CF}" dt="2022-01-09T19:38:23.731" v="3068" actId="47"/>
        <pc:sldMkLst>
          <pc:docMk/>
          <pc:sldMk cId="3464557078" sldId="519"/>
        </pc:sldMkLst>
      </pc:sldChg>
      <pc:sldChg chg="del">
        <pc:chgData name="DUBUIS Julien" userId="d507d28b-ef1c-4d40-92b7-eb3c03f99f97" providerId="ADAL" clId="{889A6E92-9669-4F75-879C-62B7F9C950CF}" dt="2022-01-09T19:38:24.191" v="3069" actId="47"/>
        <pc:sldMkLst>
          <pc:docMk/>
          <pc:sldMk cId="3872546086" sldId="520"/>
        </pc:sldMkLst>
      </pc:sldChg>
      <pc:sldChg chg="del">
        <pc:chgData name="DUBUIS Julien" userId="d507d28b-ef1c-4d40-92b7-eb3c03f99f97" providerId="ADAL" clId="{889A6E92-9669-4F75-879C-62B7F9C950CF}" dt="2022-01-09T19:38:25.410" v="3071" actId="47"/>
        <pc:sldMkLst>
          <pc:docMk/>
          <pc:sldMk cId="3516669830" sldId="521"/>
        </pc:sldMkLst>
      </pc:sldChg>
      <pc:sldChg chg="del">
        <pc:chgData name="DUBUIS Julien" userId="d507d28b-ef1c-4d40-92b7-eb3c03f99f97" providerId="ADAL" clId="{889A6E92-9669-4F75-879C-62B7F9C950CF}" dt="2022-01-09T19:38:29.162" v="3078" actId="47"/>
        <pc:sldMkLst>
          <pc:docMk/>
          <pc:sldMk cId="2004579598" sldId="522"/>
        </pc:sldMkLst>
      </pc:sldChg>
      <pc:sldChg chg="del">
        <pc:chgData name="DUBUIS Julien" userId="d507d28b-ef1c-4d40-92b7-eb3c03f99f97" providerId="ADAL" clId="{889A6E92-9669-4F75-879C-62B7F9C950CF}" dt="2022-01-09T19:38:31.367" v="3081" actId="47"/>
        <pc:sldMkLst>
          <pc:docMk/>
          <pc:sldMk cId="4111644198" sldId="523"/>
        </pc:sldMkLst>
      </pc:sldChg>
      <pc:sldChg chg="del">
        <pc:chgData name="DUBUIS Julien" userId="d507d28b-ef1c-4d40-92b7-eb3c03f99f97" providerId="ADAL" clId="{889A6E92-9669-4F75-879C-62B7F9C950CF}" dt="2022-01-09T19:38:30.083" v="3079" actId="47"/>
        <pc:sldMkLst>
          <pc:docMk/>
          <pc:sldMk cId="4068403384" sldId="524"/>
        </pc:sldMkLst>
      </pc:sldChg>
      <pc:sldChg chg="del">
        <pc:chgData name="DUBUIS Julien" userId="d507d28b-ef1c-4d40-92b7-eb3c03f99f97" providerId="ADAL" clId="{889A6E92-9669-4F75-879C-62B7F9C950CF}" dt="2022-01-09T19:38:34.993" v="3086" actId="47"/>
        <pc:sldMkLst>
          <pc:docMk/>
          <pc:sldMk cId="3729112183" sldId="525"/>
        </pc:sldMkLst>
      </pc:sldChg>
      <pc:sldChg chg="del">
        <pc:chgData name="DUBUIS Julien" userId="d507d28b-ef1c-4d40-92b7-eb3c03f99f97" providerId="ADAL" clId="{889A6E92-9669-4F75-879C-62B7F9C950CF}" dt="2022-01-09T19:38:35.583" v="3087" actId="47"/>
        <pc:sldMkLst>
          <pc:docMk/>
          <pc:sldMk cId="186877049" sldId="526"/>
        </pc:sldMkLst>
      </pc:sldChg>
      <pc:sldChg chg="delSp modSp mod modAnim">
        <pc:chgData name="DUBUIS Julien" userId="d507d28b-ef1c-4d40-92b7-eb3c03f99f97" providerId="ADAL" clId="{889A6E92-9669-4F75-879C-62B7F9C950CF}" dt="2022-01-09T15:11:09.072" v="1033" actId="20577"/>
        <pc:sldMkLst>
          <pc:docMk/>
          <pc:sldMk cId="504909045" sldId="527"/>
        </pc:sldMkLst>
        <pc:spChg chg="mod">
          <ac:chgData name="DUBUIS Julien" userId="d507d28b-ef1c-4d40-92b7-eb3c03f99f97" providerId="ADAL" clId="{889A6E92-9669-4F75-879C-62B7F9C950CF}" dt="2022-01-09T15:11:09.072" v="1033" actId="20577"/>
          <ac:spMkLst>
            <pc:docMk/>
            <pc:sldMk cId="504909045" sldId="527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4:54:16.663" v="454" actId="113"/>
          <ac:spMkLst>
            <pc:docMk/>
            <pc:sldMk cId="504909045" sldId="527"/>
            <ac:spMk id="4" creationId="{00000000-0000-0000-0000-000000000000}"/>
          </ac:spMkLst>
        </pc:spChg>
        <pc:picChg chg="del">
          <ac:chgData name="DUBUIS Julien" userId="d507d28b-ef1c-4d40-92b7-eb3c03f99f97" providerId="ADAL" clId="{889A6E92-9669-4F75-879C-62B7F9C950CF}" dt="2022-01-09T14:54:18.631" v="455" actId="478"/>
          <ac:picMkLst>
            <pc:docMk/>
            <pc:sldMk cId="504909045" sldId="527"/>
            <ac:picMk id="1026" creationId="{9125F8F4-CF01-47CB-ACA9-D95E10BEE678}"/>
          </ac:picMkLst>
        </pc:picChg>
      </pc:sldChg>
      <pc:sldChg chg="delSp modSp mod modAnim">
        <pc:chgData name="DUBUIS Julien" userId="d507d28b-ef1c-4d40-92b7-eb3c03f99f97" providerId="ADAL" clId="{889A6E92-9669-4F75-879C-62B7F9C950CF}" dt="2022-01-09T15:02:31.510" v="552"/>
        <pc:sldMkLst>
          <pc:docMk/>
          <pc:sldMk cId="2838191245" sldId="528"/>
        </pc:sldMkLst>
        <pc:spChg chg="mod">
          <ac:chgData name="DUBUIS Julien" userId="d507d28b-ef1c-4d40-92b7-eb3c03f99f97" providerId="ADAL" clId="{889A6E92-9669-4F75-879C-62B7F9C950CF}" dt="2022-01-09T15:02:26.136" v="551" actId="114"/>
          <ac:spMkLst>
            <pc:docMk/>
            <pc:sldMk cId="2838191245" sldId="528"/>
            <ac:spMk id="3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15:02:16.235" v="548" actId="478"/>
          <ac:spMkLst>
            <pc:docMk/>
            <pc:sldMk cId="2838191245" sldId="528"/>
            <ac:spMk id="6" creationId="{00000000-0000-0000-0000-000000000000}"/>
          </ac:spMkLst>
        </pc:spChg>
        <pc:picChg chg="del">
          <ac:chgData name="DUBUIS Julien" userId="d507d28b-ef1c-4d40-92b7-eb3c03f99f97" providerId="ADAL" clId="{889A6E92-9669-4F75-879C-62B7F9C950CF}" dt="2022-01-09T15:01:37.094" v="536" actId="478"/>
          <ac:picMkLst>
            <pc:docMk/>
            <pc:sldMk cId="2838191245" sldId="528"/>
            <ac:picMk id="1026" creationId="{9125F8F4-CF01-47CB-ACA9-D95E10BEE678}"/>
          </ac:picMkLst>
        </pc:picChg>
      </pc:sldChg>
      <pc:sldChg chg="modSp modAnim">
        <pc:chgData name="DUBUIS Julien" userId="d507d28b-ef1c-4d40-92b7-eb3c03f99f97" providerId="ADAL" clId="{889A6E92-9669-4F75-879C-62B7F9C950CF}" dt="2022-01-09T15:15:24.478" v="1419" actId="20577"/>
        <pc:sldMkLst>
          <pc:docMk/>
          <pc:sldMk cId="594869888" sldId="529"/>
        </pc:sldMkLst>
        <pc:spChg chg="mod">
          <ac:chgData name="DUBUIS Julien" userId="d507d28b-ef1c-4d40-92b7-eb3c03f99f97" providerId="ADAL" clId="{889A6E92-9669-4F75-879C-62B7F9C950CF}" dt="2022-01-09T15:15:24.478" v="1419" actId="20577"/>
          <ac:spMkLst>
            <pc:docMk/>
            <pc:sldMk cId="594869888" sldId="529"/>
            <ac:spMk id="3" creationId="{00000000-0000-0000-0000-000000000000}"/>
          </ac:spMkLst>
        </pc:spChg>
      </pc:sldChg>
      <pc:sldChg chg="modSp">
        <pc:chgData name="DUBUIS Julien" userId="d507d28b-ef1c-4d40-92b7-eb3c03f99f97" providerId="ADAL" clId="{889A6E92-9669-4F75-879C-62B7F9C950CF}" dt="2022-01-09T15:13:23.774" v="1225" actId="113"/>
        <pc:sldMkLst>
          <pc:docMk/>
          <pc:sldMk cId="661160019" sldId="530"/>
        </pc:sldMkLst>
        <pc:spChg chg="mod">
          <ac:chgData name="DUBUIS Julien" userId="d507d28b-ef1c-4d40-92b7-eb3c03f99f97" providerId="ADAL" clId="{889A6E92-9669-4F75-879C-62B7F9C950CF}" dt="2022-01-09T15:13:23.774" v="1225" actId="113"/>
          <ac:spMkLst>
            <pc:docMk/>
            <pc:sldMk cId="661160019" sldId="530"/>
            <ac:spMk id="3" creationId="{00000000-0000-0000-0000-000000000000}"/>
          </ac:spMkLst>
        </pc:spChg>
      </pc:sldChg>
      <pc:sldChg chg="modSp">
        <pc:chgData name="DUBUIS Julien" userId="d507d28b-ef1c-4d40-92b7-eb3c03f99f97" providerId="ADAL" clId="{889A6E92-9669-4F75-879C-62B7F9C950CF}" dt="2022-01-09T15:16:53.687" v="1556" actId="113"/>
        <pc:sldMkLst>
          <pc:docMk/>
          <pc:sldMk cId="2123605431" sldId="531"/>
        </pc:sldMkLst>
        <pc:spChg chg="mod">
          <ac:chgData name="DUBUIS Julien" userId="d507d28b-ef1c-4d40-92b7-eb3c03f99f97" providerId="ADAL" clId="{889A6E92-9669-4F75-879C-62B7F9C950CF}" dt="2022-01-09T15:16:53.687" v="1556" actId="113"/>
          <ac:spMkLst>
            <pc:docMk/>
            <pc:sldMk cId="2123605431" sldId="531"/>
            <ac:spMk id="3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889A6E92-9669-4F75-879C-62B7F9C950CF}" dt="2022-01-09T15:34:28.149" v="1890" actId="113"/>
        <pc:sldMkLst>
          <pc:docMk/>
          <pc:sldMk cId="2316351844" sldId="532"/>
        </pc:sldMkLst>
        <pc:spChg chg="add mod">
          <ac:chgData name="DUBUIS Julien" userId="d507d28b-ef1c-4d40-92b7-eb3c03f99f97" providerId="ADAL" clId="{889A6E92-9669-4F75-879C-62B7F9C950CF}" dt="2022-01-09T15:31:14.030" v="1677" actId="1036"/>
          <ac:spMkLst>
            <pc:docMk/>
            <pc:sldMk cId="2316351844" sldId="532"/>
            <ac:spMk id="2" creationId="{17F8138A-631E-413C-AA84-B39D42624389}"/>
          </ac:spMkLst>
        </pc:spChg>
        <pc:spChg chg="mod">
          <ac:chgData name="DUBUIS Julien" userId="d507d28b-ef1c-4d40-92b7-eb3c03f99f97" providerId="ADAL" clId="{889A6E92-9669-4F75-879C-62B7F9C950CF}" dt="2022-01-09T15:31:02.653" v="1664" actId="255"/>
          <ac:spMkLst>
            <pc:docMk/>
            <pc:sldMk cId="2316351844" sldId="532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18:42.015" v="1577" actId="20577"/>
          <ac:spMkLst>
            <pc:docMk/>
            <pc:sldMk cId="2316351844" sldId="532"/>
            <ac:spMk id="4" creationId="{00000000-0000-0000-0000-000000000000}"/>
          </ac:spMkLst>
        </pc:spChg>
        <pc:spChg chg="add mod">
          <ac:chgData name="DUBUIS Julien" userId="d507d28b-ef1c-4d40-92b7-eb3c03f99f97" providerId="ADAL" clId="{889A6E92-9669-4F75-879C-62B7F9C950CF}" dt="2022-01-09T15:32:42.864" v="1805" actId="113"/>
          <ac:spMkLst>
            <pc:docMk/>
            <pc:sldMk cId="2316351844" sldId="532"/>
            <ac:spMk id="8" creationId="{77931AC7-2C0D-417B-8225-CCD95CEA4F5F}"/>
          </ac:spMkLst>
        </pc:spChg>
        <pc:spChg chg="add mod">
          <ac:chgData name="DUBUIS Julien" userId="d507d28b-ef1c-4d40-92b7-eb3c03f99f97" providerId="ADAL" clId="{889A6E92-9669-4F75-879C-62B7F9C950CF}" dt="2022-01-09T15:34:28.149" v="1890" actId="113"/>
          <ac:spMkLst>
            <pc:docMk/>
            <pc:sldMk cId="2316351844" sldId="532"/>
            <ac:spMk id="11" creationId="{67386BAE-3EAB-467F-8EA5-FEF625C8A6A4}"/>
          </ac:spMkLst>
        </pc:spChg>
        <pc:picChg chg="add mod">
          <ac:chgData name="DUBUIS Julien" userId="d507d28b-ef1c-4d40-92b7-eb3c03f99f97" providerId="ADAL" clId="{889A6E92-9669-4F75-879C-62B7F9C950CF}" dt="2022-01-09T15:31:10.313" v="1673" actId="1035"/>
          <ac:picMkLst>
            <pc:docMk/>
            <pc:sldMk cId="2316351844" sldId="532"/>
            <ac:picMk id="2050" creationId="{4CB56E82-5606-4B58-ACEB-AED1A579BAA9}"/>
          </ac:picMkLst>
        </pc:picChg>
        <pc:picChg chg="add del">
          <ac:chgData name="DUBUIS Julien" userId="d507d28b-ef1c-4d40-92b7-eb3c03f99f97" providerId="ADAL" clId="{889A6E92-9669-4F75-879C-62B7F9C950CF}" dt="2022-01-09T15:32:59.526" v="1808" actId="478"/>
          <ac:picMkLst>
            <pc:docMk/>
            <pc:sldMk cId="2316351844" sldId="532"/>
            <ac:picMk id="2051" creationId="{CCF72187-7CED-4222-BE05-8C42A6DBC401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15:43:34.026" v="2285"/>
        <pc:sldMkLst>
          <pc:docMk/>
          <pc:sldMk cId="381149025" sldId="533"/>
        </pc:sldMkLst>
        <pc:spChg chg="del">
          <ac:chgData name="DUBUIS Julien" userId="d507d28b-ef1c-4d40-92b7-eb3c03f99f97" providerId="ADAL" clId="{889A6E92-9669-4F75-879C-62B7F9C950CF}" dt="2022-01-09T15:35:37.724" v="1957" actId="478"/>
          <ac:spMkLst>
            <pc:docMk/>
            <pc:sldMk cId="381149025" sldId="533"/>
            <ac:spMk id="2" creationId="{17F8138A-631E-413C-AA84-B39D42624389}"/>
          </ac:spMkLst>
        </pc:spChg>
        <pc:spChg chg="mod">
          <ac:chgData name="DUBUIS Julien" userId="d507d28b-ef1c-4d40-92b7-eb3c03f99f97" providerId="ADAL" clId="{889A6E92-9669-4F75-879C-62B7F9C950CF}" dt="2022-01-09T15:43:08.744" v="2284" actId="113"/>
          <ac:spMkLst>
            <pc:docMk/>
            <pc:sldMk cId="381149025" sldId="533"/>
            <ac:spMk id="3" creationId="{00000000-0000-0000-0000-000000000000}"/>
          </ac:spMkLst>
        </pc:spChg>
        <pc:spChg chg="del mod">
          <ac:chgData name="DUBUIS Julien" userId="d507d28b-ef1c-4d40-92b7-eb3c03f99f97" providerId="ADAL" clId="{889A6E92-9669-4F75-879C-62B7F9C950CF}" dt="2022-01-09T15:35:36.437" v="1956" actId="478"/>
          <ac:spMkLst>
            <pc:docMk/>
            <pc:sldMk cId="381149025" sldId="533"/>
            <ac:spMk id="8" creationId="{77931AC7-2C0D-417B-8225-CCD95CEA4F5F}"/>
          </ac:spMkLst>
        </pc:spChg>
        <pc:spChg chg="del">
          <ac:chgData name="DUBUIS Julien" userId="d507d28b-ef1c-4d40-92b7-eb3c03f99f97" providerId="ADAL" clId="{889A6E92-9669-4F75-879C-62B7F9C950CF}" dt="2022-01-09T15:35:32.846" v="1954" actId="478"/>
          <ac:spMkLst>
            <pc:docMk/>
            <pc:sldMk cId="381149025" sldId="533"/>
            <ac:spMk id="11" creationId="{67386BAE-3EAB-467F-8EA5-FEF625C8A6A4}"/>
          </ac:spMkLst>
        </pc:spChg>
        <pc:picChg chg="del">
          <ac:chgData name="DUBUIS Julien" userId="d507d28b-ef1c-4d40-92b7-eb3c03f99f97" providerId="ADAL" clId="{889A6E92-9669-4F75-879C-62B7F9C950CF}" dt="2022-01-09T15:35:31.127" v="1953" actId="478"/>
          <ac:picMkLst>
            <pc:docMk/>
            <pc:sldMk cId="381149025" sldId="533"/>
            <ac:picMk id="2050" creationId="{4CB56E82-5606-4B58-ACEB-AED1A579BAA9}"/>
          </ac:picMkLst>
        </pc:picChg>
        <pc:picChg chg="add mod">
          <ac:chgData name="DUBUIS Julien" userId="d507d28b-ef1c-4d40-92b7-eb3c03f99f97" providerId="ADAL" clId="{889A6E92-9669-4F75-879C-62B7F9C950CF}" dt="2022-01-09T15:41:12.824" v="2283" actId="14100"/>
          <ac:picMkLst>
            <pc:docMk/>
            <pc:sldMk cId="381149025" sldId="533"/>
            <ac:picMk id="3074" creationId="{9E57555A-9E75-465F-A7D1-A64E4114D806}"/>
          </ac:picMkLst>
        </pc:picChg>
        <pc:picChg chg="del">
          <ac:chgData name="DUBUIS Julien" userId="d507d28b-ef1c-4d40-92b7-eb3c03f99f97" providerId="ADAL" clId="{889A6E92-9669-4F75-879C-62B7F9C950CF}" dt="2022-01-09T15:43:34.026" v="2285"/>
          <ac:picMkLst>
            <pc:docMk/>
            <pc:sldMk cId="381149025" sldId="533"/>
            <ac:picMk id="3076" creationId="{FCF37A64-8FDA-44BD-8FB8-D81CDB667374}"/>
          </ac:picMkLst>
        </pc:picChg>
      </pc:sldChg>
      <pc:sldChg chg="addSp delSp modSp add mod delAnim modAnim">
        <pc:chgData name="DUBUIS Julien" userId="d507d28b-ef1c-4d40-92b7-eb3c03f99f97" providerId="ADAL" clId="{889A6E92-9669-4F75-879C-62B7F9C950CF}" dt="2022-01-09T15:46:12.389" v="2465"/>
        <pc:sldMkLst>
          <pc:docMk/>
          <pc:sldMk cId="3232608192" sldId="534"/>
        </pc:sldMkLst>
        <pc:spChg chg="mod">
          <ac:chgData name="DUBUIS Julien" userId="d507d28b-ef1c-4d40-92b7-eb3c03f99f97" providerId="ADAL" clId="{889A6E92-9669-4F75-879C-62B7F9C950CF}" dt="2022-01-09T15:45:37.946" v="2459" actId="1076"/>
          <ac:spMkLst>
            <pc:docMk/>
            <pc:sldMk cId="3232608192" sldId="534"/>
            <ac:spMk id="2" creationId="{17F8138A-631E-413C-AA84-B39D42624389}"/>
          </ac:spMkLst>
        </pc:spChg>
        <pc:spChg chg="mod">
          <ac:chgData name="DUBUIS Julien" userId="d507d28b-ef1c-4d40-92b7-eb3c03f99f97" providerId="ADAL" clId="{889A6E92-9669-4F75-879C-62B7F9C950CF}" dt="2022-01-09T15:45:58.963" v="2464" actId="113"/>
          <ac:spMkLst>
            <pc:docMk/>
            <pc:sldMk cId="3232608192" sldId="534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45:37.946" v="2459" actId="1076"/>
          <ac:spMkLst>
            <pc:docMk/>
            <pc:sldMk cId="3232608192" sldId="534"/>
            <ac:spMk id="8" creationId="{77931AC7-2C0D-417B-8225-CCD95CEA4F5F}"/>
          </ac:spMkLst>
        </pc:spChg>
        <pc:spChg chg="del">
          <ac:chgData name="DUBUIS Julien" userId="d507d28b-ef1c-4d40-92b7-eb3c03f99f97" providerId="ADAL" clId="{889A6E92-9669-4F75-879C-62B7F9C950CF}" dt="2022-01-09T15:43:57.650" v="2287" actId="478"/>
          <ac:spMkLst>
            <pc:docMk/>
            <pc:sldMk cId="3232608192" sldId="534"/>
            <ac:spMk id="11" creationId="{67386BAE-3EAB-467F-8EA5-FEF625C8A6A4}"/>
          </ac:spMkLst>
        </pc:spChg>
        <pc:picChg chg="add del mod">
          <ac:chgData name="DUBUIS Julien" userId="d507d28b-ef1c-4d40-92b7-eb3c03f99f97" providerId="ADAL" clId="{889A6E92-9669-4F75-879C-62B7F9C950CF}" dt="2022-01-09T15:45:32.113" v="2458" actId="1036"/>
          <ac:picMkLst>
            <pc:docMk/>
            <pc:sldMk cId="3232608192" sldId="534"/>
            <ac:picMk id="2050" creationId="{4CB56E82-5606-4B58-ACEB-AED1A579BAA9}"/>
          </ac:picMkLst>
        </pc:picChg>
      </pc:sldChg>
      <pc:sldChg chg="delSp modSp mod delAnim modAnim">
        <pc:chgData name="DUBUIS Julien" userId="d507d28b-ef1c-4d40-92b7-eb3c03f99f97" providerId="ADAL" clId="{889A6E92-9669-4F75-879C-62B7F9C950CF}" dt="2022-01-09T15:48:37.678" v="2658" actId="113"/>
        <pc:sldMkLst>
          <pc:docMk/>
          <pc:sldMk cId="158494496" sldId="535"/>
        </pc:sldMkLst>
        <pc:spChg chg="del">
          <ac:chgData name="DUBUIS Julien" userId="d507d28b-ef1c-4d40-92b7-eb3c03f99f97" providerId="ADAL" clId="{889A6E92-9669-4F75-879C-62B7F9C950CF}" dt="2022-01-09T15:46:37.041" v="2466" actId="478"/>
          <ac:spMkLst>
            <pc:docMk/>
            <pc:sldMk cId="158494496" sldId="535"/>
            <ac:spMk id="2" creationId="{17F8138A-631E-413C-AA84-B39D42624389}"/>
          </ac:spMkLst>
        </pc:spChg>
        <pc:spChg chg="mod">
          <ac:chgData name="DUBUIS Julien" userId="d507d28b-ef1c-4d40-92b7-eb3c03f99f97" providerId="ADAL" clId="{889A6E92-9669-4F75-879C-62B7F9C950CF}" dt="2022-01-09T15:48:37.678" v="2658" actId="113"/>
          <ac:spMkLst>
            <pc:docMk/>
            <pc:sldMk cId="158494496" sldId="535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5:46:46.273" v="2472" actId="20577"/>
          <ac:spMkLst>
            <pc:docMk/>
            <pc:sldMk cId="158494496" sldId="535"/>
            <ac:spMk id="4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15:46:39.714" v="2467" actId="478"/>
          <ac:spMkLst>
            <pc:docMk/>
            <pc:sldMk cId="158494496" sldId="535"/>
            <ac:spMk id="8" creationId="{77931AC7-2C0D-417B-8225-CCD95CEA4F5F}"/>
          </ac:spMkLst>
        </pc:spChg>
        <pc:picChg chg="del">
          <ac:chgData name="DUBUIS Julien" userId="d507d28b-ef1c-4d40-92b7-eb3c03f99f97" providerId="ADAL" clId="{889A6E92-9669-4F75-879C-62B7F9C950CF}" dt="2022-01-09T15:46:40.747" v="2468" actId="478"/>
          <ac:picMkLst>
            <pc:docMk/>
            <pc:sldMk cId="158494496" sldId="535"/>
            <ac:picMk id="2050" creationId="{4CB56E82-5606-4B58-ACEB-AED1A579BAA9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15:56:37.355" v="2736"/>
        <pc:sldMkLst>
          <pc:docMk/>
          <pc:sldMk cId="2390889055" sldId="536"/>
        </pc:sldMkLst>
        <pc:spChg chg="del">
          <ac:chgData name="DUBUIS Julien" userId="d507d28b-ef1c-4d40-92b7-eb3c03f99f97" providerId="ADAL" clId="{889A6E92-9669-4F75-879C-62B7F9C950CF}" dt="2022-01-09T15:54:15.406" v="2722" actId="478"/>
          <ac:spMkLst>
            <pc:docMk/>
            <pc:sldMk cId="2390889055" sldId="536"/>
            <ac:spMk id="3" creationId="{00000000-0000-0000-0000-000000000000}"/>
          </ac:spMkLst>
        </pc:spChg>
        <pc:spChg chg="add del mod">
          <ac:chgData name="DUBUIS Julien" userId="d507d28b-ef1c-4d40-92b7-eb3c03f99f97" providerId="ADAL" clId="{889A6E92-9669-4F75-879C-62B7F9C950CF}" dt="2022-01-09T15:54:17.329" v="2723" actId="478"/>
          <ac:spMkLst>
            <pc:docMk/>
            <pc:sldMk cId="2390889055" sldId="536"/>
            <ac:spMk id="8" creationId="{1889292A-2BBF-41D4-B64E-6BEBBBA81E73}"/>
          </ac:spMkLst>
        </pc:spChg>
        <pc:spChg chg="add mod">
          <ac:chgData name="DUBUIS Julien" userId="d507d28b-ef1c-4d40-92b7-eb3c03f99f97" providerId="ADAL" clId="{889A6E92-9669-4F75-879C-62B7F9C950CF}" dt="2022-01-09T15:54:34.078" v="2726" actId="14100"/>
          <ac:spMkLst>
            <pc:docMk/>
            <pc:sldMk cId="2390889055" sldId="536"/>
            <ac:spMk id="9" creationId="{CFAAB139-BD62-470C-BA44-42E577915F27}"/>
          </ac:spMkLst>
        </pc:spChg>
        <pc:spChg chg="add mod">
          <ac:chgData name="DUBUIS Julien" userId="d507d28b-ef1c-4d40-92b7-eb3c03f99f97" providerId="ADAL" clId="{889A6E92-9669-4F75-879C-62B7F9C950CF}" dt="2022-01-09T15:56:32.034" v="2735" actId="1582"/>
          <ac:spMkLst>
            <pc:docMk/>
            <pc:sldMk cId="2390889055" sldId="536"/>
            <ac:spMk id="10" creationId="{C68BABE6-2681-4450-9D38-5C9C0FFEF589}"/>
          </ac:spMkLst>
        </pc:spChg>
        <pc:picChg chg="del">
          <ac:chgData name="DUBUIS Julien" userId="d507d28b-ef1c-4d40-92b7-eb3c03f99f97" providerId="ADAL" clId="{889A6E92-9669-4F75-879C-62B7F9C950CF}" dt="2022-01-09T15:54:05.973" v="2721" actId="478"/>
          <ac:picMkLst>
            <pc:docMk/>
            <pc:sldMk cId="2390889055" sldId="536"/>
            <ac:picMk id="9218" creationId="{35F59CF8-8284-4A94-8D64-EF99497A9222}"/>
          </ac:picMkLst>
        </pc:picChg>
        <pc:picChg chg="add mod">
          <ac:chgData name="DUBUIS Julien" userId="d507d28b-ef1c-4d40-92b7-eb3c03f99f97" providerId="ADAL" clId="{889A6E92-9669-4F75-879C-62B7F9C950CF}" dt="2022-01-09T15:54:53.049" v="2731" actId="1038"/>
          <ac:picMkLst>
            <pc:docMk/>
            <pc:sldMk cId="2390889055" sldId="536"/>
            <ac:picMk id="10241" creationId="{BB227DD2-5A16-4143-BCD8-A241A0C987DA}"/>
          </ac:picMkLst>
        </pc:picChg>
      </pc:sldChg>
      <pc:sldChg chg="delSp modSp add mod modAnim">
        <pc:chgData name="DUBUIS Julien" userId="d507d28b-ef1c-4d40-92b7-eb3c03f99f97" providerId="ADAL" clId="{889A6E92-9669-4F75-879C-62B7F9C950CF}" dt="2022-01-09T19:37:50.511" v="3053"/>
        <pc:sldMkLst>
          <pc:docMk/>
          <pc:sldMk cId="1964904997" sldId="537"/>
        </pc:sldMkLst>
        <pc:spChg chg="mod">
          <ac:chgData name="DUBUIS Julien" userId="d507d28b-ef1c-4d40-92b7-eb3c03f99f97" providerId="ADAL" clId="{889A6E92-9669-4F75-879C-62B7F9C950CF}" dt="2022-01-09T19:37:36.895" v="3051" actId="113"/>
          <ac:spMkLst>
            <pc:docMk/>
            <pc:sldMk cId="1964904997" sldId="537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9:31:29.728" v="2804" actId="20577"/>
          <ac:spMkLst>
            <pc:docMk/>
            <pc:sldMk cId="1964904997" sldId="537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19:31:36.415" v="2806" actId="20577"/>
          <ac:spMkLst>
            <pc:docMk/>
            <pc:sldMk cId="1964904997" sldId="537"/>
            <ac:spMk id="6" creationId="{00000000-0000-0000-0000-000000000000}"/>
          </ac:spMkLst>
        </pc:spChg>
        <pc:picChg chg="del">
          <ac:chgData name="DUBUIS Julien" userId="d507d28b-ef1c-4d40-92b7-eb3c03f99f97" providerId="ADAL" clId="{889A6E92-9669-4F75-879C-62B7F9C950CF}" dt="2022-01-09T19:31:46.064" v="2807" actId="478"/>
          <ac:picMkLst>
            <pc:docMk/>
            <pc:sldMk cId="1964904997" sldId="537"/>
            <ac:picMk id="3074" creationId="{9E57555A-9E75-465F-A7D1-A64E4114D806}"/>
          </ac:picMkLst>
        </pc:picChg>
      </pc:sldChg>
      <pc:sldChg chg="addSp delSp modSp add mod modClrScheme modAnim chgLayout">
        <pc:chgData name="DUBUIS Julien" userId="d507d28b-ef1c-4d40-92b7-eb3c03f99f97" providerId="ADAL" clId="{889A6E92-9669-4F75-879C-62B7F9C950CF}" dt="2022-01-09T19:53:34.757" v="3332" actId="478"/>
        <pc:sldMkLst>
          <pc:docMk/>
          <pc:sldMk cId="2610089997" sldId="538"/>
        </pc:sldMkLst>
        <pc:spChg chg="add mod">
          <ac:chgData name="DUBUIS Julien" userId="d507d28b-ef1c-4d40-92b7-eb3c03f99f97" providerId="ADAL" clId="{889A6E92-9669-4F75-879C-62B7F9C950CF}" dt="2022-01-09T19:46:53.755" v="3164" actId="1037"/>
          <ac:spMkLst>
            <pc:docMk/>
            <pc:sldMk cId="2610089997" sldId="538"/>
            <ac:spMk id="2" creationId="{5F3EE25C-DA7B-4F2D-9913-8287D567E5B7}"/>
          </ac:spMkLst>
        </pc:spChg>
        <pc:spChg chg="mod ord">
          <ac:chgData name="DUBUIS Julien" userId="d507d28b-ef1c-4d40-92b7-eb3c03f99f97" providerId="ADAL" clId="{889A6E92-9669-4F75-879C-62B7F9C950CF}" dt="2022-01-09T19:46:30.165" v="3147" actId="700"/>
          <ac:spMkLst>
            <pc:docMk/>
            <pc:sldMk cId="2610089997" sldId="538"/>
            <ac:spMk id="3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19:47:18.608" v="3179" actId="20577"/>
          <ac:spMkLst>
            <pc:docMk/>
            <pc:sldMk cId="2610089997" sldId="538"/>
            <ac:spMk id="4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19:46:30.165" v="3147" actId="700"/>
          <ac:spMkLst>
            <pc:docMk/>
            <pc:sldMk cId="2610089997" sldId="538"/>
            <ac:spMk id="7" creationId="{00000000-0000-0000-0000-000000000000}"/>
          </ac:spMkLst>
        </pc:spChg>
        <pc:spChg chg="add mod ord">
          <ac:chgData name="DUBUIS Julien" userId="d507d28b-ef1c-4d40-92b7-eb3c03f99f97" providerId="ADAL" clId="{889A6E92-9669-4F75-879C-62B7F9C950CF}" dt="2022-01-09T19:48:57.312" v="3286" actId="20577"/>
          <ac:spMkLst>
            <pc:docMk/>
            <pc:sldMk cId="2610089997" sldId="538"/>
            <ac:spMk id="8" creationId="{C5F6B766-B5B0-4706-BACA-6B471297A352}"/>
          </ac:spMkLst>
        </pc:spChg>
        <pc:picChg chg="add mod">
          <ac:chgData name="DUBUIS Julien" userId="d507d28b-ef1c-4d40-92b7-eb3c03f99f97" providerId="ADAL" clId="{889A6E92-9669-4F75-879C-62B7F9C950CF}" dt="2022-01-09T19:46:48.869" v="3157" actId="1037"/>
          <ac:picMkLst>
            <pc:docMk/>
            <pc:sldMk cId="2610089997" sldId="538"/>
            <ac:picMk id="14338" creationId="{66E8CC94-00D6-428A-8D6A-7F843803A185}"/>
          </ac:picMkLst>
        </pc:picChg>
        <pc:picChg chg="add del">
          <ac:chgData name="DUBUIS Julien" userId="d507d28b-ef1c-4d40-92b7-eb3c03f99f97" providerId="ADAL" clId="{889A6E92-9669-4F75-879C-62B7F9C950CF}" dt="2022-01-09T19:53:34.757" v="3332" actId="478"/>
          <ac:picMkLst>
            <pc:docMk/>
            <pc:sldMk cId="2610089997" sldId="538"/>
            <ac:picMk id="14340" creationId="{060CCC87-D824-435F-94EA-9CFA462AF2B2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19:53:31.858" v="3331"/>
        <pc:sldMkLst>
          <pc:docMk/>
          <pc:sldMk cId="290353104" sldId="539"/>
        </pc:sldMkLst>
        <pc:spChg chg="del">
          <ac:chgData name="DUBUIS Julien" userId="d507d28b-ef1c-4d40-92b7-eb3c03f99f97" providerId="ADAL" clId="{889A6E92-9669-4F75-879C-62B7F9C950CF}" dt="2022-01-09T19:50:22.904" v="3310" actId="478"/>
          <ac:spMkLst>
            <pc:docMk/>
            <pc:sldMk cId="290353104" sldId="539"/>
            <ac:spMk id="2" creationId="{5F3EE25C-DA7B-4F2D-9913-8287D567E5B7}"/>
          </ac:spMkLst>
        </pc:spChg>
        <pc:spChg chg="mod">
          <ac:chgData name="DUBUIS Julien" userId="d507d28b-ef1c-4d40-92b7-eb3c03f99f97" providerId="ADAL" clId="{889A6E92-9669-4F75-879C-62B7F9C950CF}" dt="2022-01-09T19:50:16.621" v="3308" actId="20577"/>
          <ac:spMkLst>
            <pc:docMk/>
            <pc:sldMk cId="290353104" sldId="539"/>
            <ac:spMk id="4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19:53:09.184" v="3313" actId="478"/>
          <ac:spMkLst>
            <pc:docMk/>
            <pc:sldMk cId="290353104" sldId="539"/>
            <ac:spMk id="8" creationId="{C5F6B766-B5B0-4706-BACA-6B471297A352}"/>
          </ac:spMkLst>
        </pc:spChg>
        <pc:spChg chg="add del mod">
          <ac:chgData name="DUBUIS Julien" userId="d507d28b-ef1c-4d40-92b7-eb3c03f99f97" providerId="ADAL" clId="{889A6E92-9669-4F75-879C-62B7F9C950CF}" dt="2022-01-09T19:53:11.785" v="3314" actId="478"/>
          <ac:spMkLst>
            <pc:docMk/>
            <pc:sldMk cId="290353104" sldId="539"/>
            <ac:spMk id="10" creationId="{4D7C934B-634F-49BE-BADA-158AB55EB013}"/>
          </ac:spMkLst>
        </pc:spChg>
        <pc:picChg chg="del">
          <ac:chgData name="DUBUIS Julien" userId="d507d28b-ef1c-4d40-92b7-eb3c03f99f97" providerId="ADAL" clId="{889A6E92-9669-4F75-879C-62B7F9C950CF}" dt="2022-01-09T19:50:21.070" v="3309" actId="478"/>
          <ac:picMkLst>
            <pc:docMk/>
            <pc:sldMk cId="290353104" sldId="539"/>
            <ac:picMk id="14338" creationId="{66E8CC94-00D6-428A-8D6A-7F843803A185}"/>
          </ac:picMkLst>
        </pc:picChg>
        <pc:picChg chg="add mod">
          <ac:chgData name="DUBUIS Julien" userId="d507d28b-ef1c-4d40-92b7-eb3c03f99f97" providerId="ADAL" clId="{889A6E92-9669-4F75-879C-62B7F9C950CF}" dt="2022-01-09T19:53:20.372" v="3329" actId="1035"/>
          <ac:picMkLst>
            <pc:docMk/>
            <pc:sldMk cId="290353104" sldId="539"/>
            <ac:picMk id="16386" creationId="{E2F33366-8A0A-4B0E-89F6-488336D08CC5}"/>
          </ac:picMkLst>
        </pc:picChg>
        <pc:picChg chg="del">
          <ac:chgData name="DUBUIS Julien" userId="d507d28b-ef1c-4d40-92b7-eb3c03f99f97" providerId="ADAL" clId="{889A6E92-9669-4F75-879C-62B7F9C950CF}" dt="2022-01-09T19:53:31.858" v="3331"/>
          <ac:picMkLst>
            <pc:docMk/>
            <pc:sldMk cId="290353104" sldId="539"/>
            <ac:picMk id="16388" creationId="{88920752-9D8C-4F65-9F3C-5BE46AE7C820}"/>
          </ac:picMkLst>
        </pc:picChg>
      </pc:sldChg>
      <pc:sldChg chg="addSp delSp modSp mod modClrScheme delAnim modAnim chgLayout">
        <pc:chgData name="DUBUIS Julien" userId="d507d28b-ef1c-4d40-92b7-eb3c03f99f97" providerId="ADAL" clId="{889A6E92-9669-4F75-879C-62B7F9C950CF}" dt="2022-01-09T20:03:24.312" v="3755" actId="14100"/>
        <pc:sldMkLst>
          <pc:docMk/>
          <pc:sldMk cId="1253216210" sldId="540"/>
        </pc:sldMkLst>
        <pc:spChg chg="del">
          <ac:chgData name="DUBUIS Julien" userId="d507d28b-ef1c-4d40-92b7-eb3c03f99f97" providerId="ADAL" clId="{889A6E92-9669-4F75-879C-62B7F9C950CF}" dt="2022-01-09T19:54:00.474" v="3357" actId="478"/>
          <ac:spMkLst>
            <pc:docMk/>
            <pc:sldMk cId="1253216210" sldId="540"/>
            <ac:spMk id="2" creationId="{5F3EE25C-DA7B-4F2D-9913-8287D567E5B7}"/>
          </ac:spMkLst>
        </pc:spChg>
        <pc:spChg chg="mod ord">
          <ac:chgData name="DUBUIS Julien" userId="d507d28b-ef1c-4d40-92b7-eb3c03f99f97" providerId="ADAL" clId="{889A6E92-9669-4F75-879C-62B7F9C950CF}" dt="2022-01-09T19:55:13.071" v="3418" actId="6549"/>
          <ac:spMkLst>
            <pc:docMk/>
            <pc:sldMk cId="1253216210" sldId="540"/>
            <ac:spMk id="3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19:54:45.681" v="3372" actId="14100"/>
          <ac:spMkLst>
            <pc:docMk/>
            <pc:sldMk cId="1253216210" sldId="540"/>
            <ac:spMk id="4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19:54:37.801" v="3366" actId="700"/>
          <ac:spMkLst>
            <pc:docMk/>
            <pc:sldMk cId="1253216210" sldId="540"/>
            <ac:spMk id="7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19:54:04.288" v="3358" actId="478"/>
          <ac:spMkLst>
            <pc:docMk/>
            <pc:sldMk cId="1253216210" sldId="540"/>
            <ac:spMk id="8" creationId="{C5F6B766-B5B0-4706-BACA-6B471297A352}"/>
          </ac:spMkLst>
        </pc:spChg>
        <pc:spChg chg="add del mod">
          <ac:chgData name="DUBUIS Julien" userId="d507d28b-ef1c-4d40-92b7-eb3c03f99f97" providerId="ADAL" clId="{889A6E92-9669-4F75-879C-62B7F9C950CF}" dt="2022-01-09T19:54:06.721" v="3359" actId="478"/>
          <ac:spMkLst>
            <pc:docMk/>
            <pc:sldMk cId="1253216210" sldId="540"/>
            <ac:spMk id="10" creationId="{3BE2EFB2-AB78-476E-8AC1-47822FB5B395}"/>
          </ac:spMkLst>
        </pc:spChg>
        <pc:spChg chg="add mod">
          <ac:chgData name="DUBUIS Julien" userId="d507d28b-ef1c-4d40-92b7-eb3c03f99f97" providerId="ADAL" clId="{889A6E92-9669-4F75-879C-62B7F9C950CF}" dt="2022-01-09T20:01:17.349" v="3624" actId="1036"/>
          <ac:spMkLst>
            <pc:docMk/>
            <pc:sldMk cId="1253216210" sldId="540"/>
            <ac:spMk id="11" creationId="{0B90FAEA-C36A-407C-B767-04099EC1C483}"/>
          </ac:spMkLst>
        </pc:spChg>
        <pc:spChg chg="add mod">
          <ac:chgData name="DUBUIS Julien" userId="d507d28b-ef1c-4d40-92b7-eb3c03f99f97" providerId="ADAL" clId="{889A6E92-9669-4F75-879C-62B7F9C950CF}" dt="2022-01-09T19:59:34.813" v="3535" actId="1076"/>
          <ac:spMkLst>
            <pc:docMk/>
            <pc:sldMk cId="1253216210" sldId="540"/>
            <ac:spMk id="14" creationId="{D578AA4A-5B6D-420E-8057-118B6D80B233}"/>
          </ac:spMkLst>
        </pc:spChg>
        <pc:spChg chg="add mod">
          <ac:chgData name="DUBUIS Julien" userId="d507d28b-ef1c-4d40-92b7-eb3c03f99f97" providerId="ADAL" clId="{889A6E92-9669-4F75-879C-62B7F9C950CF}" dt="2022-01-09T20:00:53.287" v="3589" actId="113"/>
          <ac:spMkLst>
            <pc:docMk/>
            <pc:sldMk cId="1253216210" sldId="540"/>
            <ac:spMk id="15" creationId="{930A5A67-3DF7-4432-AC81-7D30DC68E60E}"/>
          </ac:spMkLst>
        </pc:spChg>
        <pc:spChg chg="add mod">
          <ac:chgData name="DUBUIS Julien" userId="d507d28b-ef1c-4d40-92b7-eb3c03f99f97" providerId="ADAL" clId="{889A6E92-9669-4F75-879C-62B7F9C950CF}" dt="2022-01-09T20:02:22.545" v="3650" actId="1076"/>
          <ac:spMkLst>
            <pc:docMk/>
            <pc:sldMk cId="1253216210" sldId="540"/>
            <ac:spMk id="16" creationId="{064A2A82-5866-4114-A32B-A70EA98C3C69}"/>
          </ac:spMkLst>
        </pc:spChg>
        <pc:spChg chg="add mod">
          <ac:chgData name="DUBUIS Julien" userId="d507d28b-ef1c-4d40-92b7-eb3c03f99f97" providerId="ADAL" clId="{889A6E92-9669-4F75-879C-62B7F9C950CF}" dt="2022-01-09T20:01:12.268" v="3620" actId="113"/>
          <ac:spMkLst>
            <pc:docMk/>
            <pc:sldMk cId="1253216210" sldId="540"/>
            <ac:spMk id="17" creationId="{E4C95698-C291-4A93-A81C-A1A26A31B82E}"/>
          </ac:spMkLst>
        </pc:spChg>
        <pc:spChg chg="add mod">
          <ac:chgData name="DUBUIS Julien" userId="d507d28b-ef1c-4d40-92b7-eb3c03f99f97" providerId="ADAL" clId="{889A6E92-9669-4F75-879C-62B7F9C950CF}" dt="2022-01-09T20:02:17.399" v="3649" actId="113"/>
          <ac:spMkLst>
            <pc:docMk/>
            <pc:sldMk cId="1253216210" sldId="540"/>
            <ac:spMk id="18" creationId="{A853CAC7-AD9E-474E-9C51-B0FA8E66BFFD}"/>
          </ac:spMkLst>
        </pc:spChg>
        <pc:spChg chg="add mod">
          <ac:chgData name="DUBUIS Julien" userId="d507d28b-ef1c-4d40-92b7-eb3c03f99f97" providerId="ADAL" clId="{889A6E92-9669-4F75-879C-62B7F9C950CF}" dt="2022-01-09T20:03:24.312" v="3755" actId="14100"/>
          <ac:spMkLst>
            <pc:docMk/>
            <pc:sldMk cId="1253216210" sldId="540"/>
            <ac:spMk id="19" creationId="{F5B29402-314D-453C-AAFC-D029F2D1916B}"/>
          </ac:spMkLst>
        </pc:spChg>
        <pc:picChg chg="add mod">
          <ac:chgData name="DUBUIS Julien" userId="d507d28b-ef1c-4d40-92b7-eb3c03f99f97" providerId="ADAL" clId="{889A6E92-9669-4F75-879C-62B7F9C950CF}" dt="2022-01-09T19:59:40.164" v="3536" actId="1076"/>
          <ac:picMkLst>
            <pc:docMk/>
            <pc:sldMk cId="1253216210" sldId="540"/>
            <ac:picMk id="12" creationId="{BFC2BF01-8F62-42AB-9876-436D865A73B0}"/>
          </ac:picMkLst>
        </pc:picChg>
        <pc:picChg chg="del mod">
          <ac:chgData name="DUBUIS Julien" userId="d507d28b-ef1c-4d40-92b7-eb3c03f99f97" providerId="ADAL" clId="{889A6E92-9669-4F75-879C-62B7F9C950CF}" dt="2022-01-09T19:54:33.735" v="3365" actId="478"/>
          <ac:picMkLst>
            <pc:docMk/>
            <pc:sldMk cId="1253216210" sldId="540"/>
            <ac:picMk id="14338" creationId="{66E8CC94-00D6-428A-8D6A-7F843803A185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20:10:11.562" v="3894" actId="1076"/>
        <pc:sldMkLst>
          <pc:docMk/>
          <pc:sldMk cId="3064828768" sldId="541"/>
        </pc:sldMkLst>
        <pc:spChg chg="add mod">
          <ac:chgData name="DUBUIS Julien" userId="d507d28b-ef1c-4d40-92b7-eb3c03f99f97" providerId="ADAL" clId="{889A6E92-9669-4F75-879C-62B7F9C950CF}" dt="2022-01-09T20:10:05.977" v="3893" actId="14100"/>
          <ac:spMkLst>
            <pc:docMk/>
            <pc:sldMk cId="3064828768" sldId="541"/>
            <ac:spMk id="2" creationId="{8016FB0C-2C11-4641-A36A-155270D1F4D7}"/>
          </ac:spMkLst>
        </pc:spChg>
        <pc:spChg chg="mod">
          <ac:chgData name="DUBUIS Julien" userId="d507d28b-ef1c-4d40-92b7-eb3c03f99f97" providerId="ADAL" clId="{889A6E92-9669-4F75-879C-62B7F9C950CF}" dt="2022-01-09T20:05:44.909" v="3847" actId="113"/>
          <ac:spMkLst>
            <pc:docMk/>
            <pc:sldMk cId="3064828768" sldId="541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05:35.853" v="3845" actId="20577"/>
          <ac:spMkLst>
            <pc:docMk/>
            <pc:sldMk cId="3064828768" sldId="541"/>
            <ac:spMk id="4" creationId="{00000000-0000-0000-0000-000000000000}"/>
          </ac:spMkLst>
        </pc:spChg>
        <pc:spChg chg="add mod">
          <ac:chgData name="DUBUIS Julien" userId="d507d28b-ef1c-4d40-92b7-eb3c03f99f97" providerId="ADAL" clId="{889A6E92-9669-4F75-879C-62B7F9C950CF}" dt="2022-01-09T20:10:11.562" v="3894" actId="1076"/>
          <ac:spMkLst>
            <pc:docMk/>
            <pc:sldMk cId="3064828768" sldId="541"/>
            <ac:spMk id="8" creationId="{E27AB614-EC8A-4C22-8196-701608321FF0}"/>
          </ac:spMkLst>
        </pc:spChg>
        <pc:spChg chg="del">
          <ac:chgData name="DUBUIS Julien" userId="d507d28b-ef1c-4d40-92b7-eb3c03f99f97" providerId="ADAL" clId="{889A6E92-9669-4F75-879C-62B7F9C950CF}" dt="2022-01-09T20:04:26.909" v="3762" actId="478"/>
          <ac:spMkLst>
            <pc:docMk/>
            <pc:sldMk cId="3064828768" sldId="541"/>
            <ac:spMk id="11" creationId="{0B90FAEA-C36A-407C-B767-04099EC1C483}"/>
          </ac:spMkLst>
        </pc:spChg>
        <pc:spChg chg="del">
          <ac:chgData name="DUBUIS Julien" userId="d507d28b-ef1c-4d40-92b7-eb3c03f99f97" providerId="ADAL" clId="{889A6E92-9669-4F75-879C-62B7F9C950CF}" dt="2022-01-09T20:04:16.759" v="3757" actId="478"/>
          <ac:spMkLst>
            <pc:docMk/>
            <pc:sldMk cId="3064828768" sldId="541"/>
            <ac:spMk id="14" creationId="{D578AA4A-5B6D-420E-8057-118B6D80B233}"/>
          </ac:spMkLst>
        </pc:spChg>
        <pc:spChg chg="del">
          <ac:chgData name="DUBUIS Julien" userId="d507d28b-ef1c-4d40-92b7-eb3c03f99f97" providerId="ADAL" clId="{889A6E92-9669-4F75-879C-62B7F9C950CF}" dt="2022-01-09T20:04:25.325" v="3761" actId="478"/>
          <ac:spMkLst>
            <pc:docMk/>
            <pc:sldMk cId="3064828768" sldId="541"/>
            <ac:spMk id="15" creationId="{930A5A67-3DF7-4432-AC81-7D30DC68E60E}"/>
          </ac:spMkLst>
        </pc:spChg>
        <pc:spChg chg="del">
          <ac:chgData name="DUBUIS Julien" userId="d507d28b-ef1c-4d40-92b7-eb3c03f99f97" providerId="ADAL" clId="{889A6E92-9669-4F75-879C-62B7F9C950CF}" dt="2022-01-09T20:04:14.317" v="3756" actId="478"/>
          <ac:spMkLst>
            <pc:docMk/>
            <pc:sldMk cId="3064828768" sldId="541"/>
            <ac:spMk id="16" creationId="{064A2A82-5866-4114-A32B-A70EA98C3C69}"/>
          </ac:spMkLst>
        </pc:spChg>
        <pc:spChg chg="del mod">
          <ac:chgData name="DUBUIS Julien" userId="d507d28b-ef1c-4d40-92b7-eb3c03f99f97" providerId="ADAL" clId="{889A6E92-9669-4F75-879C-62B7F9C950CF}" dt="2022-01-09T20:04:30.805" v="3764" actId="478"/>
          <ac:spMkLst>
            <pc:docMk/>
            <pc:sldMk cId="3064828768" sldId="541"/>
            <ac:spMk id="17" creationId="{E4C95698-C291-4A93-A81C-A1A26A31B82E}"/>
          </ac:spMkLst>
        </pc:spChg>
        <pc:spChg chg="del">
          <ac:chgData name="DUBUIS Julien" userId="d507d28b-ef1c-4d40-92b7-eb3c03f99f97" providerId="ADAL" clId="{889A6E92-9669-4F75-879C-62B7F9C950CF}" dt="2022-01-09T20:04:23.807" v="3760" actId="478"/>
          <ac:spMkLst>
            <pc:docMk/>
            <pc:sldMk cId="3064828768" sldId="541"/>
            <ac:spMk id="18" creationId="{A853CAC7-AD9E-474E-9C51-B0FA8E66BFFD}"/>
          </ac:spMkLst>
        </pc:spChg>
        <pc:spChg chg="del">
          <ac:chgData name="DUBUIS Julien" userId="d507d28b-ef1c-4d40-92b7-eb3c03f99f97" providerId="ADAL" clId="{889A6E92-9669-4F75-879C-62B7F9C950CF}" dt="2022-01-09T20:04:33.912" v="3765" actId="478"/>
          <ac:spMkLst>
            <pc:docMk/>
            <pc:sldMk cId="3064828768" sldId="541"/>
            <ac:spMk id="19" creationId="{F5B29402-314D-453C-AAFC-D029F2D1916B}"/>
          </ac:spMkLst>
        </pc:spChg>
        <pc:picChg chg="add del">
          <ac:chgData name="DUBUIS Julien" userId="d507d28b-ef1c-4d40-92b7-eb3c03f99f97" providerId="ADAL" clId="{889A6E92-9669-4F75-879C-62B7F9C950CF}" dt="2022-01-09T20:04:22.272" v="3759" actId="478"/>
          <ac:picMkLst>
            <pc:docMk/>
            <pc:sldMk cId="3064828768" sldId="541"/>
            <ac:picMk id="12" creationId="{BFC2BF01-8F62-42AB-9876-436D865A73B0}"/>
          </ac:picMkLst>
        </pc:picChg>
      </pc:sldChg>
      <pc:sldChg chg="addSp modSp mod modAnim">
        <pc:chgData name="DUBUIS Julien" userId="d507d28b-ef1c-4d40-92b7-eb3c03f99f97" providerId="ADAL" clId="{889A6E92-9669-4F75-879C-62B7F9C950CF}" dt="2022-01-09T20:16:18.938" v="4008"/>
        <pc:sldMkLst>
          <pc:docMk/>
          <pc:sldMk cId="1657682549" sldId="542"/>
        </pc:sldMkLst>
        <pc:spChg chg="add mod">
          <ac:chgData name="DUBUIS Julien" userId="d507d28b-ef1c-4d40-92b7-eb3c03f99f97" providerId="ADAL" clId="{889A6E92-9669-4F75-879C-62B7F9C950CF}" dt="2022-01-09T20:12:20.707" v="3972" actId="1076"/>
          <ac:spMkLst>
            <pc:docMk/>
            <pc:sldMk cId="1657682549" sldId="542"/>
            <ac:spMk id="2" creationId="{2824EC35-02EC-40DC-A46A-9C0DC6AD4D9B}"/>
          </ac:spMkLst>
        </pc:spChg>
        <pc:spChg chg="mod">
          <ac:chgData name="DUBUIS Julien" userId="d507d28b-ef1c-4d40-92b7-eb3c03f99f97" providerId="ADAL" clId="{889A6E92-9669-4F75-879C-62B7F9C950CF}" dt="2022-01-09T20:12:22.891" v="3973" actId="6549"/>
          <ac:spMkLst>
            <pc:docMk/>
            <pc:sldMk cId="1657682549" sldId="542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11:29.697" v="3932" actId="27636"/>
          <ac:spMkLst>
            <pc:docMk/>
            <pc:sldMk cId="1657682549" sldId="542"/>
            <ac:spMk id="4" creationId="{00000000-0000-0000-0000-000000000000}"/>
          </ac:spMkLst>
        </pc:spChg>
        <pc:spChg chg="add mod">
          <ac:chgData name="DUBUIS Julien" userId="d507d28b-ef1c-4d40-92b7-eb3c03f99f97" providerId="ADAL" clId="{889A6E92-9669-4F75-879C-62B7F9C950CF}" dt="2022-01-09T20:14:32.506" v="3993" actId="1076"/>
          <ac:spMkLst>
            <pc:docMk/>
            <pc:sldMk cId="1657682549" sldId="542"/>
            <ac:spMk id="8" creationId="{8443B1F8-4C0A-4671-856B-2BB97384FDDA}"/>
          </ac:spMkLst>
        </pc:spChg>
        <pc:spChg chg="add mod">
          <ac:chgData name="DUBUIS Julien" userId="d507d28b-ef1c-4d40-92b7-eb3c03f99f97" providerId="ADAL" clId="{889A6E92-9669-4F75-879C-62B7F9C950CF}" dt="2022-01-09T20:14:26.764" v="3992" actId="20577"/>
          <ac:spMkLst>
            <pc:docMk/>
            <pc:sldMk cId="1657682549" sldId="542"/>
            <ac:spMk id="10" creationId="{7447C068-27B4-4F0D-83E0-DF808365EB0E}"/>
          </ac:spMkLst>
        </pc:spChg>
        <pc:spChg chg="add mod">
          <ac:chgData name="DUBUIS Julien" userId="d507d28b-ef1c-4d40-92b7-eb3c03f99f97" providerId="ADAL" clId="{889A6E92-9669-4F75-879C-62B7F9C950CF}" dt="2022-01-09T20:15:06.676" v="3996" actId="20577"/>
          <ac:spMkLst>
            <pc:docMk/>
            <pc:sldMk cId="1657682549" sldId="542"/>
            <ac:spMk id="11" creationId="{D80E363E-1865-486D-9AC1-57411B077817}"/>
          </ac:spMkLst>
        </pc:spChg>
        <pc:spChg chg="add mod">
          <ac:chgData name="DUBUIS Julien" userId="d507d28b-ef1c-4d40-92b7-eb3c03f99f97" providerId="ADAL" clId="{889A6E92-9669-4F75-879C-62B7F9C950CF}" dt="2022-01-09T20:15:22.483" v="3999" actId="20577"/>
          <ac:spMkLst>
            <pc:docMk/>
            <pc:sldMk cId="1657682549" sldId="542"/>
            <ac:spMk id="12" creationId="{2C11792A-5CDB-4498-A5C5-2679ACCF4575}"/>
          </ac:spMkLst>
        </pc:spChg>
        <pc:spChg chg="add mod">
          <ac:chgData name="DUBUIS Julien" userId="d507d28b-ef1c-4d40-92b7-eb3c03f99f97" providerId="ADAL" clId="{889A6E92-9669-4F75-879C-62B7F9C950CF}" dt="2022-01-09T20:15:30.330" v="4002" actId="20577"/>
          <ac:spMkLst>
            <pc:docMk/>
            <pc:sldMk cId="1657682549" sldId="542"/>
            <ac:spMk id="13" creationId="{969B1ADA-E96F-4808-884F-0ECD7F84C0D0}"/>
          </ac:spMkLst>
        </pc:spChg>
        <pc:picChg chg="add mod">
          <ac:chgData name="DUBUIS Julien" userId="d507d28b-ef1c-4d40-92b7-eb3c03f99f97" providerId="ADAL" clId="{889A6E92-9669-4F75-879C-62B7F9C950CF}" dt="2022-01-09T20:12:30.162" v="3981" actId="1038"/>
          <ac:picMkLst>
            <pc:docMk/>
            <pc:sldMk cId="1657682549" sldId="542"/>
            <ac:picMk id="17409" creationId="{31DD6D2A-8578-4EAD-BECE-1BEEE026FC08}"/>
          </ac:picMkLst>
        </pc:picChg>
      </pc:sldChg>
      <pc:sldChg chg="modSp mod modAnim">
        <pc:chgData name="DUBUIS Julien" userId="d507d28b-ef1c-4d40-92b7-eb3c03f99f97" providerId="ADAL" clId="{889A6E92-9669-4F75-879C-62B7F9C950CF}" dt="2022-01-09T20:18:50.627" v="4263" actId="113"/>
        <pc:sldMkLst>
          <pc:docMk/>
          <pc:sldMk cId="3588528282" sldId="543"/>
        </pc:sldMkLst>
        <pc:spChg chg="mod">
          <ac:chgData name="DUBUIS Julien" userId="d507d28b-ef1c-4d40-92b7-eb3c03f99f97" providerId="ADAL" clId="{889A6E92-9669-4F75-879C-62B7F9C950CF}" dt="2022-01-09T20:18:50.627" v="4263" actId="113"/>
          <ac:spMkLst>
            <pc:docMk/>
            <pc:sldMk cId="3588528282" sldId="543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16:57.442" v="4026" actId="20577"/>
          <ac:spMkLst>
            <pc:docMk/>
            <pc:sldMk cId="3588528282" sldId="543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16:50.322" v="4010" actId="20577"/>
          <ac:spMkLst>
            <pc:docMk/>
            <pc:sldMk cId="3588528282" sldId="543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889A6E92-9669-4F75-879C-62B7F9C950CF}" dt="2022-01-09T20:30:19.540" v="4334"/>
        <pc:sldMkLst>
          <pc:docMk/>
          <pc:sldMk cId="1975731953" sldId="544"/>
        </pc:sldMkLst>
        <pc:spChg chg="add mod">
          <ac:chgData name="DUBUIS Julien" userId="d507d28b-ef1c-4d40-92b7-eb3c03f99f97" providerId="ADAL" clId="{889A6E92-9669-4F75-879C-62B7F9C950CF}" dt="2022-01-09T20:29:45.855" v="4325" actId="1076"/>
          <ac:spMkLst>
            <pc:docMk/>
            <pc:sldMk cId="1975731953" sldId="544"/>
            <ac:spMk id="2" creationId="{415E6556-562F-4F9B-9FA5-E4753DBE576F}"/>
          </ac:spMkLst>
        </pc:spChg>
        <pc:spChg chg="mod">
          <ac:chgData name="DUBUIS Julien" userId="d507d28b-ef1c-4d40-92b7-eb3c03f99f97" providerId="ADAL" clId="{889A6E92-9669-4F75-879C-62B7F9C950CF}" dt="2022-01-09T20:29:19.243" v="4315" actId="27636"/>
          <ac:spMkLst>
            <pc:docMk/>
            <pc:sldMk cId="1975731953" sldId="544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25:48.725" v="4287" actId="20577"/>
          <ac:spMkLst>
            <pc:docMk/>
            <pc:sldMk cId="1975731953" sldId="544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25:52.892" v="4289" actId="20577"/>
          <ac:spMkLst>
            <pc:docMk/>
            <pc:sldMk cId="1975731953" sldId="544"/>
            <ac:spMk id="6" creationId="{00000000-0000-0000-0000-000000000000}"/>
          </ac:spMkLst>
        </pc:spChg>
        <pc:picChg chg="add mod">
          <ac:chgData name="DUBUIS Julien" userId="d507d28b-ef1c-4d40-92b7-eb3c03f99f97" providerId="ADAL" clId="{889A6E92-9669-4F75-879C-62B7F9C950CF}" dt="2022-01-09T20:29:45.855" v="4325" actId="1076"/>
          <ac:picMkLst>
            <pc:docMk/>
            <pc:sldMk cId="1975731953" sldId="544"/>
            <ac:picMk id="20482" creationId="{E4B8D4E2-C73C-44DE-BDF5-C6F82361DB72}"/>
          </ac:picMkLst>
        </pc:picChg>
        <pc:picChg chg="add mod">
          <ac:chgData name="DUBUIS Julien" userId="d507d28b-ef1c-4d40-92b7-eb3c03f99f97" providerId="ADAL" clId="{889A6E92-9669-4F75-879C-62B7F9C950CF}" dt="2022-01-09T20:29:53.662" v="4330" actId="1036"/>
          <ac:picMkLst>
            <pc:docMk/>
            <pc:sldMk cId="1975731953" sldId="544"/>
            <ac:picMk id="20483" creationId="{1C26637D-7B8C-4DBD-935A-2E935864A766}"/>
          </ac:picMkLst>
        </pc:picChg>
      </pc:sldChg>
      <pc:sldChg chg="modSp mod modAnim">
        <pc:chgData name="DUBUIS Julien" userId="d507d28b-ef1c-4d40-92b7-eb3c03f99f97" providerId="ADAL" clId="{889A6E92-9669-4F75-879C-62B7F9C950CF}" dt="2022-01-09T20:38:22.353" v="4539" actId="113"/>
        <pc:sldMkLst>
          <pc:docMk/>
          <pc:sldMk cId="3836502841" sldId="545"/>
        </pc:sldMkLst>
        <pc:spChg chg="mod">
          <ac:chgData name="DUBUIS Julien" userId="d507d28b-ef1c-4d40-92b7-eb3c03f99f97" providerId="ADAL" clId="{889A6E92-9669-4F75-879C-62B7F9C950CF}" dt="2022-01-09T20:38:22.353" v="4539" actId="113"/>
          <ac:spMkLst>
            <pc:docMk/>
            <pc:sldMk cId="3836502841" sldId="545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36:01.634" v="4369" actId="20577"/>
          <ac:spMkLst>
            <pc:docMk/>
            <pc:sldMk cId="3836502841" sldId="545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36:05.061" v="4371" actId="20577"/>
          <ac:spMkLst>
            <pc:docMk/>
            <pc:sldMk cId="3836502841" sldId="545"/>
            <ac:spMk id="6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889A6E92-9669-4F75-879C-62B7F9C950CF}" dt="2022-01-09T21:01:44.509" v="5169" actId="114"/>
        <pc:sldMkLst>
          <pc:docMk/>
          <pc:sldMk cId="3047917925" sldId="546"/>
        </pc:sldMkLst>
        <pc:spChg chg="del">
          <ac:chgData name="DUBUIS Julien" userId="d507d28b-ef1c-4d40-92b7-eb3c03f99f97" providerId="ADAL" clId="{889A6E92-9669-4F75-879C-62B7F9C950CF}" dt="2022-01-09T20:38:46.574" v="4540" actId="478"/>
          <ac:spMkLst>
            <pc:docMk/>
            <pc:sldMk cId="3047917925" sldId="546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38:50.099" v="4547" actId="20577"/>
          <ac:spMkLst>
            <pc:docMk/>
            <pc:sldMk cId="3047917925" sldId="546"/>
            <ac:spMk id="4" creationId="{00000000-0000-0000-0000-000000000000}"/>
          </ac:spMkLst>
        </pc:spChg>
        <pc:spChg chg="add del mod">
          <ac:chgData name="DUBUIS Julien" userId="d507d28b-ef1c-4d40-92b7-eb3c03f99f97" providerId="ADAL" clId="{889A6E92-9669-4F75-879C-62B7F9C950CF}" dt="2022-01-09T20:38:55.391" v="4548" actId="478"/>
          <ac:spMkLst>
            <pc:docMk/>
            <pc:sldMk cId="3047917925" sldId="546"/>
            <ac:spMk id="8" creationId="{D887EAF4-7786-46CF-86C9-4581E18ABE64}"/>
          </ac:spMkLst>
        </pc:spChg>
        <pc:spChg chg="add mod">
          <ac:chgData name="DUBUIS Julien" userId="d507d28b-ef1c-4d40-92b7-eb3c03f99f97" providerId="ADAL" clId="{889A6E92-9669-4F75-879C-62B7F9C950CF}" dt="2022-01-09T20:39:10.074" v="4554" actId="1038"/>
          <ac:spMkLst>
            <pc:docMk/>
            <pc:sldMk cId="3047917925" sldId="546"/>
            <ac:spMk id="9" creationId="{D8DFCF5F-B3E2-4D69-A659-0B19A8D8098B}"/>
          </ac:spMkLst>
        </pc:spChg>
        <pc:spChg chg="add mod">
          <ac:chgData name="DUBUIS Julien" userId="d507d28b-ef1c-4d40-92b7-eb3c03f99f97" providerId="ADAL" clId="{889A6E92-9669-4F75-879C-62B7F9C950CF}" dt="2022-01-09T20:41:23.541" v="4559" actId="1582"/>
          <ac:spMkLst>
            <pc:docMk/>
            <pc:sldMk cId="3047917925" sldId="546"/>
            <ac:spMk id="10" creationId="{7474F2EB-247A-42EA-A0B5-A913AB77BD80}"/>
          </ac:spMkLst>
        </pc:spChg>
        <pc:spChg chg="add mod">
          <ac:chgData name="DUBUIS Julien" userId="d507d28b-ef1c-4d40-92b7-eb3c03f99f97" providerId="ADAL" clId="{889A6E92-9669-4F75-879C-62B7F9C950CF}" dt="2022-01-09T21:01:44.509" v="5169" actId="114"/>
          <ac:spMkLst>
            <pc:docMk/>
            <pc:sldMk cId="3047917925" sldId="546"/>
            <ac:spMk id="11" creationId="{9F0616E3-E728-4000-94B2-95B20DEDA094}"/>
          </ac:spMkLst>
        </pc:spChg>
        <pc:picChg chg="add mod">
          <ac:chgData name="DUBUIS Julien" userId="d507d28b-ef1c-4d40-92b7-eb3c03f99f97" providerId="ADAL" clId="{889A6E92-9669-4F75-879C-62B7F9C950CF}" dt="2022-01-09T20:47:45.855" v="4810" actId="1036"/>
          <ac:picMkLst>
            <pc:docMk/>
            <pc:sldMk cId="3047917925" sldId="546"/>
            <ac:picMk id="22529" creationId="{CE8A426B-30D5-4388-8425-8A5E1B284B37}"/>
          </ac:picMkLst>
        </pc:picChg>
      </pc:sldChg>
      <pc:sldChg chg="addSp delSp modSp mod delAnim">
        <pc:chgData name="DUBUIS Julien" userId="d507d28b-ef1c-4d40-92b7-eb3c03f99f97" providerId="ADAL" clId="{889A6E92-9669-4F75-879C-62B7F9C950CF}" dt="2022-01-09T20:50:28.768" v="4898" actId="1038"/>
        <pc:sldMkLst>
          <pc:docMk/>
          <pc:sldMk cId="17451114" sldId="547"/>
        </pc:sldMkLst>
        <pc:spChg chg="mod">
          <ac:chgData name="DUBUIS Julien" userId="d507d28b-ef1c-4d40-92b7-eb3c03f99f97" providerId="ADAL" clId="{889A6E92-9669-4F75-879C-62B7F9C950CF}" dt="2022-01-09T20:49:51.852" v="4881" actId="20577"/>
          <ac:spMkLst>
            <pc:docMk/>
            <pc:sldMk cId="17451114" sldId="547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50:19.508" v="4892" actId="1076"/>
          <ac:spMkLst>
            <pc:docMk/>
            <pc:sldMk cId="17451114" sldId="547"/>
            <ac:spMk id="6" creationId="{00000000-0000-0000-0000-000000000000}"/>
          </ac:spMkLst>
        </pc:spChg>
        <pc:spChg chg="del">
          <ac:chgData name="DUBUIS Julien" userId="d507d28b-ef1c-4d40-92b7-eb3c03f99f97" providerId="ADAL" clId="{889A6E92-9669-4F75-879C-62B7F9C950CF}" dt="2022-01-09T20:49:58.573" v="4883" actId="478"/>
          <ac:spMkLst>
            <pc:docMk/>
            <pc:sldMk cId="17451114" sldId="547"/>
            <ac:spMk id="10" creationId="{7474F2EB-247A-42EA-A0B5-A913AB77BD80}"/>
          </ac:spMkLst>
        </pc:spChg>
        <pc:spChg chg="del">
          <ac:chgData name="DUBUIS Julien" userId="d507d28b-ef1c-4d40-92b7-eb3c03f99f97" providerId="ADAL" clId="{889A6E92-9669-4F75-879C-62B7F9C950CF}" dt="2022-01-09T20:50:00.326" v="4884" actId="478"/>
          <ac:spMkLst>
            <pc:docMk/>
            <pc:sldMk cId="17451114" sldId="547"/>
            <ac:spMk id="11" creationId="{9F0616E3-E728-4000-94B2-95B20DEDA094}"/>
          </ac:spMkLst>
        </pc:spChg>
        <pc:picChg chg="del">
          <ac:chgData name="DUBUIS Julien" userId="d507d28b-ef1c-4d40-92b7-eb3c03f99f97" providerId="ADAL" clId="{889A6E92-9669-4F75-879C-62B7F9C950CF}" dt="2022-01-09T20:49:56.295" v="4882" actId="478"/>
          <ac:picMkLst>
            <pc:docMk/>
            <pc:sldMk cId="17451114" sldId="547"/>
            <ac:picMk id="22529" creationId="{CE8A426B-30D5-4388-8425-8A5E1B284B37}"/>
          </ac:picMkLst>
        </pc:picChg>
        <pc:picChg chg="add mod">
          <ac:chgData name="DUBUIS Julien" userId="d507d28b-ef1c-4d40-92b7-eb3c03f99f97" providerId="ADAL" clId="{889A6E92-9669-4F75-879C-62B7F9C950CF}" dt="2022-01-09T20:50:28.768" v="4898" actId="1038"/>
          <ac:picMkLst>
            <pc:docMk/>
            <pc:sldMk cId="17451114" sldId="547"/>
            <ac:picMk id="24578" creationId="{B81E87CF-A3F3-4898-AF28-8269A48890E6}"/>
          </ac:picMkLst>
        </pc:picChg>
      </pc:sldChg>
      <pc:sldChg chg="addSp delSp modSp mod addAnim delAnim">
        <pc:chgData name="DUBUIS Julien" userId="d507d28b-ef1c-4d40-92b7-eb3c03f99f97" providerId="ADAL" clId="{889A6E92-9669-4F75-879C-62B7F9C950CF}" dt="2022-01-09T21:09:12.659" v="5516" actId="20577"/>
        <pc:sldMkLst>
          <pc:docMk/>
          <pc:sldMk cId="1447171202" sldId="548"/>
        </pc:sldMkLst>
        <pc:spChg chg="mod">
          <ac:chgData name="DUBUIS Julien" userId="d507d28b-ef1c-4d40-92b7-eb3c03f99f97" providerId="ADAL" clId="{889A6E92-9669-4F75-879C-62B7F9C950CF}" dt="2022-01-09T21:09:12.659" v="5516" actId="20577"/>
          <ac:spMkLst>
            <pc:docMk/>
            <pc:sldMk cId="1447171202" sldId="548"/>
            <ac:spMk id="6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51:28.530" v="4903" actId="1076"/>
          <ac:spMkLst>
            <pc:docMk/>
            <pc:sldMk cId="1447171202" sldId="548"/>
            <ac:spMk id="10" creationId="{7474F2EB-247A-42EA-A0B5-A913AB77BD80}"/>
          </ac:spMkLst>
        </pc:spChg>
        <pc:spChg chg="add del mod">
          <ac:chgData name="DUBUIS Julien" userId="d507d28b-ef1c-4d40-92b7-eb3c03f99f97" providerId="ADAL" clId="{889A6E92-9669-4F75-879C-62B7F9C950CF}" dt="2022-01-09T21:01:48.670" v="5170" actId="114"/>
          <ac:spMkLst>
            <pc:docMk/>
            <pc:sldMk cId="1447171202" sldId="548"/>
            <ac:spMk id="11" creationId="{9F0616E3-E728-4000-94B2-95B20DEDA094}"/>
          </ac:spMkLst>
        </pc:spChg>
      </pc:sldChg>
      <pc:sldChg chg="modSp mod modAnim">
        <pc:chgData name="DUBUIS Julien" userId="d507d28b-ef1c-4d40-92b7-eb3c03f99f97" providerId="ADAL" clId="{889A6E92-9669-4F75-879C-62B7F9C950CF}" dt="2022-01-09T21:09:16.565" v="5520" actId="20577"/>
        <pc:sldMkLst>
          <pc:docMk/>
          <pc:sldMk cId="460448345" sldId="549"/>
        </pc:sldMkLst>
        <pc:spChg chg="mod">
          <ac:chgData name="DUBUIS Julien" userId="d507d28b-ef1c-4d40-92b7-eb3c03f99f97" providerId="ADAL" clId="{889A6E92-9669-4F75-879C-62B7F9C950CF}" dt="2022-01-09T21:09:16.565" v="5520" actId="20577"/>
          <ac:spMkLst>
            <pc:docMk/>
            <pc:sldMk cId="460448345" sldId="549"/>
            <ac:spMk id="6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0:57:19.740" v="5059" actId="14100"/>
          <ac:spMkLst>
            <pc:docMk/>
            <pc:sldMk cId="460448345" sldId="549"/>
            <ac:spMk id="10" creationId="{7474F2EB-247A-42EA-A0B5-A913AB77BD80}"/>
          </ac:spMkLst>
        </pc:spChg>
        <pc:spChg chg="mod">
          <ac:chgData name="DUBUIS Julien" userId="d507d28b-ef1c-4d40-92b7-eb3c03f99f97" providerId="ADAL" clId="{889A6E92-9669-4F75-879C-62B7F9C950CF}" dt="2022-01-09T21:02:47.200" v="5205"/>
          <ac:spMkLst>
            <pc:docMk/>
            <pc:sldMk cId="460448345" sldId="549"/>
            <ac:spMk id="11" creationId="{9F0616E3-E728-4000-94B2-95B20DEDA094}"/>
          </ac:spMkLst>
        </pc:spChg>
        <pc:picChg chg="mod">
          <ac:chgData name="DUBUIS Julien" userId="d507d28b-ef1c-4d40-92b7-eb3c03f99f97" providerId="ADAL" clId="{889A6E92-9669-4F75-879C-62B7F9C950CF}" dt="2022-01-09T20:57:09.017" v="5056" actId="1076"/>
          <ac:picMkLst>
            <pc:docMk/>
            <pc:sldMk cId="460448345" sldId="549"/>
            <ac:picMk id="22529" creationId="{CE8A426B-30D5-4388-8425-8A5E1B284B37}"/>
          </ac:picMkLst>
        </pc:picChg>
      </pc:sldChg>
      <pc:sldChg chg="addSp modSp mod modAnim">
        <pc:chgData name="DUBUIS Julien" userId="d507d28b-ef1c-4d40-92b7-eb3c03f99f97" providerId="ADAL" clId="{889A6E92-9669-4F75-879C-62B7F9C950CF}" dt="2022-01-09T21:18:36.115" v="6021" actId="1076"/>
        <pc:sldMkLst>
          <pc:docMk/>
          <pc:sldMk cId="2625014601" sldId="550"/>
        </pc:sldMkLst>
        <pc:spChg chg="mod">
          <ac:chgData name="DUBUIS Julien" userId="d507d28b-ef1c-4d40-92b7-eb3c03f99f97" providerId="ADAL" clId="{889A6E92-9669-4F75-879C-62B7F9C950CF}" dt="2022-01-09T21:09:20.362" v="5524" actId="20577"/>
          <ac:spMkLst>
            <pc:docMk/>
            <pc:sldMk cId="2625014601" sldId="550"/>
            <ac:spMk id="6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01:28.746" v="5167" actId="14100"/>
          <ac:spMkLst>
            <pc:docMk/>
            <pc:sldMk cId="2625014601" sldId="550"/>
            <ac:spMk id="10" creationId="{7474F2EB-247A-42EA-A0B5-A913AB77BD80}"/>
          </ac:spMkLst>
        </pc:spChg>
        <pc:spChg chg="mod">
          <ac:chgData name="DUBUIS Julien" userId="d507d28b-ef1c-4d40-92b7-eb3c03f99f97" providerId="ADAL" clId="{889A6E92-9669-4F75-879C-62B7F9C950CF}" dt="2022-01-09T21:05:45.896" v="5422" actId="20577"/>
          <ac:spMkLst>
            <pc:docMk/>
            <pc:sldMk cId="2625014601" sldId="550"/>
            <ac:spMk id="11" creationId="{9F0616E3-E728-4000-94B2-95B20DEDA094}"/>
          </ac:spMkLst>
        </pc:spChg>
        <pc:spChg chg="add mod">
          <ac:chgData name="DUBUIS Julien" userId="d507d28b-ef1c-4d40-92b7-eb3c03f99f97" providerId="ADAL" clId="{889A6E92-9669-4F75-879C-62B7F9C950CF}" dt="2022-01-09T21:18:36.115" v="6021" actId="1076"/>
          <ac:spMkLst>
            <pc:docMk/>
            <pc:sldMk cId="2625014601" sldId="550"/>
            <ac:spMk id="12" creationId="{11699877-A70D-4F9E-B008-A0B5609E0FB7}"/>
          </ac:spMkLst>
        </pc:spChg>
        <pc:picChg chg="mod">
          <ac:chgData name="DUBUIS Julien" userId="d507d28b-ef1c-4d40-92b7-eb3c03f99f97" providerId="ADAL" clId="{889A6E92-9669-4F75-879C-62B7F9C950CF}" dt="2022-01-09T21:01:18.139" v="5165" actId="1076"/>
          <ac:picMkLst>
            <pc:docMk/>
            <pc:sldMk cId="2625014601" sldId="550"/>
            <ac:picMk id="22529" creationId="{CE8A426B-30D5-4388-8425-8A5E1B284B37}"/>
          </ac:picMkLst>
        </pc:picChg>
      </pc:sldChg>
      <pc:sldChg chg="addSp delSp modSp mod delAnim modAnim">
        <pc:chgData name="DUBUIS Julien" userId="d507d28b-ef1c-4d40-92b7-eb3c03f99f97" providerId="ADAL" clId="{889A6E92-9669-4F75-879C-62B7F9C950CF}" dt="2022-01-09T21:12:44.174" v="5654"/>
        <pc:sldMkLst>
          <pc:docMk/>
          <pc:sldMk cId="2104475011" sldId="551"/>
        </pc:sldMkLst>
        <pc:spChg chg="add mod">
          <ac:chgData name="DUBUIS Julien" userId="d507d28b-ef1c-4d40-92b7-eb3c03f99f97" providerId="ADAL" clId="{889A6E92-9669-4F75-879C-62B7F9C950CF}" dt="2022-01-09T21:12:01.800" v="5633" actId="1076"/>
          <ac:spMkLst>
            <pc:docMk/>
            <pc:sldMk cId="2104475011" sldId="551"/>
            <ac:spMk id="2" creationId="{CC9CEDAC-156C-4649-87F1-EAED166DCD96}"/>
          </ac:spMkLst>
        </pc:spChg>
        <pc:spChg chg="add mod">
          <ac:chgData name="DUBUIS Julien" userId="d507d28b-ef1c-4d40-92b7-eb3c03f99f97" providerId="ADAL" clId="{889A6E92-9669-4F75-879C-62B7F9C950CF}" dt="2022-01-09T21:12:34.860" v="5652" actId="1035"/>
          <ac:spMkLst>
            <pc:docMk/>
            <pc:sldMk cId="2104475011" sldId="551"/>
            <ac:spMk id="3" creationId="{6E6866D8-94B6-432E-B426-B9E1051D93B7}"/>
          </ac:spMkLst>
        </pc:spChg>
        <pc:spChg chg="mod">
          <ac:chgData name="DUBUIS Julien" userId="d507d28b-ef1c-4d40-92b7-eb3c03f99f97" providerId="ADAL" clId="{889A6E92-9669-4F75-879C-62B7F9C950CF}" dt="2022-01-09T21:09:26.079" v="5532" actId="20577"/>
          <ac:spMkLst>
            <pc:docMk/>
            <pc:sldMk cId="2104475011" sldId="551"/>
            <ac:spMk id="6" creationId="{00000000-0000-0000-0000-000000000000}"/>
          </ac:spMkLst>
        </pc:spChg>
        <pc:spChg chg="del mod">
          <ac:chgData name="DUBUIS Julien" userId="d507d28b-ef1c-4d40-92b7-eb3c03f99f97" providerId="ADAL" clId="{889A6E92-9669-4F75-879C-62B7F9C950CF}" dt="2022-01-09T21:12:31.298" v="5643" actId="478"/>
          <ac:spMkLst>
            <pc:docMk/>
            <pc:sldMk cId="2104475011" sldId="551"/>
            <ac:spMk id="10" creationId="{7474F2EB-247A-42EA-A0B5-A913AB77BD80}"/>
          </ac:spMkLst>
        </pc:spChg>
        <pc:spChg chg="del mod">
          <ac:chgData name="DUBUIS Julien" userId="d507d28b-ef1c-4d40-92b7-eb3c03f99f97" providerId="ADAL" clId="{889A6E92-9669-4F75-879C-62B7F9C950CF}" dt="2022-01-09T21:09:52.686" v="5535" actId="478"/>
          <ac:spMkLst>
            <pc:docMk/>
            <pc:sldMk cId="2104475011" sldId="551"/>
            <ac:spMk id="11" creationId="{9F0616E3-E728-4000-94B2-95B20DEDA094}"/>
          </ac:spMkLst>
        </pc:spChg>
        <pc:spChg chg="del">
          <ac:chgData name="DUBUIS Julien" userId="d507d28b-ef1c-4d40-92b7-eb3c03f99f97" providerId="ADAL" clId="{889A6E92-9669-4F75-879C-62B7F9C950CF}" dt="2022-01-09T21:09:46.528" v="5533" actId="478"/>
          <ac:spMkLst>
            <pc:docMk/>
            <pc:sldMk cId="2104475011" sldId="551"/>
            <ac:spMk id="12" creationId="{11699877-A70D-4F9E-B008-A0B5609E0FB7}"/>
          </ac:spMkLst>
        </pc:spChg>
        <pc:picChg chg="mod">
          <ac:chgData name="DUBUIS Julien" userId="d507d28b-ef1c-4d40-92b7-eb3c03f99f97" providerId="ADAL" clId="{889A6E92-9669-4F75-879C-62B7F9C950CF}" dt="2022-01-09T21:12:05.177" v="5635" actId="1076"/>
          <ac:picMkLst>
            <pc:docMk/>
            <pc:sldMk cId="2104475011" sldId="551"/>
            <ac:picMk id="22529" creationId="{CE8A426B-30D5-4388-8425-8A5E1B284B37}"/>
          </ac:picMkLst>
        </pc:picChg>
      </pc:sldChg>
      <pc:sldChg chg="delSp modSp add mod delAnim">
        <pc:chgData name="DUBUIS Julien" userId="d507d28b-ef1c-4d40-92b7-eb3c03f99f97" providerId="ADAL" clId="{889A6E92-9669-4F75-879C-62B7F9C950CF}" dt="2022-01-09T21:24:41.786" v="6343" actId="114"/>
        <pc:sldMkLst>
          <pc:docMk/>
          <pc:sldMk cId="2097681239" sldId="552"/>
        </pc:sldMkLst>
        <pc:spChg chg="mod">
          <ac:chgData name="DUBUIS Julien" userId="d507d28b-ef1c-4d40-92b7-eb3c03f99f97" providerId="ADAL" clId="{889A6E92-9669-4F75-879C-62B7F9C950CF}" dt="2022-01-09T21:13:05.627" v="5660" actId="14100"/>
          <ac:spMkLst>
            <pc:docMk/>
            <pc:sldMk cId="2097681239" sldId="552"/>
            <ac:spMk id="10" creationId="{7474F2EB-247A-42EA-A0B5-A913AB77BD80}"/>
          </ac:spMkLst>
        </pc:spChg>
        <pc:spChg chg="mod">
          <ac:chgData name="DUBUIS Julien" userId="d507d28b-ef1c-4d40-92b7-eb3c03f99f97" providerId="ADAL" clId="{889A6E92-9669-4F75-879C-62B7F9C950CF}" dt="2022-01-09T21:24:41.786" v="6343" actId="114"/>
          <ac:spMkLst>
            <pc:docMk/>
            <pc:sldMk cId="2097681239" sldId="552"/>
            <ac:spMk id="11" creationId="{9F0616E3-E728-4000-94B2-95B20DEDA094}"/>
          </ac:spMkLst>
        </pc:spChg>
        <pc:spChg chg="del">
          <ac:chgData name="DUBUIS Julien" userId="d507d28b-ef1c-4d40-92b7-eb3c03f99f97" providerId="ADAL" clId="{889A6E92-9669-4F75-879C-62B7F9C950CF}" dt="2022-01-09T21:12:52.808" v="5656" actId="478"/>
          <ac:spMkLst>
            <pc:docMk/>
            <pc:sldMk cId="2097681239" sldId="552"/>
            <ac:spMk id="12" creationId="{11699877-A70D-4F9E-B008-A0B5609E0FB7}"/>
          </ac:spMkLst>
        </pc:spChg>
        <pc:picChg chg="mod">
          <ac:chgData name="DUBUIS Julien" userId="d507d28b-ef1c-4d40-92b7-eb3c03f99f97" providerId="ADAL" clId="{889A6E92-9669-4F75-879C-62B7F9C950CF}" dt="2022-01-09T21:12:58.765" v="5658" actId="1076"/>
          <ac:picMkLst>
            <pc:docMk/>
            <pc:sldMk cId="2097681239" sldId="552"/>
            <ac:picMk id="22529" creationId="{CE8A426B-30D5-4388-8425-8A5E1B284B37}"/>
          </ac:picMkLst>
        </pc:picChg>
      </pc:sldChg>
      <pc:sldChg chg="modSp mod modAnim">
        <pc:chgData name="DUBUIS Julien" userId="d507d28b-ef1c-4d40-92b7-eb3c03f99f97" providerId="ADAL" clId="{889A6E92-9669-4F75-879C-62B7F9C950CF}" dt="2022-01-09T21:30:38.860" v="6617" actId="255"/>
        <pc:sldMkLst>
          <pc:docMk/>
          <pc:sldMk cId="3641906627" sldId="553"/>
        </pc:sldMkLst>
        <pc:spChg chg="mod">
          <ac:chgData name="DUBUIS Julien" userId="d507d28b-ef1c-4d40-92b7-eb3c03f99f97" providerId="ADAL" clId="{889A6E92-9669-4F75-879C-62B7F9C950CF}" dt="2022-01-09T21:30:38.860" v="6617" actId="255"/>
          <ac:spMkLst>
            <pc:docMk/>
            <pc:sldMk cId="3641906627" sldId="553"/>
            <ac:spMk id="11" creationId="{9F0616E3-E728-4000-94B2-95B20DEDA094}"/>
          </ac:spMkLst>
        </pc:spChg>
      </pc:sldChg>
      <pc:sldChg chg="addSp modSp mod modAnim">
        <pc:chgData name="DUBUIS Julien" userId="d507d28b-ef1c-4d40-92b7-eb3c03f99f97" providerId="ADAL" clId="{889A6E92-9669-4F75-879C-62B7F9C950CF}" dt="2022-01-09T21:24:53.462" v="6346" actId="114"/>
        <pc:sldMkLst>
          <pc:docMk/>
          <pc:sldMk cId="3553225970" sldId="554"/>
        </pc:sldMkLst>
        <pc:spChg chg="add mod">
          <ac:chgData name="DUBUIS Julien" userId="d507d28b-ef1c-4d40-92b7-eb3c03f99f97" providerId="ADAL" clId="{889A6E92-9669-4F75-879C-62B7F9C950CF}" dt="2022-01-09T21:23:01.192" v="6245" actId="1076"/>
          <ac:spMkLst>
            <pc:docMk/>
            <pc:sldMk cId="3553225970" sldId="554"/>
            <ac:spMk id="2" creationId="{10A2BFDC-5098-4014-9C38-04E4EC5CCAD9}"/>
          </ac:spMkLst>
        </pc:spChg>
        <pc:spChg chg="add mod">
          <ac:chgData name="DUBUIS Julien" userId="d507d28b-ef1c-4d40-92b7-eb3c03f99f97" providerId="ADAL" clId="{889A6E92-9669-4F75-879C-62B7F9C950CF}" dt="2022-01-09T21:21:40.827" v="6203" actId="1036"/>
          <ac:spMkLst>
            <pc:docMk/>
            <pc:sldMk cId="3553225970" sldId="554"/>
            <ac:spMk id="3" creationId="{5F69C1A9-89CA-4F2B-B19F-1A5C2E74B5C9}"/>
          </ac:spMkLst>
        </pc:spChg>
        <pc:spChg chg="mod">
          <ac:chgData name="DUBUIS Julien" userId="d507d28b-ef1c-4d40-92b7-eb3c03f99f97" providerId="ADAL" clId="{889A6E92-9669-4F75-879C-62B7F9C950CF}" dt="2022-01-09T21:19:41.595" v="6076" actId="14100"/>
          <ac:spMkLst>
            <pc:docMk/>
            <pc:sldMk cId="3553225970" sldId="554"/>
            <ac:spMk id="10" creationId="{7474F2EB-247A-42EA-A0B5-A913AB77BD80}"/>
          </ac:spMkLst>
        </pc:spChg>
        <pc:spChg chg="mod">
          <ac:chgData name="DUBUIS Julien" userId="d507d28b-ef1c-4d40-92b7-eb3c03f99f97" providerId="ADAL" clId="{889A6E92-9669-4F75-879C-62B7F9C950CF}" dt="2022-01-09T21:24:53.462" v="6346" actId="114"/>
          <ac:spMkLst>
            <pc:docMk/>
            <pc:sldMk cId="3553225970" sldId="554"/>
            <ac:spMk id="11" creationId="{9F0616E3-E728-4000-94B2-95B20DEDA094}"/>
          </ac:spMkLst>
        </pc:spChg>
      </pc:sldChg>
      <pc:sldChg chg="modSp mod">
        <pc:chgData name="DUBUIS Julien" userId="d507d28b-ef1c-4d40-92b7-eb3c03f99f97" providerId="ADAL" clId="{889A6E92-9669-4F75-879C-62B7F9C950CF}" dt="2022-01-09T21:27:14.198" v="6494" actId="113"/>
        <pc:sldMkLst>
          <pc:docMk/>
          <pc:sldMk cId="1555855233" sldId="555"/>
        </pc:sldMkLst>
        <pc:spChg chg="mod">
          <ac:chgData name="DUBUIS Julien" userId="d507d28b-ef1c-4d40-92b7-eb3c03f99f97" providerId="ADAL" clId="{889A6E92-9669-4F75-879C-62B7F9C950CF}" dt="2022-01-09T21:27:14.198" v="6494" actId="113"/>
          <ac:spMkLst>
            <pc:docMk/>
            <pc:sldMk cId="1555855233" sldId="555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26:50.436" v="6459" actId="113"/>
          <ac:spMkLst>
            <pc:docMk/>
            <pc:sldMk cId="1555855233" sldId="555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23:44.393" v="6276" actId="20577"/>
          <ac:spMkLst>
            <pc:docMk/>
            <pc:sldMk cId="1555855233" sldId="555"/>
            <ac:spMk id="6" creationId="{00000000-0000-0000-0000-000000000000}"/>
          </ac:spMkLst>
        </pc:spChg>
      </pc:sldChg>
      <pc:sldChg chg="delSp modSp mod delAnim">
        <pc:chgData name="DUBUIS Julien" userId="d507d28b-ef1c-4d40-92b7-eb3c03f99f97" providerId="ADAL" clId="{889A6E92-9669-4F75-879C-62B7F9C950CF}" dt="2022-01-09T21:27:56.314" v="6498" actId="14100"/>
        <pc:sldMkLst>
          <pc:docMk/>
          <pc:sldMk cId="733876624" sldId="556"/>
        </pc:sldMkLst>
        <pc:spChg chg="del">
          <ac:chgData name="DUBUIS Julien" userId="d507d28b-ef1c-4d40-92b7-eb3c03f99f97" providerId="ADAL" clId="{889A6E92-9669-4F75-879C-62B7F9C950CF}" dt="2022-01-09T21:27:45.065" v="6495" actId="478"/>
          <ac:spMkLst>
            <pc:docMk/>
            <pc:sldMk cId="733876624" sldId="556"/>
            <ac:spMk id="2" creationId="{10A2BFDC-5098-4014-9C38-04E4EC5CCAD9}"/>
          </ac:spMkLst>
        </pc:spChg>
        <pc:spChg chg="del">
          <ac:chgData name="DUBUIS Julien" userId="d507d28b-ef1c-4d40-92b7-eb3c03f99f97" providerId="ADAL" clId="{889A6E92-9669-4F75-879C-62B7F9C950CF}" dt="2022-01-09T21:27:47.641" v="6496" actId="478"/>
          <ac:spMkLst>
            <pc:docMk/>
            <pc:sldMk cId="733876624" sldId="556"/>
            <ac:spMk id="3" creationId="{5F69C1A9-89CA-4F2B-B19F-1A5C2E74B5C9}"/>
          </ac:spMkLst>
        </pc:spChg>
        <pc:spChg chg="mod">
          <ac:chgData name="DUBUIS Julien" userId="d507d28b-ef1c-4d40-92b7-eb3c03f99f97" providerId="ADAL" clId="{889A6E92-9669-4F75-879C-62B7F9C950CF}" dt="2022-01-09T21:27:56.314" v="6498" actId="14100"/>
          <ac:spMkLst>
            <pc:docMk/>
            <pc:sldMk cId="733876624" sldId="556"/>
            <ac:spMk id="10" creationId="{7474F2EB-247A-42EA-A0B5-A913AB77BD80}"/>
          </ac:spMkLst>
        </pc:spChg>
        <pc:spChg chg="del">
          <ac:chgData name="DUBUIS Julien" userId="d507d28b-ef1c-4d40-92b7-eb3c03f99f97" providerId="ADAL" clId="{889A6E92-9669-4F75-879C-62B7F9C950CF}" dt="2022-01-09T21:27:51.938" v="6497" actId="478"/>
          <ac:spMkLst>
            <pc:docMk/>
            <pc:sldMk cId="733876624" sldId="556"/>
            <ac:spMk id="11" creationId="{9F0616E3-E728-4000-94B2-95B20DEDA094}"/>
          </ac:spMkLst>
        </pc:spChg>
      </pc:sldChg>
      <pc:sldChg chg="add">
        <pc:chgData name="DUBUIS Julien" userId="d507d28b-ef1c-4d40-92b7-eb3c03f99f97" providerId="ADAL" clId="{889A6E92-9669-4F75-879C-62B7F9C950CF}" dt="2022-01-09T21:28:12.660" v="6499"/>
        <pc:sldMkLst>
          <pc:docMk/>
          <pc:sldMk cId="1757361742" sldId="557"/>
        </pc:sldMkLst>
      </pc:sldChg>
      <pc:sldChg chg="addSp modSp add mod">
        <pc:chgData name="DUBUIS Julien" userId="d507d28b-ef1c-4d40-92b7-eb3c03f99f97" providerId="ADAL" clId="{889A6E92-9669-4F75-879C-62B7F9C950CF}" dt="2022-01-09T21:32:51.338" v="6743" actId="14100"/>
        <pc:sldMkLst>
          <pc:docMk/>
          <pc:sldMk cId="941426460" sldId="558"/>
        </pc:sldMkLst>
        <pc:spChg chg="mod">
          <ac:chgData name="DUBUIS Julien" userId="d507d28b-ef1c-4d40-92b7-eb3c03f99f97" providerId="ADAL" clId="{889A6E92-9669-4F75-879C-62B7F9C950CF}" dt="2022-01-09T21:32:51.338" v="6743" actId="14100"/>
          <ac:spMkLst>
            <pc:docMk/>
            <pc:sldMk cId="941426460" sldId="558"/>
            <ac:spMk id="6" creationId="{00000000-0000-0000-0000-000000000000}"/>
          </ac:spMkLst>
        </pc:spChg>
        <pc:spChg chg="add mod">
          <ac:chgData name="DUBUIS Julien" userId="d507d28b-ef1c-4d40-92b7-eb3c03f99f97" providerId="ADAL" clId="{889A6E92-9669-4F75-879C-62B7F9C950CF}" dt="2022-01-09T21:32:26.695" v="6733" actId="20577"/>
          <ac:spMkLst>
            <pc:docMk/>
            <pc:sldMk cId="941426460" sldId="558"/>
            <ac:spMk id="11" creationId="{E15651C7-F28B-4364-9E68-1361A6B346A9}"/>
          </ac:spMkLst>
        </pc:spChg>
      </pc:sldChg>
      <pc:sldChg chg="modSp add mod modAnim">
        <pc:chgData name="DUBUIS Julien" userId="d507d28b-ef1c-4d40-92b7-eb3c03f99f97" providerId="ADAL" clId="{889A6E92-9669-4F75-879C-62B7F9C950CF}" dt="2022-01-09T21:35:17.694" v="6944" actId="20577"/>
        <pc:sldMkLst>
          <pc:docMk/>
          <pc:sldMk cId="1265879043" sldId="559"/>
        </pc:sldMkLst>
        <pc:spChg chg="mod">
          <ac:chgData name="DUBUIS Julien" userId="d507d28b-ef1c-4d40-92b7-eb3c03f99f97" providerId="ADAL" clId="{889A6E92-9669-4F75-879C-62B7F9C950CF}" dt="2022-01-09T21:35:17.694" v="6944" actId="20577"/>
          <ac:spMkLst>
            <pc:docMk/>
            <pc:sldMk cId="1265879043" sldId="559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32:38.328" v="6736" actId="27636"/>
          <ac:spMkLst>
            <pc:docMk/>
            <pc:sldMk cId="1265879043" sldId="559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32:41.668" v="6738" actId="20577"/>
          <ac:spMkLst>
            <pc:docMk/>
            <pc:sldMk cId="1265879043" sldId="559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889A6E92-9669-4F75-879C-62B7F9C950CF}" dt="2022-01-09T21:36:42.391" v="6983" actId="1037"/>
        <pc:sldMkLst>
          <pc:docMk/>
          <pc:sldMk cId="3696121918" sldId="560"/>
        </pc:sldMkLst>
        <pc:spChg chg="del mod">
          <ac:chgData name="DUBUIS Julien" userId="d507d28b-ef1c-4d40-92b7-eb3c03f99f97" providerId="ADAL" clId="{889A6E92-9669-4F75-879C-62B7F9C950CF}" dt="2022-01-09T21:36:24.391" v="6975" actId="478"/>
          <ac:spMkLst>
            <pc:docMk/>
            <pc:sldMk cId="3696121918" sldId="560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36:16.779" v="6973" actId="113"/>
          <ac:spMkLst>
            <pc:docMk/>
            <pc:sldMk cId="3696121918" sldId="560"/>
            <ac:spMk id="4" creationId="{00000000-0000-0000-0000-000000000000}"/>
          </ac:spMkLst>
        </pc:spChg>
        <pc:spChg chg="add del mod">
          <ac:chgData name="DUBUIS Julien" userId="d507d28b-ef1c-4d40-92b7-eb3c03f99f97" providerId="ADAL" clId="{889A6E92-9669-4F75-879C-62B7F9C950CF}" dt="2022-01-09T21:36:26.728" v="6976" actId="478"/>
          <ac:spMkLst>
            <pc:docMk/>
            <pc:sldMk cId="3696121918" sldId="560"/>
            <ac:spMk id="8" creationId="{CE89365A-8A76-45BA-A30E-42F47479A06C}"/>
          </ac:spMkLst>
        </pc:spChg>
        <pc:spChg chg="add mod">
          <ac:chgData name="DUBUIS Julien" userId="d507d28b-ef1c-4d40-92b7-eb3c03f99f97" providerId="ADAL" clId="{889A6E92-9669-4F75-879C-62B7F9C950CF}" dt="2022-01-09T21:36:42.391" v="6983" actId="1037"/>
          <ac:spMkLst>
            <pc:docMk/>
            <pc:sldMk cId="3696121918" sldId="560"/>
            <ac:spMk id="9" creationId="{053574D5-E2FD-41CD-9A1F-DE155011898E}"/>
          </ac:spMkLst>
        </pc:spChg>
        <pc:picChg chg="add mod">
          <ac:chgData name="DUBUIS Julien" userId="d507d28b-ef1c-4d40-92b7-eb3c03f99f97" providerId="ADAL" clId="{889A6E92-9669-4F75-879C-62B7F9C950CF}" dt="2022-01-09T21:36:42.391" v="6983" actId="1037"/>
          <ac:picMkLst>
            <pc:docMk/>
            <pc:sldMk cId="3696121918" sldId="560"/>
            <ac:picMk id="25601" creationId="{82D0889D-A69E-4499-A3C9-19FD929A082E}"/>
          </ac:picMkLst>
        </pc:picChg>
      </pc:sldChg>
      <pc:sldChg chg="addSp delSp modSp mod">
        <pc:chgData name="DUBUIS Julien" userId="d507d28b-ef1c-4d40-92b7-eb3c03f99f97" providerId="ADAL" clId="{889A6E92-9669-4F75-879C-62B7F9C950CF}" dt="2022-01-09T21:37:15.653" v="7000" actId="1036"/>
        <pc:sldMkLst>
          <pc:docMk/>
          <pc:sldMk cId="4236890670" sldId="561"/>
        </pc:sldMkLst>
        <pc:spChg chg="mod">
          <ac:chgData name="DUBUIS Julien" userId="d507d28b-ef1c-4d40-92b7-eb3c03f99f97" providerId="ADAL" clId="{889A6E92-9669-4F75-879C-62B7F9C950CF}" dt="2022-01-09T21:36:55.258" v="6995" actId="20577"/>
          <ac:spMkLst>
            <pc:docMk/>
            <pc:sldMk cId="4236890670" sldId="561"/>
            <ac:spMk id="4" creationId="{00000000-0000-0000-0000-000000000000}"/>
          </ac:spMkLst>
        </pc:spChg>
        <pc:picChg chg="del">
          <ac:chgData name="DUBUIS Julien" userId="d507d28b-ef1c-4d40-92b7-eb3c03f99f97" providerId="ADAL" clId="{889A6E92-9669-4F75-879C-62B7F9C950CF}" dt="2022-01-09T21:36:57.549" v="6996" actId="478"/>
          <ac:picMkLst>
            <pc:docMk/>
            <pc:sldMk cId="4236890670" sldId="561"/>
            <ac:picMk id="25601" creationId="{82D0889D-A69E-4499-A3C9-19FD929A082E}"/>
          </ac:picMkLst>
        </pc:picChg>
        <pc:picChg chg="add mod">
          <ac:chgData name="DUBUIS Julien" userId="d507d28b-ef1c-4d40-92b7-eb3c03f99f97" providerId="ADAL" clId="{889A6E92-9669-4F75-879C-62B7F9C950CF}" dt="2022-01-09T21:37:15.653" v="7000" actId="1036"/>
          <ac:picMkLst>
            <pc:docMk/>
            <pc:sldMk cId="4236890670" sldId="561"/>
            <ac:picMk id="38914" creationId="{6AD477E9-DD80-40B7-81C7-F38A073BD89F}"/>
          </ac:picMkLst>
        </pc:picChg>
      </pc:sldChg>
      <pc:sldChg chg="modSp add mod modAnim">
        <pc:chgData name="DUBUIS Julien" userId="d507d28b-ef1c-4d40-92b7-eb3c03f99f97" providerId="ADAL" clId="{889A6E92-9669-4F75-879C-62B7F9C950CF}" dt="2022-01-09T21:39:38.173" v="7336" actId="113"/>
        <pc:sldMkLst>
          <pc:docMk/>
          <pc:sldMk cId="530994644" sldId="562"/>
        </pc:sldMkLst>
        <pc:spChg chg="mod">
          <ac:chgData name="DUBUIS Julien" userId="d507d28b-ef1c-4d40-92b7-eb3c03f99f97" providerId="ADAL" clId="{889A6E92-9669-4F75-879C-62B7F9C950CF}" dt="2022-01-09T21:39:38.173" v="7336" actId="113"/>
          <ac:spMkLst>
            <pc:docMk/>
            <pc:sldMk cId="530994644" sldId="562"/>
            <ac:spMk id="3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37:31.031" v="7016" actId="113"/>
          <ac:spMkLst>
            <pc:docMk/>
            <pc:sldMk cId="530994644" sldId="562"/>
            <ac:spMk id="4" creationId="{00000000-0000-0000-0000-000000000000}"/>
          </ac:spMkLst>
        </pc:spChg>
      </pc:sldChg>
      <pc:sldChg chg="modSp mod chgLayout">
        <pc:chgData name="DUBUIS Julien" userId="d507d28b-ef1c-4d40-92b7-eb3c03f99f97" providerId="ADAL" clId="{889A6E92-9669-4F75-879C-62B7F9C950CF}" dt="2022-01-09T21:43:19.158" v="7620" actId="113"/>
        <pc:sldMkLst>
          <pc:docMk/>
          <pc:sldMk cId="2604727484" sldId="563"/>
        </pc:sldMkLst>
        <pc:spChg chg="mod ord">
          <ac:chgData name="DUBUIS Julien" userId="d507d28b-ef1c-4d40-92b7-eb3c03f99f97" providerId="ADAL" clId="{889A6E92-9669-4F75-879C-62B7F9C950CF}" dt="2022-01-09T21:43:19.158" v="7620" actId="113"/>
          <ac:spMkLst>
            <pc:docMk/>
            <pc:sldMk cId="2604727484" sldId="563"/>
            <ac:spMk id="3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21:40:37.505" v="7337" actId="700"/>
          <ac:spMkLst>
            <pc:docMk/>
            <pc:sldMk cId="2604727484" sldId="563"/>
            <ac:spMk id="4" creationId="{00000000-0000-0000-0000-000000000000}"/>
          </ac:spMkLst>
        </pc:spChg>
        <pc:spChg chg="mod ord">
          <ac:chgData name="DUBUIS Julien" userId="d507d28b-ef1c-4d40-92b7-eb3c03f99f97" providerId="ADAL" clId="{889A6E92-9669-4F75-879C-62B7F9C950CF}" dt="2022-01-09T21:40:37.505" v="7337" actId="700"/>
          <ac:spMkLst>
            <pc:docMk/>
            <pc:sldMk cId="2604727484" sldId="563"/>
            <ac:spMk id="7" creationId="{00000000-0000-0000-0000-000000000000}"/>
          </ac:spMkLst>
        </pc:spChg>
      </pc:sldChg>
      <pc:sldChg chg="addSp delSp modSp mod">
        <pc:chgData name="DUBUIS Julien" userId="d507d28b-ef1c-4d40-92b7-eb3c03f99f97" providerId="ADAL" clId="{889A6E92-9669-4F75-879C-62B7F9C950CF}" dt="2022-01-09T21:44:24.098" v="7693" actId="1038"/>
        <pc:sldMkLst>
          <pc:docMk/>
          <pc:sldMk cId="1296775968" sldId="564"/>
        </pc:sldMkLst>
        <pc:spChg chg="mod">
          <ac:chgData name="DUBUIS Julien" userId="d507d28b-ef1c-4d40-92b7-eb3c03f99f97" providerId="ADAL" clId="{889A6E92-9669-4F75-879C-62B7F9C950CF}" dt="2022-01-09T21:43:55.199" v="7681" actId="20577"/>
          <ac:spMkLst>
            <pc:docMk/>
            <pc:sldMk cId="1296775968" sldId="564"/>
            <ac:spMk id="4" creationId="{00000000-0000-0000-0000-000000000000}"/>
          </ac:spMkLst>
        </pc:spChg>
        <pc:spChg chg="mod">
          <ac:chgData name="DUBUIS Julien" userId="d507d28b-ef1c-4d40-92b7-eb3c03f99f97" providerId="ADAL" clId="{889A6E92-9669-4F75-879C-62B7F9C950CF}" dt="2022-01-09T21:44:01.722" v="7683" actId="20577"/>
          <ac:spMkLst>
            <pc:docMk/>
            <pc:sldMk cId="1296775968" sldId="564"/>
            <ac:spMk id="6" creationId="{00000000-0000-0000-0000-000000000000}"/>
          </ac:spMkLst>
        </pc:spChg>
        <pc:picChg chg="del">
          <ac:chgData name="DUBUIS Julien" userId="d507d28b-ef1c-4d40-92b7-eb3c03f99f97" providerId="ADAL" clId="{889A6E92-9669-4F75-879C-62B7F9C950CF}" dt="2022-01-09T21:44:03.200" v="7684" actId="478"/>
          <ac:picMkLst>
            <pc:docMk/>
            <pc:sldMk cId="1296775968" sldId="564"/>
            <ac:picMk id="25601" creationId="{82D0889D-A69E-4499-A3C9-19FD929A082E}"/>
          </ac:picMkLst>
        </pc:picChg>
        <pc:picChg chg="add mod">
          <ac:chgData name="DUBUIS Julien" userId="d507d28b-ef1c-4d40-92b7-eb3c03f99f97" providerId="ADAL" clId="{889A6E92-9669-4F75-879C-62B7F9C950CF}" dt="2022-01-09T21:44:24.098" v="7693" actId="1038"/>
          <ac:picMkLst>
            <pc:docMk/>
            <pc:sldMk cId="1296775968" sldId="564"/>
            <ac:picMk id="39938" creationId="{2AC8771C-785B-4A47-8D21-C967AD210A76}"/>
          </ac:picMkLst>
        </pc:picChg>
      </pc:sldChg>
    </pc:docChg>
  </pc:docChgLst>
  <pc:docChgLst>
    <pc:chgData name="DUBUIS Julien" userId="d507d28b-ef1c-4d40-92b7-eb3c03f99f97" providerId="ADAL" clId="{04DC621A-F458-4DB8-9F31-DDE5A6CE6A58}"/>
    <pc:docChg chg="undo custSel addSld delSld modSld">
      <pc:chgData name="DUBUIS Julien" userId="d507d28b-ef1c-4d40-92b7-eb3c03f99f97" providerId="ADAL" clId="{04DC621A-F458-4DB8-9F31-DDE5A6CE6A58}" dt="2022-01-07T16:56:38.388" v="6191" actId="47"/>
      <pc:docMkLst>
        <pc:docMk/>
      </pc:docMkLst>
      <pc:sldChg chg="modSp mod modAnim">
        <pc:chgData name="DUBUIS Julien" userId="d507d28b-ef1c-4d40-92b7-eb3c03f99f97" providerId="ADAL" clId="{04DC621A-F458-4DB8-9F31-DDE5A6CE6A58}" dt="2022-01-07T10:51:31.673" v="10" actId="20577"/>
        <pc:sldMkLst>
          <pc:docMk/>
          <pc:sldMk cId="0" sldId="489"/>
        </pc:sldMkLst>
        <pc:spChg chg="mod">
          <ac:chgData name="DUBUIS Julien" userId="d507d28b-ef1c-4d40-92b7-eb3c03f99f97" providerId="ADAL" clId="{04DC621A-F458-4DB8-9F31-DDE5A6CE6A58}" dt="2022-01-07T10:51:31.673" v="10" actId="20577"/>
          <ac:spMkLst>
            <pc:docMk/>
            <pc:sldMk cId="0" sldId="489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0:48:39.173" v="3" actId="20577"/>
          <ac:spMkLst>
            <pc:docMk/>
            <pc:sldMk cId="0" sldId="489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04DC621A-F458-4DB8-9F31-DDE5A6CE6A58}" dt="2022-01-07T10:55:40.231" v="162"/>
        <pc:sldMkLst>
          <pc:docMk/>
          <pc:sldMk cId="0" sldId="490"/>
        </pc:sldMkLst>
        <pc:spChg chg="add mod">
          <ac:chgData name="DUBUIS Julien" userId="d507d28b-ef1c-4d40-92b7-eb3c03f99f97" providerId="ADAL" clId="{04DC621A-F458-4DB8-9F31-DDE5A6CE6A58}" dt="2022-01-07T10:54:48.981" v="159" actId="14100"/>
          <ac:spMkLst>
            <pc:docMk/>
            <pc:sldMk cId="0" sldId="490"/>
            <ac:spMk id="2" creationId="{CE6193FD-B242-4CBF-926F-243F8917DA2E}"/>
          </ac:spMkLst>
        </pc:spChg>
        <pc:spChg chg="mod">
          <ac:chgData name="DUBUIS Julien" userId="d507d28b-ef1c-4d40-92b7-eb3c03f99f97" providerId="ADAL" clId="{04DC621A-F458-4DB8-9F31-DDE5A6CE6A58}" dt="2022-01-07T10:51:57.779" v="12" actId="255"/>
          <ac:spMkLst>
            <pc:docMk/>
            <pc:sldMk cId="0" sldId="49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0:50:57.526" v="9" actId="20577"/>
          <ac:spMkLst>
            <pc:docMk/>
            <pc:sldMk cId="0" sldId="490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04DC621A-F458-4DB8-9F31-DDE5A6CE6A58}" dt="2022-01-07T10:55:40.231" v="162"/>
          <ac:spMkLst>
            <pc:docMk/>
            <pc:sldMk cId="0" sldId="490"/>
            <ac:spMk id="8" creationId="{9CD6B73A-BCD9-4081-A068-3DCB25A45C92}"/>
          </ac:spMkLst>
        </pc:spChg>
      </pc:sldChg>
      <pc:sldChg chg="modSp mod">
        <pc:chgData name="DUBUIS Julien" userId="d507d28b-ef1c-4d40-92b7-eb3c03f99f97" providerId="ADAL" clId="{04DC621A-F458-4DB8-9F31-DDE5A6CE6A58}" dt="2022-01-07T11:28:28.683" v="984" actId="20577"/>
        <pc:sldMkLst>
          <pc:docMk/>
          <pc:sldMk cId="0" sldId="491"/>
        </pc:sldMkLst>
        <pc:spChg chg="mod">
          <ac:chgData name="DUBUIS Julien" userId="d507d28b-ef1c-4d40-92b7-eb3c03f99f97" providerId="ADAL" clId="{04DC621A-F458-4DB8-9F31-DDE5A6CE6A58}" dt="2022-01-07T11:28:28.683" v="984" actId="20577"/>
          <ac:spMkLst>
            <pc:docMk/>
            <pc:sldMk cId="0" sldId="4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1-07T14:00:50.703" v="3651" actId="20577"/>
        <pc:sldMkLst>
          <pc:docMk/>
          <pc:sldMk cId="0" sldId="492"/>
        </pc:sldMkLst>
        <pc:spChg chg="mod">
          <ac:chgData name="DUBUIS Julien" userId="d507d28b-ef1c-4d40-92b7-eb3c03f99f97" providerId="ADAL" clId="{04DC621A-F458-4DB8-9F31-DDE5A6CE6A58}" dt="2022-01-07T14:00:50.703" v="3651" actId="20577"/>
          <ac:spMkLst>
            <pc:docMk/>
            <pc:sldMk cId="0" sldId="492"/>
            <ac:spMk id="6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04DC621A-F458-4DB8-9F31-DDE5A6CE6A58}" dt="2022-01-07T14:20:03.764" v="4305" actId="14100"/>
        <pc:sldMkLst>
          <pc:docMk/>
          <pc:sldMk cId="0" sldId="493"/>
        </pc:sldMkLst>
        <pc:spChg chg="mod">
          <ac:chgData name="DUBUIS Julien" userId="d507d28b-ef1c-4d40-92b7-eb3c03f99f97" providerId="ADAL" clId="{04DC621A-F458-4DB8-9F31-DDE5A6CE6A58}" dt="2022-01-07T14:17:53.689" v="4255" actId="6549"/>
          <ac:spMkLst>
            <pc:docMk/>
            <pc:sldMk cId="0" sldId="493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09:41.808" v="4094" actId="20577"/>
          <ac:spMkLst>
            <pc:docMk/>
            <pc:sldMk cId="0" sldId="493"/>
            <ac:spMk id="6" creationId="{00000000-0000-0000-0000-000000000000}"/>
          </ac:spMkLst>
        </pc:spChg>
        <pc:spChg chg="del mod">
          <ac:chgData name="DUBUIS Julien" userId="d507d28b-ef1c-4d40-92b7-eb3c03f99f97" providerId="ADAL" clId="{04DC621A-F458-4DB8-9F31-DDE5A6CE6A58}" dt="2022-01-07T14:16:10.473" v="4232" actId="478"/>
          <ac:spMkLst>
            <pc:docMk/>
            <pc:sldMk cId="0" sldId="493"/>
            <ac:spMk id="8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16:22.101" v="4233" actId="478"/>
          <ac:spMkLst>
            <pc:docMk/>
            <pc:sldMk cId="0" sldId="493"/>
            <ac:spMk id="9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17:16.894" v="4253" actId="14100"/>
          <ac:spMkLst>
            <pc:docMk/>
            <pc:sldMk cId="0" sldId="493"/>
            <ac:spMk id="10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17:57.792" v="4257" actId="1035"/>
          <ac:spMkLst>
            <pc:docMk/>
            <pc:sldMk cId="0" sldId="493"/>
            <ac:spMk id="11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4:20:03.764" v="4305" actId="14100"/>
          <ac:spMkLst>
            <pc:docMk/>
            <pc:sldMk cId="0" sldId="493"/>
            <ac:spMk id="12" creationId="{C42DF526-7BAF-416D-AE7E-C15120025BDB}"/>
          </ac:spMkLst>
        </pc:spChg>
      </pc:sldChg>
      <pc:sldChg chg="addSp delSp modSp mod delAnim">
        <pc:chgData name="DUBUIS Julien" userId="d507d28b-ef1c-4d40-92b7-eb3c03f99f97" providerId="ADAL" clId="{04DC621A-F458-4DB8-9F31-DDE5A6CE6A58}" dt="2022-01-07T14:40:45.498" v="4488" actId="20577"/>
        <pc:sldMkLst>
          <pc:docMk/>
          <pc:sldMk cId="0" sldId="494"/>
        </pc:sldMkLst>
        <pc:spChg chg="mod">
          <ac:chgData name="DUBUIS Julien" userId="d507d28b-ef1c-4d40-92b7-eb3c03f99f97" providerId="ADAL" clId="{04DC621A-F458-4DB8-9F31-DDE5A6CE6A58}" dt="2022-01-07T14:40:45.498" v="4488" actId="20577"/>
          <ac:spMkLst>
            <pc:docMk/>
            <pc:sldMk cId="0" sldId="49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28:00.851" v="4385" actId="20577"/>
          <ac:spMkLst>
            <pc:docMk/>
            <pc:sldMk cId="0" sldId="494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32:02.617" v="4454" actId="478"/>
          <ac:spMkLst>
            <pc:docMk/>
            <pc:sldMk cId="0" sldId="494"/>
            <ac:spMk id="6144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4:31:16.945" v="4387" actId="478"/>
          <ac:spMkLst>
            <pc:docMk/>
            <pc:sldMk cId="0" sldId="494"/>
            <ac:spMk id="61444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4:32:29.239" v="4462" actId="1035"/>
          <ac:picMkLst>
            <pc:docMk/>
            <pc:sldMk cId="0" sldId="494"/>
            <ac:picMk id="1026" creationId="{40E260C0-9E64-4DD7-8018-6136D59188AF}"/>
          </ac:picMkLst>
        </pc:picChg>
        <pc:picChg chg="del">
          <ac:chgData name="DUBUIS Julien" userId="d507d28b-ef1c-4d40-92b7-eb3c03f99f97" providerId="ADAL" clId="{04DC621A-F458-4DB8-9F31-DDE5A6CE6A58}" dt="2022-01-07T14:30:59.262" v="4386" actId="478"/>
          <ac:picMkLst>
            <pc:docMk/>
            <pc:sldMk cId="0" sldId="494"/>
            <ac:picMk id="61445" creationId="{00000000-0000-0000-0000-000000000000}"/>
          </ac:picMkLst>
        </pc:picChg>
      </pc:sldChg>
      <pc:sldChg chg="modSp mod">
        <pc:chgData name="DUBUIS Julien" userId="d507d28b-ef1c-4d40-92b7-eb3c03f99f97" providerId="ADAL" clId="{04DC621A-F458-4DB8-9F31-DDE5A6CE6A58}" dt="2022-01-07T14:38:02.700" v="4469" actId="255"/>
        <pc:sldMkLst>
          <pc:docMk/>
          <pc:sldMk cId="0" sldId="495"/>
        </pc:sldMkLst>
        <pc:spChg chg="mod">
          <ac:chgData name="DUBUIS Julien" userId="d507d28b-ef1c-4d40-92b7-eb3c03f99f97" providerId="ADAL" clId="{04DC621A-F458-4DB8-9F31-DDE5A6CE6A58}" dt="2022-01-07T14:38:02.700" v="4469" actId="255"/>
          <ac:spMkLst>
            <pc:docMk/>
            <pc:sldMk cId="0" sldId="49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37:52.599" v="4464" actId="20577"/>
          <ac:spMkLst>
            <pc:docMk/>
            <pc:sldMk cId="0" sldId="495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4:51:42.649" v="4564"/>
        <pc:sldMkLst>
          <pc:docMk/>
          <pc:sldMk cId="0" sldId="496"/>
        </pc:sldMkLst>
        <pc:spChg chg="mod">
          <ac:chgData name="DUBUIS Julien" userId="d507d28b-ef1c-4d40-92b7-eb3c03f99f97" providerId="ADAL" clId="{04DC621A-F458-4DB8-9F31-DDE5A6CE6A58}" dt="2022-01-07T14:51:14.940" v="4558" actId="255"/>
          <ac:spMkLst>
            <pc:docMk/>
            <pc:sldMk cId="0" sldId="49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41:09.752" v="4504" actId="1037"/>
          <ac:spMkLst>
            <pc:docMk/>
            <pc:sldMk cId="0" sldId="496"/>
            <ac:spMk id="6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4:51:29.027" v="4562" actId="1076"/>
          <ac:picMkLst>
            <pc:docMk/>
            <pc:sldMk cId="0" sldId="496"/>
            <ac:picMk id="2050" creationId="{555F3971-2D8D-4D1E-A369-150A76F6A909}"/>
          </ac:picMkLst>
        </pc:picChg>
        <pc:picChg chg="mod">
          <ac:chgData name="DUBUIS Julien" userId="d507d28b-ef1c-4d40-92b7-eb3c03f99f97" providerId="ADAL" clId="{04DC621A-F458-4DB8-9F31-DDE5A6CE6A58}" dt="2022-01-07T14:50:24.548" v="4516" actId="1076"/>
          <ac:picMkLst>
            <pc:docMk/>
            <pc:sldMk cId="0" sldId="496"/>
            <ac:picMk id="66562" creationId="{00000000-0000-0000-0000-000000000000}"/>
          </ac:picMkLst>
        </pc:picChg>
      </pc:sldChg>
      <pc:sldChg chg="addSp delSp modSp mod modAnim">
        <pc:chgData name="DUBUIS Julien" userId="d507d28b-ef1c-4d40-92b7-eb3c03f99f97" providerId="ADAL" clId="{04DC621A-F458-4DB8-9F31-DDE5A6CE6A58}" dt="2022-01-07T15:33:05.472" v="5448" actId="688"/>
        <pc:sldMkLst>
          <pc:docMk/>
          <pc:sldMk cId="0" sldId="497"/>
        </pc:sldMkLst>
        <pc:spChg chg="mod">
          <ac:chgData name="DUBUIS Julien" userId="d507d28b-ef1c-4d40-92b7-eb3c03f99f97" providerId="ADAL" clId="{04DC621A-F458-4DB8-9F31-DDE5A6CE6A58}" dt="2022-01-07T15:14:06.042" v="5089" actId="20577"/>
          <ac:spMkLst>
            <pc:docMk/>
            <pc:sldMk cId="0" sldId="49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3:16.953" v="5060" actId="20577"/>
          <ac:spMkLst>
            <pc:docMk/>
            <pc:sldMk cId="0" sldId="497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5:14:24.169" v="5092" actId="208"/>
          <ac:spMkLst>
            <pc:docMk/>
            <pc:sldMk cId="0" sldId="497"/>
            <ac:spMk id="10" creationId="{6C361ADE-9984-4E96-8487-51A7E8C53E0A}"/>
          </ac:spMkLst>
        </pc:spChg>
        <pc:spChg chg="add mod">
          <ac:chgData name="DUBUIS Julien" userId="d507d28b-ef1c-4d40-92b7-eb3c03f99f97" providerId="ADAL" clId="{04DC621A-F458-4DB8-9F31-DDE5A6CE6A58}" dt="2022-01-07T15:22:11.616" v="5226" actId="1076"/>
          <ac:spMkLst>
            <pc:docMk/>
            <pc:sldMk cId="0" sldId="497"/>
            <ac:spMk id="12" creationId="{7515097C-5527-4369-A268-2FF8364CE38B}"/>
          </ac:spMkLst>
        </pc:spChg>
        <pc:spChg chg="add mod">
          <ac:chgData name="DUBUIS Julien" userId="d507d28b-ef1c-4d40-92b7-eb3c03f99f97" providerId="ADAL" clId="{04DC621A-F458-4DB8-9F31-DDE5A6CE6A58}" dt="2022-01-07T15:24:30.844" v="5290" actId="207"/>
          <ac:spMkLst>
            <pc:docMk/>
            <pc:sldMk cId="0" sldId="497"/>
            <ac:spMk id="13" creationId="{6829528C-61B2-4CA7-8754-A631103D026A}"/>
          </ac:spMkLst>
        </pc:spChg>
        <pc:spChg chg="add del mod">
          <ac:chgData name="DUBUIS Julien" userId="d507d28b-ef1c-4d40-92b7-eb3c03f99f97" providerId="ADAL" clId="{04DC621A-F458-4DB8-9F31-DDE5A6CE6A58}" dt="2022-01-07T15:26:15.508" v="5326" actId="478"/>
          <ac:spMkLst>
            <pc:docMk/>
            <pc:sldMk cId="0" sldId="497"/>
            <ac:spMk id="14" creationId="{EA69BE50-027B-46B4-AC4E-E32EE62DD61D}"/>
          </ac:spMkLst>
        </pc:spChg>
        <pc:spChg chg="add del mod">
          <ac:chgData name="DUBUIS Julien" userId="d507d28b-ef1c-4d40-92b7-eb3c03f99f97" providerId="ADAL" clId="{04DC621A-F458-4DB8-9F31-DDE5A6CE6A58}" dt="2022-01-07T15:29:07.494" v="5340" actId="478"/>
          <ac:spMkLst>
            <pc:docMk/>
            <pc:sldMk cId="0" sldId="497"/>
            <ac:spMk id="15" creationId="{AB5012B1-4490-4BFC-B4DA-C4870972C1C5}"/>
          </ac:spMkLst>
        </pc:spChg>
        <pc:spChg chg="add mod">
          <ac:chgData name="DUBUIS Julien" userId="d507d28b-ef1c-4d40-92b7-eb3c03f99f97" providerId="ADAL" clId="{04DC621A-F458-4DB8-9F31-DDE5A6CE6A58}" dt="2022-01-07T15:33:05.472" v="5448" actId="688"/>
          <ac:spMkLst>
            <pc:docMk/>
            <pc:sldMk cId="0" sldId="497"/>
            <ac:spMk id="16" creationId="{9F071D83-B0D5-4238-8DCB-0F5E4ED9C7C9}"/>
          </ac:spMkLst>
        </pc:spChg>
        <pc:spChg chg="add mod">
          <ac:chgData name="DUBUIS Julien" userId="d507d28b-ef1c-4d40-92b7-eb3c03f99f97" providerId="ADAL" clId="{04DC621A-F458-4DB8-9F31-DDE5A6CE6A58}" dt="2022-01-07T15:33:05.472" v="5448" actId="688"/>
          <ac:spMkLst>
            <pc:docMk/>
            <pc:sldMk cId="0" sldId="497"/>
            <ac:spMk id="17" creationId="{FBB0106B-A77B-4323-911F-D913F4CA0616}"/>
          </ac:spMkLst>
        </pc:spChg>
        <pc:spChg chg="add mod">
          <ac:chgData name="DUBUIS Julien" userId="d507d28b-ef1c-4d40-92b7-eb3c03f99f97" providerId="ADAL" clId="{04DC621A-F458-4DB8-9F31-DDE5A6CE6A58}" dt="2022-01-07T15:32:50.498" v="5447" actId="1035"/>
          <ac:spMkLst>
            <pc:docMk/>
            <pc:sldMk cId="0" sldId="497"/>
            <ac:spMk id="20" creationId="{A6E1D939-0C28-4128-9FBE-945D63E9D4C9}"/>
          </ac:spMkLst>
        </pc:spChg>
        <pc:spChg chg="del">
          <ac:chgData name="DUBUIS Julien" userId="d507d28b-ef1c-4d40-92b7-eb3c03f99f97" providerId="ADAL" clId="{04DC621A-F458-4DB8-9F31-DDE5A6CE6A58}" dt="2022-01-07T15:19:37.435" v="5131" actId="478"/>
          <ac:spMkLst>
            <pc:docMk/>
            <pc:sldMk cId="0" sldId="497"/>
            <ac:spMk id="67586" creationId="{00000000-0000-0000-0000-000000000000}"/>
          </ac:spMkLst>
        </pc:spChg>
        <pc:picChg chg="add mod">
          <ac:chgData name="DUBUIS Julien" userId="d507d28b-ef1c-4d40-92b7-eb3c03f99f97" providerId="ADAL" clId="{04DC621A-F458-4DB8-9F31-DDE5A6CE6A58}" dt="2022-01-07T15:13:49.781" v="5062"/>
          <ac:picMkLst>
            <pc:docMk/>
            <pc:sldMk cId="0" sldId="497"/>
            <ac:picMk id="9" creationId="{284BD47F-3B31-42AF-B5BA-1D709D7D515B}"/>
          </ac:picMkLst>
        </pc:picChg>
        <pc:picChg chg="add mod">
          <ac:chgData name="DUBUIS Julien" userId="d507d28b-ef1c-4d40-92b7-eb3c03f99f97" providerId="ADAL" clId="{04DC621A-F458-4DB8-9F31-DDE5A6CE6A58}" dt="2022-01-07T15:22:14.668" v="5227" actId="1076"/>
          <ac:picMkLst>
            <pc:docMk/>
            <pc:sldMk cId="0" sldId="497"/>
            <ac:picMk id="11" creationId="{F09E211C-2BCF-4494-B3D9-944C8F10DD5E}"/>
          </ac:picMkLst>
        </pc:picChg>
        <pc:picChg chg="del mod">
          <ac:chgData name="DUBUIS Julien" userId="d507d28b-ef1c-4d40-92b7-eb3c03f99f97" providerId="ADAL" clId="{04DC621A-F458-4DB8-9F31-DDE5A6CE6A58}" dt="2022-01-07T15:14:46.098" v="5094" actId="478"/>
          <ac:picMkLst>
            <pc:docMk/>
            <pc:sldMk cId="0" sldId="497"/>
            <ac:picMk id="67588" creationId="{00000000-0000-0000-0000-000000000000}"/>
          </ac:picMkLst>
        </pc:picChg>
        <pc:cxnChg chg="add mod">
          <ac:chgData name="DUBUIS Julien" userId="d507d28b-ef1c-4d40-92b7-eb3c03f99f97" providerId="ADAL" clId="{04DC621A-F458-4DB8-9F31-DDE5A6CE6A58}" dt="2022-01-07T15:21:59.607" v="5224" actId="208"/>
          <ac:cxnSpMkLst>
            <pc:docMk/>
            <pc:sldMk cId="0" sldId="497"/>
            <ac:cxnSpMk id="8" creationId="{0F373AA7-243B-4E40-8013-01AB3148E2ED}"/>
          </ac:cxnSpMkLst>
        </pc:cxnChg>
      </pc:sldChg>
      <pc:sldChg chg="modSp mod">
        <pc:chgData name="DUBUIS Julien" userId="d507d28b-ef1c-4d40-92b7-eb3c03f99f97" providerId="ADAL" clId="{04DC621A-F458-4DB8-9F31-DDE5A6CE6A58}" dt="2022-01-07T15:41:25.669" v="5594" actId="20577"/>
        <pc:sldMkLst>
          <pc:docMk/>
          <pc:sldMk cId="0" sldId="498"/>
        </pc:sldMkLst>
        <pc:spChg chg="mod">
          <ac:chgData name="DUBUIS Julien" userId="d507d28b-ef1c-4d40-92b7-eb3c03f99f97" providerId="ADAL" clId="{04DC621A-F458-4DB8-9F31-DDE5A6CE6A58}" dt="2022-01-07T15:41:25.669" v="5594" actId="20577"/>
          <ac:spMkLst>
            <pc:docMk/>
            <pc:sldMk cId="0" sldId="49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35:17.972" v="5451" actId="20577"/>
          <ac:spMkLst>
            <pc:docMk/>
            <pc:sldMk cId="0" sldId="49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5:16:28.510" v="5127"/>
        <pc:sldMkLst>
          <pc:docMk/>
          <pc:sldMk cId="0" sldId="499"/>
        </pc:sldMkLst>
        <pc:spChg chg="mod">
          <ac:chgData name="DUBUIS Julien" userId="d507d28b-ef1c-4d40-92b7-eb3c03f99f97" providerId="ADAL" clId="{04DC621A-F458-4DB8-9F31-DDE5A6CE6A58}" dt="2022-01-07T14:56:01.654" v="4993" actId="20577"/>
          <ac:spMkLst>
            <pc:docMk/>
            <pc:sldMk cId="0" sldId="499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5:57:08.155" v="5984" actId="14100"/>
        <pc:sldMkLst>
          <pc:docMk/>
          <pc:sldMk cId="0" sldId="500"/>
        </pc:sldMkLst>
        <pc:spChg chg="add mod">
          <ac:chgData name="DUBUIS Julien" userId="d507d28b-ef1c-4d40-92b7-eb3c03f99f97" providerId="ADAL" clId="{04DC621A-F458-4DB8-9F31-DDE5A6CE6A58}" dt="2022-01-07T15:43:30.657" v="5609" actId="14100"/>
          <ac:spMkLst>
            <pc:docMk/>
            <pc:sldMk cId="0" sldId="500"/>
            <ac:spMk id="2" creationId="{D8F6581C-66EC-4710-B954-D1231CB7020A}"/>
          </ac:spMkLst>
        </pc:spChg>
        <pc:spChg chg="add mod">
          <ac:chgData name="DUBUIS Julien" userId="d507d28b-ef1c-4d40-92b7-eb3c03f99f97" providerId="ADAL" clId="{04DC621A-F458-4DB8-9F31-DDE5A6CE6A58}" dt="2022-01-07T15:45:21.599" v="5675" actId="208"/>
          <ac:spMkLst>
            <pc:docMk/>
            <pc:sldMk cId="0" sldId="500"/>
            <ac:spMk id="3" creationId="{52D2EED2-C055-4187-81A5-94CA721AA3D7}"/>
          </ac:spMkLst>
        </pc:spChg>
        <pc:spChg chg="mod">
          <ac:chgData name="DUBUIS Julien" userId="d507d28b-ef1c-4d40-92b7-eb3c03f99f97" providerId="ADAL" clId="{04DC621A-F458-4DB8-9F31-DDE5A6CE6A58}" dt="2022-01-07T15:57:08.155" v="5984" actId="14100"/>
          <ac:spMkLst>
            <pc:docMk/>
            <pc:sldMk cId="0" sldId="500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5:43:44.532" v="5667" actId="14100"/>
          <ac:spMkLst>
            <pc:docMk/>
            <pc:sldMk cId="0" sldId="500"/>
            <ac:spMk id="8" creationId="{7936DD86-771C-4AA7-8151-164224DEB718}"/>
          </ac:spMkLst>
        </pc:spChg>
        <pc:spChg chg="add mod">
          <ac:chgData name="DUBUIS Julien" userId="d507d28b-ef1c-4d40-92b7-eb3c03f99f97" providerId="ADAL" clId="{04DC621A-F458-4DB8-9F31-DDE5A6CE6A58}" dt="2022-01-07T15:47:02.117" v="5740" actId="1076"/>
          <ac:spMkLst>
            <pc:docMk/>
            <pc:sldMk cId="0" sldId="500"/>
            <ac:spMk id="9" creationId="{0EBA8526-4E5D-471C-A21B-A1C651C590E8}"/>
          </ac:spMkLst>
        </pc:spChg>
        <pc:spChg chg="add mod">
          <ac:chgData name="DUBUIS Julien" userId="d507d28b-ef1c-4d40-92b7-eb3c03f99f97" providerId="ADAL" clId="{04DC621A-F458-4DB8-9F31-DDE5A6CE6A58}" dt="2022-01-07T15:49:17.240" v="5817" actId="20577"/>
          <ac:spMkLst>
            <pc:docMk/>
            <pc:sldMk cId="0" sldId="500"/>
            <ac:spMk id="10" creationId="{B4D49CE7-B4F3-47D8-A1C4-04825511FE6B}"/>
          </ac:spMkLst>
        </pc:spChg>
        <pc:spChg chg="add mod">
          <ac:chgData name="DUBUIS Julien" userId="d507d28b-ef1c-4d40-92b7-eb3c03f99f97" providerId="ADAL" clId="{04DC621A-F458-4DB8-9F31-DDE5A6CE6A58}" dt="2022-01-07T15:49:48.184" v="5893" actId="20577"/>
          <ac:spMkLst>
            <pc:docMk/>
            <pc:sldMk cId="0" sldId="500"/>
            <ac:spMk id="12" creationId="{583A3E77-1D0A-4176-BFAB-2725D2C729F6}"/>
          </ac:spMkLst>
        </pc:spChg>
        <pc:spChg chg="add mod">
          <ac:chgData name="DUBUIS Julien" userId="d507d28b-ef1c-4d40-92b7-eb3c03f99f97" providerId="ADAL" clId="{04DC621A-F458-4DB8-9F31-DDE5A6CE6A58}" dt="2022-01-07T15:52:08.082" v="5971" actId="207"/>
          <ac:spMkLst>
            <pc:docMk/>
            <pc:sldMk cId="0" sldId="500"/>
            <ac:spMk id="13" creationId="{C4A8A043-A62B-49CD-A066-BDF573D93C7C}"/>
          </ac:spMkLst>
        </pc:spChg>
      </pc:sldChg>
      <pc:sldChg chg="del">
        <pc:chgData name="DUBUIS Julien" userId="d507d28b-ef1c-4d40-92b7-eb3c03f99f97" providerId="ADAL" clId="{04DC621A-F458-4DB8-9F31-DDE5A6CE6A58}" dt="2022-01-07T16:56:38.388" v="6191" actId="47"/>
        <pc:sldMkLst>
          <pc:docMk/>
          <pc:sldMk cId="0" sldId="501"/>
        </pc:sldMkLst>
      </pc:sldChg>
      <pc:sldChg chg="modSp mod">
        <pc:chgData name="DUBUIS Julien" userId="d507d28b-ef1c-4d40-92b7-eb3c03f99f97" providerId="ADAL" clId="{04DC621A-F458-4DB8-9F31-DDE5A6CE6A58}" dt="2022-01-07T15:41:56.632" v="5596" actId="20577"/>
        <pc:sldMkLst>
          <pc:docMk/>
          <pc:sldMk cId="2694389314" sldId="502"/>
        </pc:sldMkLst>
        <pc:spChg chg="mod">
          <ac:chgData name="DUBUIS Julien" userId="d507d28b-ef1c-4d40-92b7-eb3c03f99f97" providerId="ADAL" clId="{04DC621A-F458-4DB8-9F31-DDE5A6CE6A58}" dt="2022-01-07T15:41:56.632" v="5596" actId="20577"/>
          <ac:spMkLst>
            <pc:docMk/>
            <pc:sldMk cId="2694389314" sldId="5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1-07T14:40:17.544" v="4486" actId="20577"/>
        <pc:sldMkLst>
          <pc:docMk/>
          <pc:sldMk cId="2445229442" sldId="503"/>
        </pc:sldMkLst>
        <pc:spChg chg="mod">
          <ac:chgData name="DUBUIS Julien" userId="d507d28b-ef1c-4d40-92b7-eb3c03f99f97" providerId="ADAL" clId="{04DC621A-F458-4DB8-9F31-DDE5A6CE6A58}" dt="2022-01-07T14:40:17.544" v="4486" actId="20577"/>
          <ac:spMkLst>
            <pc:docMk/>
            <pc:sldMk cId="2445229442" sldId="503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40:10.905" v="4471" actId="20577"/>
          <ac:spMkLst>
            <pc:docMk/>
            <pc:sldMk cId="2445229442" sldId="503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1:16:42.448" v="458" actId="20577"/>
        <pc:sldMkLst>
          <pc:docMk/>
          <pc:sldMk cId="3339261459" sldId="504"/>
        </pc:sldMkLst>
        <pc:spChg chg="mod">
          <ac:chgData name="DUBUIS Julien" userId="d507d28b-ef1c-4d40-92b7-eb3c03f99f97" providerId="ADAL" clId="{04DC621A-F458-4DB8-9F31-DDE5A6CE6A58}" dt="2022-01-07T10:58:31.682" v="330" actId="6549"/>
          <ac:spMkLst>
            <pc:docMk/>
            <pc:sldMk cId="3339261459" sldId="50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16:42.448" v="458" actId="20577"/>
          <ac:spMkLst>
            <pc:docMk/>
            <pc:sldMk cId="3339261459" sldId="504"/>
            <ac:spMk id="6" creationId="{00000000-0000-0000-0000-000000000000}"/>
          </ac:spMkLst>
        </pc:spChg>
        <pc:spChg chg="add mod">
          <ac:chgData name="DUBUIS Julien" userId="d507d28b-ef1c-4d40-92b7-eb3c03f99f97" providerId="ADAL" clId="{04DC621A-F458-4DB8-9F31-DDE5A6CE6A58}" dt="2022-01-07T10:59:54.869" v="453" actId="1036"/>
          <ac:spMkLst>
            <pc:docMk/>
            <pc:sldMk cId="3339261459" sldId="504"/>
            <ac:spMk id="8" creationId="{4BC480AA-02D3-487F-94C2-9060D9271CC7}"/>
          </ac:spMkLst>
        </pc:spChg>
        <pc:spChg chg="add mod">
          <ac:chgData name="DUBUIS Julien" userId="d507d28b-ef1c-4d40-92b7-eb3c03f99f97" providerId="ADAL" clId="{04DC621A-F458-4DB8-9F31-DDE5A6CE6A58}" dt="2022-01-07T10:59:48.609" v="451" actId="1036"/>
          <ac:spMkLst>
            <pc:docMk/>
            <pc:sldMk cId="3339261459" sldId="504"/>
            <ac:spMk id="9" creationId="{ED5BE7A0-3D52-4BCE-B289-ED5B891D655C}"/>
          </ac:spMkLst>
        </pc:spChg>
      </pc:sldChg>
      <pc:sldChg chg="modSp mod">
        <pc:chgData name="DUBUIS Julien" userId="d507d28b-ef1c-4d40-92b7-eb3c03f99f97" providerId="ADAL" clId="{04DC621A-F458-4DB8-9F31-DDE5A6CE6A58}" dt="2022-01-07T14:27:29.369" v="4383" actId="14100"/>
        <pc:sldMkLst>
          <pc:docMk/>
          <pc:sldMk cId="1249440381" sldId="505"/>
        </pc:sldMkLst>
        <pc:spChg chg="mod">
          <ac:chgData name="DUBUIS Julien" userId="d507d28b-ef1c-4d40-92b7-eb3c03f99f97" providerId="ADAL" clId="{04DC621A-F458-4DB8-9F31-DDE5A6CE6A58}" dt="2022-01-07T14:27:29.369" v="4383" actId="14100"/>
          <ac:spMkLst>
            <pc:docMk/>
            <pc:sldMk cId="1249440381" sldId="50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21:35.373" v="4307" actId="20577"/>
          <ac:spMkLst>
            <pc:docMk/>
            <pc:sldMk cId="1249440381" sldId="505"/>
            <ac:spMk id="6" creationId="{00000000-0000-0000-0000-000000000000}"/>
          </ac:spMkLst>
        </pc:spChg>
      </pc:sldChg>
      <pc:sldChg chg="delSp modSp mod delAnim modAnim">
        <pc:chgData name="DUBUIS Julien" userId="d507d28b-ef1c-4d40-92b7-eb3c03f99f97" providerId="ADAL" clId="{04DC621A-F458-4DB8-9F31-DDE5A6CE6A58}" dt="2022-01-07T11:31:39.404" v="1018" actId="20577"/>
        <pc:sldMkLst>
          <pc:docMk/>
          <pc:sldMk cId="1475469228" sldId="506"/>
        </pc:sldMkLst>
        <pc:spChg chg="mod">
          <ac:chgData name="DUBUIS Julien" userId="d507d28b-ef1c-4d40-92b7-eb3c03f99f97" providerId="ADAL" clId="{04DC621A-F458-4DB8-9F31-DDE5A6CE6A58}" dt="2022-01-07T11:31:39.404" v="1018" actId="20577"/>
          <ac:spMkLst>
            <pc:docMk/>
            <pc:sldMk cId="1475469228" sldId="50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19:48.990" v="474" actId="20577"/>
          <ac:spMkLst>
            <pc:docMk/>
            <pc:sldMk cId="1475469228" sldId="506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8:34.519" v="986" actId="20577"/>
          <ac:spMkLst>
            <pc:docMk/>
            <pc:sldMk cId="1475469228" sldId="506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20:31.274" v="553" actId="478"/>
          <ac:spMkLst>
            <pc:docMk/>
            <pc:sldMk cId="1475469228" sldId="506"/>
            <ac:spMk id="8" creationId="{4BC480AA-02D3-487F-94C2-9060D9271CC7}"/>
          </ac:spMkLst>
        </pc:spChg>
        <pc:spChg chg="del">
          <ac:chgData name="DUBUIS Julien" userId="d507d28b-ef1c-4d40-92b7-eb3c03f99f97" providerId="ADAL" clId="{04DC621A-F458-4DB8-9F31-DDE5A6CE6A58}" dt="2022-01-07T11:20:34.728" v="554" actId="478"/>
          <ac:spMkLst>
            <pc:docMk/>
            <pc:sldMk cId="1475469228" sldId="506"/>
            <ac:spMk id="9" creationId="{ED5BE7A0-3D52-4BCE-B289-ED5B891D655C}"/>
          </ac:spMkLst>
        </pc:spChg>
      </pc:sldChg>
      <pc:sldChg chg="modSp mod modAnim">
        <pc:chgData name="DUBUIS Julien" userId="d507d28b-ef1c-4d40-92b7-eb3c03f99f97" providerId="ADAL" clId="{04DC621A-F458-4DB8-9F31-DDE5A6CE6A58}" dt="2022-01-07T11:28:38.462" v="988" actId="20577"/>
        <pc:sldMkLst>
          <pc:docMk/>
          <pc:sldMk cId="385433692" sldId="507"/>
        </pc:sldMkLst>
        <pc:spChg chg="mod">
          <ac:chgData name="DUBUIS Julien" userId="d507d28b-ef1c-4d40-92b7-eb3c03f99f97" providerId="ADAL" clId="{04DC621A-F458-4DB8-9F31-DDE5A6CE6A58}" dt="2022-01-07T11:27:03.950" v="972" actId="20577"/>
          <ac:spMkLst>
            <pc:docMk/>
            <pc:sldMk cId="385433692" sldId="50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8:38.462" v="988" actId="20577"/>
          <ac:spMkLst>
            <pc:docMk/>
            <pc:sldMk cId="385433692" sldId="5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04DC621A-F458-4DB8-9F31-DDE5A6CE6A58}" dt="2022-01-07T11:36:38.685" v="1246" actId="20577"/>
        <pc:sldMkLst>
          <pc:docMk/>
          <pc:sldMk cId="3886037644" sldId="508"/>
        </pc:sldMkLst>
        <pc:spChg chg="mod">
          <ac:chgData name="DUBUIS Julien" userId="d507d28b-ef1c-4d40-92b7-eb3c03f99f97" providerId="ADAL" clId="{04DC621A-F458-4DB8-9F31-DDE5A6CE6A58}" dt="2022-01-07T11:36:38.685" v="1246" actId="20577"/>
          <ac:spMkLst>
            <pc:docMk/>
            <pc:sldMk cId="3886037644" sldId="50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30:37.651" v="1014" actId="20577"/>
          <ac:spMkLst>
            <pc:docMk/>
            <pc:sldMk cId="3886037644" sldId="508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29:06.952" v="1002" actId="20577"/>
          <ac:spMkLst>
            <pc:docMk/>
            <pc:sldMk cId="3886037644" sldId="508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04DC621A-F458-4DB8-9F31-DDE5A6CE6A58}" dt="2022-01-07T11:40:17.198" v="1372"/>
        <pc:sldMkLst>
          <pc:docMk/>
          <pc:sldMk cId="2641033019" sldId="509"/>
        </pc:sldMkLst>
        <pc:spChg chg="add mod">
          <ac:chgData name="DUBUIS Julien" userId="d507d28b-ef1c-4d40-92b7-eb3c03f99f97" providerId="ADAL" clId="{04DC621A-F458-4DB8-9F31-DDE5A6CE6A58}" dt="2022-01-07T11:38:44.890" v="1371" actId="1036"/>
          <ac:spMkLst>
            <pc:docMk/>
            <pc:sldMk cId="2641033019" sldId="509"/>
            <ac:spMk id="2" creationId="{8F6D79AE-0FED-4745-A4AD-745B2AFEB8A8}"/>
          </ac:spMkLst>
        </pc:spChg>
        <pc:spChg chg="mod">
          <ac:chgData name="DUBUIS Julien" userId="d507d28b-ef1c-4d40-92b7-eb3c03f99f97" providerId="ADAL" clId="{04DC621A-F458-4DB8-9F31-DDE5A6CE6A58}" dt="2022-01-07T11:38:13.849" v="1345" actId="20577"/>
          <ac:spMkLst>
            <pc:docMk/>
            <pc:sldMk cId="2641033019" sldId="509"/>
            <ac:spMk id="3" creationId="{00000000-0000-0000-0000-000000000000}"/>
          </ac:spMkLst>
        </pc:spChg>
      </pc:sldChg>
      <pc:sldChg chg="addSp modSp add mod modAnim">
        <pc:chgData name="DUBUIS Julien" userId="d507d28b-ef1c-4d40-92b7-eb3c03f99f97" providerId="ADAL" clId="{04DC621A-F458-4DB8-9F31-DDE5A6CE6A58}" dt="2022-01-07T11:49:42.091" v="1843"/>
        <pc:sldMkLst>
          <pc:docMk/>
          <pc:sldMk cId="2489062060" sldId="510"/>
        </pc:sldMkLst>
        <pc:spChg chg="add mod">
          <ac:chgData name="DUBUIS Julien" userId="d507d28b-ef1c-4d40-92b7-eb3c03f99f97" providerId="ADAL" clId="{04DC621A-F458-4DB8-9F31-DDE5A6CE6A58}" dt="2022-01-07T11:49:38.272" v="1842" actId="1076"/>
          <ac:spMkLst>
            <pc:docMk/>
            <pc:sldMk cId="2489062060" sldId="510"/>
            <ac:spMk id="2" creationId="{B42D6E8F-674F-4F1B-9BBE-3E2CB50AE88B}"/>
          </ac:spMkLst>
        </pc:spChg>
        <pc:spChg chg="mod">
          <ac:chgData name="DUBUIS Julien" userId="d507d28b-ef1c-4d40-92b7-eb3c03f99f97" providerId="ADAL" clId="{04DC621A-F458-4DB8-9F31-DDE5A6CE6A58}" dt="2022-01-07T11:49:00.785" v="1831" actId="20577"/>
          <ac:spMkLst>
            <pc:docMk/>
            <pc:sldMk cId="2489062060" sldId="51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1:40:36.121" v="1392" actId="20577"/>
          <ac:spMkLst>
            <pc:docMk/>
            <pc:sldMk cId="2489062060" sldId="510"/>
            <ac:spMk id="4" creationId="{00000000-0000-0000-0000-000000000000}"/>
          </ac:spMkLst>
        </pc:spChg>
      </pc:sldChg>
      <pc:sldChg chg="delSp modSp mod delAnim modAnim">
        <pc:chgData name="DUBUIS Julien" userId="d507d28b-ef1c-4d40-92b7-eb3c03f99f97" providerId="ADAL" clId="{04DC621A-F458-4DB8-9F31-DDE5A6CE6A58}" dt="2022-01-07T12:56:16.099" v="2097" actId="20577"/>
        <pc:sldMkLst>
          <pc:docMk/>
          <pc:sldMk cId="2674910928" sldId="511"/>
        </pc:sldMkLst>
        <pc:spChg chg="del">
          <ac:chgData name="DUBUIS Julien" userId="d507d28b-ef1c-4d40-92b7-eb3c03f99f97" providerId="ADAL" clId="{04DC621A-F458-4DB8-9F31-DDE5A6CE6A58}" dt="2022-01-07T12:54:38.652" v="1992" actId="478"/>
          <ac:spMkLst>
            <pc:docMk/>
            <pc:sldMk cId="2674910928" sldId="511"/>
            <ac:spMk id="2" creationId="{B42D6E8F-674F-4F1B-9BBE-3E2CB50AE88B}"/>
          </ac:spMkLst>
        </pc:spChg>
        <pc:spChg chg="mod">
          <ac:chgData name="DUBUIS Julien" userId="d507d28b-ef1c-4d40-92b7-eb3c03f99f97" providerId="ADAL" clId="{04DC621A-F458-4DB8-9F31-DDE5A6CE6A58}" dt="2022-01-07T12:56:16.099" v="2097" actId="20577"/>
          <ac:spMkLst>
            <pc:docMk/>
            <pc:sldMk cId="2674910928" sldId="511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3:04.057" v="1890" actId="20577"/>
          <ac:spMkLst>
            <pc:docMk/>
            <pc:sldMk cId="2674910928" sldId="511"/>
            <ac:spMk id="4" creationId="{00000000-0000-0000-0000-000000000000}"/>
          </ac:spMkLst>
        </pc:spChg>
      </pc:sldChg>
      <pc:sldChg chg="delSp modSp add mod delAnim modAnim">
        <pc:chgData name="DUBUIS Julien" userId="d507d28b-ef1c-4d40-92b7-eb3c03f99f97" providerId="ADAL" clId="{04DC621A-F458-4DB8-9F31-DDE5A6CE6A58}" dt="2022-01-07T11:52:24.325" v="1881"/>
        <pc:sldMkLst>
          <pc:docMk/>
          <pc:sldMk cId="3396662421" sldId="512"/>
        </pc:sldMkLst>
        <pc:spChg chg="mod">
          <ac:chgData name="DUBUIS Julien" userId="d507d28b-ef1c-4d40-92b7-eb3c03f99f97" providerId="ADAL" clId="{04DC621A-F458-4DB8-9F31-DDE5A6CE6A58}" dt="2022-01-07T11:50:49.974" v="1858" actId="1038"/>
          <ac:spMkLst>
            <pc:docMk/>
            <pc:sldMk cId="3396662421" sldId="512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04.614" v="1861" actId="478"/>
          <ac:spMkLst>
            <pc:docMk/>
            <pc:sldMk cId="3396662421" sldId="512"/>
            <ac:spMk id="11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2:20.427" v="1876" actId="478"/>
          <ac:spMkLst>
            <pc:docMk/>
            <pc:sldMk cId="3396662421" sldId="512"/>
            <ac:spMk id="1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00.722" v="1859" actId="478"/>
          <ac:spMkLst>
            <pc:docMk/>
            <pc:sldMk cId="3396662421" sldId="512"/>
            <ac:spMk id="18" creationId="{00000000-0000-0000-0000-000000000000}"/>
          </ac:spMkLst>
        </pc:spChg>
        <pc:cxnChg chg="del">
          <ac:chgData name="DUBUIS Julien" userId="d507d28b-ef1c-4d40-92b7-eb3c03f99f97" providerId="ADAL" clId="{04DC621A-F458-4DB8-9F31-DDE5A6CE6A58}" dt="2022-01-07T11:52:22.082" v="1877" actId="478"/>
          <ac:cxnSpMkLst>
            <pc:docMk/>
            <pc:sldMk cId="3396662421" sldId="512"/>
            <ac:cxnSpMk id="15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1:51:02.581" v="1860" actId="478"/>
          <ac:cxnSpMkLst>
            <pc:docMk/>
            <pc:sldMk cId="3396662421" sldId="512"/>
            <ac:cxnSpMk id="19" creationId="{00000000-0000-0000-0000-000000000000}"/>
          </ac:cxnSpMkLst>
        </pc:cxnChg>
      </pc:sldChg>
      <pc:sldChg chg="addSp delSp modSp add mod addAnim delAnim modAnim">
        <pc:chgData name="DUBUIS Julien" userId="d507d28b-ef1c-4d40-92b7-eb3c03f99f97" providerId="ADAL" clId="{04DC621A-F458-4DB8-9F31-DDE5A6CE6A58}" dt="2022-01-07T11:51:39.110" v="1875"/>
        <pc:sldMkLst>
          <pc:docMk/>
          <pc:sldMk cId="17145735" sldId="513"/>
        </pc:sldMkLst>
        <pc:spChg chg="del">
          <ac:chgData name="DUBUIS Julien" userId="d507d28b-ef1c-4d40-92b7-eb3c03f99f97" providerId="ADAL" clId="{04DC621A-F458-4DB8-9F31-DDE5A6CE6A58}" dt="2022-01-07T11:51:29.131" v="1868" actId="478"/>
          <ac:spMkLst>
            <pc:docMk/>
            <pc:sldMk cId="17145735" sldId="513"/>
            <ac:spMk id="11" creationId="{00000000-0000-0000-0000-000000000000}"/>
          </ac:spMkLst>
        </pc:spChg>
        <pc:spChg chg="del mod">
          <ac:chgData name="DUBUIS Julien" userId="d507d28b-ef1c-4d40-92b7-eb3c03f99f97" providerId="ADAL" clId="{04DC621A-F458-4DB8-9F31-DDE5A6CE6A58}" dt="2022-01-07T11:51:31.756" v="1870" actId="478"/>
          <ac:spMkLst>
            <pc:docMk/>
            <pc:sldMk cId="17145735" sldId="513"/>
            <ac:spMk id="13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1:51:18.160" v="1863" actId="478"/>
          <ac:spMkLst>
            <pc:docMk/>
            <pc:sldMk cId="17145735" sldId="513"/>
            <ac:spMk id="18" creationId="{00000000-0000-0000-0000-000000000000}"/>
          </ac:spMkLst>
        </pc:spChg>
        <pc:picChg chg="add del">
          <ac:chgData name="DUBUIS Julien" userId="d507d28b-ef1c-4d40-92b7-eb3c03f99f97" providerId="ADAL" clId="{04DC621A-F458-4DB8-9F31-DDE5A6CE6A58}" dt="2022-01-07T11:51:27.405" v="1867" actId="478"/>
          <ac:picMkLst>
            <pc:docMk/>
            <pc:sldMk cId="17145735" sldId="513"/>
            <ac:picMk id="60418" creationId="{00000000-0000-0000-0000-000000000000}"/>
          </ac:picMkLst>
        </pc:picChg>
        <pc:cxnChg chg="del">
          <ac:chgData name="DUBUIS Julien" userId="d507d28b-ef1c-4d40-92b7-eb3c03f99f97" providerId="ADAL" clId="{04DC621A-F458-4DB8-9F31-DDE5A6CE6A58}" dt="2022-01-07T11:51:32.821" v="1871" actId="478"/>
          <ac:cxnSpMkLst>
            <pc:docMk/>
            <pc:sldMk cId="17145735" sldId="513"/>
            <ac:cxnSpMk id="16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1:51:22.771" v="1865" actId="478"/>
          <ac:cxnSpMkLst>
            <pc:docMk/>
            <pc:sldMk cId="17145735" sldId="513"/>
            <ac:cxnSpMk id="19" creationId="{00000000-0000-0000-0000-000000000000}"/>
          </ac:cxnSpMkLst>
        </pc:cxnChg>
      </pc:sldChg>
      <pc:sldChg chg="modSp mod modAnim">
        <pc:chgData name="DUBUIS Julien" userId="d507d28b-ef1c-4d40-92b7-eb3c03f99f97" providerId="ADAL" clId="{04DC621A-F458-4DB8-9F31-DDE5A6CE6A58}" dt="2022-01-07T13:01:21.755" v="2489"/>
        <pc:sldMkLst>
          <pc:docMk/>
          <pc:sldMk cId="3750396804" sldId="514"/>
        </pc:sldMkLst>
        <pc:spChg chg="mod">
          <ac:chgData name="DUBUIS Julien" userId="d507d28b-ef1c-4d40-92b7-eb3c03f99f97" providerId="ADAL" clId="{04DC621A-F458-4DB8-9F31-DDE5A6CE6A58}" dt="2022-01-07T13:00:58.546" v="2487" actId="20577"/>
          <ac:spMkLst>
            <pc:docMk/>
            <pc:sldMk cId="3750396804" sldId="514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6:38.869" v="2119" actId="20577"/>
          <ac:spMkLst>
            <pc:docMk/>
            <pc:sldMk cId="3750396804" sldId="514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2:56:33.703" v="2101" actId="20577"/>
          <ac:spMkLst>
            <pc:docMk/>
            <pc:sldMk cId="3750396804" sldId="514"/>
            <ac:spMk id="6" creationId="{00000000-0000-0000-0000-000000000000}"/>
          </ac:spMkLst>
        </pc:spChg>
      </pc:sldChg>
      <pc:sldChg chg="delSp modSp add mod delAnim modAnim">
        <pc:chgData name="DUBUIS Julien" userId="d507d28b-ef1c-4d40-92b7-eb3c03f99f97" providerId="ADAL" clId="{04DC621A-F458-4DB8-9F31-DDE5A6CE6A58}" dt="2022-01-07T13:03:00.125" v="2505"/>
        <pc:sldMkLst>
          <pc:docMk/>
          <pc:sldMk cId="1262348436" sldId="515"/>
        </pc:sldMkLst>
        <pc:spChg chg="mod">
          <ac:chgData name="DUBUIS Julien" userId="d507d28b-ef1c-4d40-92b7-eb3c03f99f97" providerId="ADAL" clId="{04DC621A-F458-4DB8-9F31-DDE5A6CE6A58}" dt="2022-01-07T13:02:44.959" v="2496" actId="20577"/>
          <ac:spMkLst>
            <pc:docMk/>
            <pc:sldMk cId="1262348436" sldId="515"/>
            <ac:spMk id="6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56.905" v="2501" actId="478"/>
          <ac:spMkLst>
            <pc:docMk/>
            <pc:sldMk cId="1262348436" sldId="515"/>
            <ac:spMk id="10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49.027" v="2497" actId="478"/>
          <ac:spMkLst>
            <pc:docMk/>
            <pc:sldMk cId="1262348436" sldId="515"/>
            <ac:spMk id="12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3:02:51.154" v="2498" actId="478"/>
          <ac:spMkLst>
            <pc:docMk/>
            <pc:sldMk cId="1262348436" sldId="515"/>
            <ac:spMk id="13" creationId="{00000000-0000-0000-0000-000000000000}"/>
          </ac:spMkLst>
        </pc:spChg>
        <pc:cxnChg chg="del">
          <ac:chgData name="DUBUIS Julien" userId="d507d28b-ef1c-4d40-92b7-eb3c03f99f97" providerId="ADAL" clId="{04DC621A-F458-4DB8-9F31-DDE5A6CE6A58}" dt="2022-01-07T13:02:55.155" v="2500" actId="478"/>
          <ac:cxnSpMkLst>
            <pc:docMk/>
            <pc:sldMk cId="1262348436" sldId="515"/>
            <ac:cxnSpMk id="15" creationId="{00000000-0000-0000-0000-000000000000}"/>
          </ac:cxnSpMkLst>
        </pc:cxnChg>
        <pc:cxnChg chg="del">
          <ac:chgData name="DUBUIS Julien" userId="d507d28b-ef1c-4d40-92b7-eb3c03f99f97" providerId="ADAL" clId="{04DC621A-F458-4DB8-9F31-DDE5A6CE6A58}" dt="2022-01-07T13:02:53.374" v="2499" actId="478"/>
          <ac:cxnSpMkLst>
            <pc:docMk/>
            <pc:sldMk cId="1262348436" sldId="515"/>
            <ac:cxnSpMk id="16" creationId="{00000000-0000-0000-0000-000000000000}"/>
          </ac:cxnSpMkLst>
        </pc:cxnChg>
      </pc:sldChg>
      <pc:sldChg chg="modSp add del mod modAnim">
        <pc:chgData name="DUBUIS Julien" userId="d507d28b-ef1c-4d40-92b7-eb3c03f99f97" providerId="ADAL" clId="{04DC621A-F458-4DB8-9F31-DDE5A6CE6A58}" dt="2022-01-07T13:21:43.718" v="2820" actId="255"/>
        <pc:sldMkLst>
          <pc:docMk/>
          <pc:sldMk cId="1767710528" sldId="516"/>
        </pc:sldMkLst>
        <pc:spChg chg="mod">
          <ac:chgData name="DUBUIS Julien" userId="d507d28b-ef1c-4d40-92b7-eb3c03f99f97" providerId="ADAL" clId="{04DC621A-F458-4DB8-9F31-DDE5A6CE6A58}" dt="2022-01-07T13:21:43.718" v="2820" actId="255"/>
          <ac:spMkLst>
            <pc:docMk/>
            <pc:sldMk cId="1767710528" sldId="516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04:15.697" v="2559" actId="14100"/>
          <ac:spMkLst>
            <pc:docMk/>
            <pc:sldMk cId="1767710528" sldId="516"/>
            <ac:spMk id="4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27:22.087" v="3228" actId="20577"/>
        <pc:sldMkLst>
          <pc:docMk/>
          <pc:sldMk cId="1170746680" sldId="517"/>
        </pc:sldMkLst>
        <pc:spChg chg="mod">
          <ac:chgData name="DUBUIS Julien" userId="d507d28b-ef1c-4d40-92b7-eb3c03f99f97" providerId="ADAL" clId="{04DC621A-F458-4DB8-9F31-DDE5A6CE6A58}" dt="2022-01-07T13:27:22.087" v="3228" actId="20577"/>
          <ac:spMkLst>
            <pc:docMk/>
            <pc:sldMk cId="1170746680" sldId="517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21:57.860" v="2830" actId="20577"/>
          <ac:spMkLst>
            <pc:docMk/>
            <pc:sldMk cId="1170746680" sldId="517"/>
            <ac:spMk id="4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39:00.350" v="3548" actId="20577"/>
        <pc:sldMkLst>
          <pc:docMk/>
          <pc:sldMk cId="699774739" sldId="518"/>
        </pc:sldMkLst>
        <pc:spChg chg="mod">
          <ac:chgData name="DUBUIS Julien" userId="d507d28b-ef1c-4d40-92b7-eb3c03f99f97" providerId="ADAL" clId="{04DC621A-F458-4DB8-9F31-DDE5A6CE6A58}" dt="2022-01-07T13:32:16.136" v="3313" actId="20577"/>
          <ac:spMkLst>
            <pc:docMk/>
            <pc:sldMk cId="699774739" sldId="518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27:58.953" v="3229"/>
          <ac:spMkLst>
            <pc:docMk/>
            <pc:sldMk cId="699774739" sldId="518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9:00.350" v="3548" actId="20577"/>
          <ac:spMkLst>
            <pc:docMk/>
            <pc:sldMk cId="699774739" sldId="51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3:38:12.967" v="3531" actId="20577"/>
        <pc:sldMkLst>
          <pc:docMk/>
          <pc:sldMk cId="3464557078" sldId="519"/>
        </pc:sldMkLst>
        <pc:spChg chg="mod">
          <ac:chgData name="DUBUIS Julien" userId="d507d28b-ef1c-4d40-92b7-eb3c03f99f97" providerId="ADAL" clId="{04DC621A-F458-4DB8-9F31-DDE5A6CE6A58}" dt="2022-01-07T13:38:12.967" v="3531" actId="20577"/>
          <ac:spMkLst>
            <pc:docMk/>
            <pc:sldMk cId="3464557078" sldId="519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2:53.151" v="3340" actId="27636"/>
          <ac:spMkLst>
            <pc:docMk/>
            <pc:sldMk cId="3464557078" sldId="519"/>
            <ac:spMk id="4" creationId="{00000000-0000-0000-0000-000000000000}"/>
          </ac:spMkLst>
        </pc:spChg>
      </pc:sldChg>
      <pc:sldChg chg="modSp add mod modAnim">
        <pc:chgData name="DUBUIS Julien" userId="d507d28b-ef1c-4d40-92b7-eb3c03f99f97" providerId="ADAL" clId="{04DC621A-F458-4DB8-9F31-DDE5A6CE6A58}" dt="2022-01-07T14:00:36.209" v="3649" actId="113"/>
        <pc:sldMkLst>
          <pc:docMk/>
          <pc:sldMk cId="3872546086" sldId="520"/>
        </pc:sldMkLst>
        <pc:spChg chg="mod">
          <ac:chgData name="DUBUIS Julien" userId="d507d28b-ef1c-4d40-92b7-eb3c03f99f97" providerId="ADAL" clId="{04DC621A-F458-4DB8-9F31-DDE5A6CE6A58}" dt="2022-01-07T14:00:36.209" v="3649" actId="113"/>
          <ac:spMkLst>
            <pc:docMk/>
            <pc:sldMk cId="3872546086" sldId="520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8:30.756" v="3534" actId="27636"/>
          <ac:spMkLst>
            <pc:docMk/>
            <pc:sldMk cId="3872546086" sldId="520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3:38:35.857" v="3543" actId="20577"/>
          <ac:spMkLst>
            <pc:docMk/>
            <pc:sldMk cId="3872546086" sldId="520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4:09:22.925" v="4092" actId="113"/>
        <pc:sldMkLst>
          <pc:docMk/>
          <pc:sldMk cId="3516669830" sldId="521"/>
        </pc:sldMkLst>
        <pc:spChg chg="mod">
          <ac:chgData name="DUBUIS Julien" userId="d507d28b-ef1c-4d40-92b7-eb3c03f99f97" providerId="ADAL" clId="{04DC621A-F458-4DB8-9F31-DDE5A6CE6A58}" dt="2022-01-07T14:09:22.925" v="4092" actId="113"/>
          <ac:spMkLst>
            <pc:docMk/>
            <pc:sldMk cId="3516669830" sldId="521"/>
            <ac:spMk id="3" creationId="{00000000-0000-0000-0000-000000000000}"/>
          </ac:spMkLst>
        </pc:spChg>
      </pc:sldChg>
      <pc:sldChg chg="modSp mod modAnim">
        <pc:chgData name="DUBUIS Julien" userId="d507d28b-ef1c-4d40-92b7-eb3c03f99f97" providerId="ADAL" clId="{04DC621A-F458-4DB8-9F31-DDE5A6CE6A58}" dt="2022-01-07T14:55:51.131" v="4991" actId="255"/>
        <pc:sldMkLst>
          <pc:docMk/>
          <pc:sldMk cId="2004579598" sldId="522"/>
        </pc:sldMkLst>
        <pc:spChg chg="mod">
          <ac:chgData name="DUBUIS Julien" userId="d507d28b-ef1c-4d40-92b7-eb3c03f99f97" providerId="ADAL" clId="{04DC621A-F458-4DB8-9F31-DDE5A6CE6A58}" dt="2022-01-07T14:55:51.131" v="4991" actId="255"/>
          <ac:spMkLst>
            <pc:docMk/>
            <pc:sldMk cId="2004579598" sldId="522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4:52:55.816" v="4575" actId="20577"/>
          <ac:spMkLst>
            <pc:docMk/>
            <pc:sldMk cId="2004579598" sldId="522"/>
            <ac:spMk id="4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04DC621A-F458-4DB8-9F31-DDE5A6CE6A58}" dt="2022-01-07T15:16:43.824" v="5129"/>
        <pc:sldMkLst>
          <pc:docMk/>
          <pc:sldMk cId="4111644198" sldId="523"/>
        </pc:sldMkLst>
        <pc:spChg chg="add mod">
          <ac:chgData name="DUBUIS Julien" userId="d507d28b-ef1c-4d40-92b7-eb3c03f99f97" providerId="ADAL" clId="{04DC621A-F458-4DB8-9F31-DDE5A6CE6A58}" dt="2022-01-07T15:11:44.761" v="5011" actId="1076"/>
          <ac:spMkLst>
            <pc:docMk/>
            <pc:sldMk cId="4111644198" sldId="523"/>
            <ac:spMk id="2" creationId="{A8CE305D-CA99-480F-9B2C-7F6A6766134D}"/>
          </ac:spMkLst>
        </pc:spChg>
        <pc:spChg chg="add mod">
          <ac:chgData name="DUBUIS Julien" userId="d507d28b-ef1c-4d40-92b7-eb3c03f99f97" providerId="ADAL" clId="{04DC621A-F458-4DB8-9F31-DDE5A6CE6A58}" dt="2022-01-07T15:12:56.956" v="5058" actId="122"/>
          <ac:spMkLst>
            <pc:docMk/>
            <pc:sldMk cId="4111644198" sldId="523"/>
            <ac:spMk id="8" creationId="{7960EC3C-66AE-4D41-8340-CB91BD1CD339}"/>
          </ac:spMkLst>
        </pc:spChg>
        <pc:spChg chg="add mod">
          <ac:chgData name="DUBUIS Julien" userId="d507d28b-ef1c-4d40-92b7-eb3c03f99f97" providerId="ADAL" clId="{04DC621A-F458-4DB8-9F31-DDE5A6CE6A58}" dt="2022-01-07T15:12:26.310" v="5030" actId="208"/>
          <ac:spMkLst>
            <pc:docMk/>
            <pc:sldMk cId="4111644198" sldId="523"/>
            <ac:spMk id="13" creationId="{39B67D1B-4756-4E1E-A5E8-7A74CE760CA7}"/>
          </ac:spMkLst>
        </pc:spChg>
        <pc:picChg chg="del">
          <ac:chgData name="DUBUIS Julien" userId="d507d28b-ef1c-4d40-92b7-eb3c03f99f97" providerId="ADAL" clId="{04DC621A-F458-4DB8-9F31-DDE5A6CE6A58}" dt="2022-01-07T15:09:08.840" v="4994" actId="478"/>
          <ac:picMkLst>
            <pc:docMk/>
            <pc:sldMk cId="4111644198" sldId="523"/>
            <ac:picMk id="9" creationId="{00000000-0000-0000-0000-000000000000}"/>
          </ac:picMkLst>
        </pc:picChg>
        <pc:picChg chg="del">
          <ac:chgData name="DUBUIS Julien" userId="d507d28b-ef1c-4d40-92b7-eb3c03f99f97" providerId="ADAL" clId="{04DC621A-F458-4DB8-9F31-DDE5A6CE6A58}" dt="2022-01-07T15:09:09.793" v="4995" actId="478"/>
          <ac:picMkLst>
            <pc:docMk/>
            <pc:sldMk cId="4111644198" sldId="523"/>
            <ac:picMk id="11" creationId="{00000000-0000-0000-0000-000000000000}"/>
          </ac:picMkLst>
        </pc:picChg>
        <pc:picChg chg="add del mod">
          <ac:chgData name="DUBUIS Julien" userId="d507d28b-ef1c-4d40-92b7-eb3c03f99f97" providerId="ADAL" clId="{04DC621A-F458-4DB8-9F31-DDE5A6CE6A58}" dt="2022-01-07T15:09:25.030" v="4998" actId="478"/>
          <ac:picMkLst>
            <pc:docMk/>
            <pc:sldMk cId="4111644198" sldId="523"/>
            <ac:picMk id="3074" creationId="{D3370802-1278-4F88-B879-8E65E210577D}"/>
          </ac:picMkLst>
        </pc:picChg>
        <pc:picChg chg="add mod">
          <ac:chgData name="DUBUIS Julien" userId="d507d28b-ef1c-4d40-92b7-eb3c03f99f97" providerId="ADAL" clId="{04DC621A-F458-4DB8-9F31-DDE5A6CE6A58}" dt="2022-01-07T15:11:34.743" v="5009" actId="1076"/>
          <ac:picMkLst>
            <pc:docMk/>
            <pc:sldMk cId="4111644198" sldId="523"/>
            <ac:picMk id="3076" creationId="{4EFB153D-58E5-47A0-9EE5-04156AA503C8}"/>
          </ac:picMkLst>
        </pc:picChg>
      </pc:sldChg>
      <pc:sldChg chg="delSp modSp add mod delAnim">
        <pc:chgData name="DUBUIS Julien" userId="d507d28b-ef1c-4d40-92b7-eb3c03f99f97" providerId="ADAL" clId="{04DC621A-F458-4DB8-9F31-DDE5A6CE6A58}" dt="2022-01-07T15:16:21.995" v="5125" actId="20577"/>
        <pc:sldMkLst>
          <pc:docMk/>
          <pc:sldMk cId="4068403384" sldId="524"/>
        </pc:sldMkLst>
        <pc:spChg chg="mod">
          <ac:chgData name="DUBUIS Julien" userId="d507d28b-ef1c-4d40-92b7-eb3c03f99f97" providerId="ADAL" clId="{04DC621A-F458-4DB8-9F31-DDE5A6CE6A58}" dt="2022-01-07T15:16:14.685" v="5123" actId="1076"/>
          <ac:spMkLst>
            <pc:docMk/>
            <pc:sldMk cId="4068403384" sldId="524"/>
            <ac:spMk id="2" creationId="{A8CE305D-CA99-480F-9B2C-7F6A6766134D}"/>
          </ac:spMkLst>
        </pc:spChg>
        <pc:spChg chg="mod">
          <ac:chgData name="DUBUIS Julien" userId="d507d28b-ef1c-4d40-92b7-eb3c03f99f97" providerId="ADAL" clId="{04DC621A-F458-4DB8-9F31-DDE5A6CE6A58}" dt="2022-01-07T15:16:21.995" v="5125" actId="20577"/>
          <ac:spMkLst>
            <pc:docMk/>
            <pc:sldMk cId="4068403384" sldId="524"/>
            <ac:spMk id="3" creationId="{00000000-0000-0000-0000-000000000000}"/>
          </ac:spMkLst>
        </pc:spChg>
        <pc:spChg chg="del">
          <ac:chgData name="DUBUIS Julien" userId="d507d28b-ef1c-4d40-92b7-eb3c03f99f97" providerId="ADAL" clId="{04DC621A-F458-4DB8-9F31-DDE5A6CE6A58}" dt="2022-01-07T15:15:49.544" v="5099" actId="478"/>
          <ac:spMkLst>
            <pc:docMk/>
            <pc:sldMk cId="4068403384" sldId="524"/>
            <ac:spMk id="8" creationId="{7960EC3C-66AE-4D41-8340-CB91BD1CD339}"/>
          </ac:spMkLst>
        </pc:spChg>
        <pc:spChg chg="del">
          <ac:chgData name="DUBUIS Julien" userId="d507d28b-ef1c-4d40-92b7-eb3c03f99f97" providerId="ADAL" clId="{04DC621A-F458-4DB8-9F31-DDE5A6CE6A58}" dt="2022-01-07T15:15:53.793" v="5100" actId="478"/>
          <ac:spMkLst>
            <pc:docMk/>
            <pc:sldMk cId="4068403384" sldId="524"/>
            <ac:spMk id="13" creationId="{39B67D1B-4756-4E1E-A5E8-7A74CE760CA7}"/>
          </ac:spMkLst>
        </pc:spChg>
        <pc:picChg chg="mod">
          <ac:chgData name="DUBUIS Julien" userId="d507d28b-ef1c-4d40-92b7-eb3c03f99f97" providerId="ADAL" clId="{04DC621A-F458-4DB8-9F31-DDE5A6CE6A58}" dt="2022-01-07T15:16:09.757" v="5122" actId="1076"/>
          <ac:picMkLst>
            <pc:docMk/>
            <pc:sldMk cId="4068403384" sldId="524"/>
            <ac:picMk id="3076" creationId="{4EFB153D-58E5-47A0-9EE5-04156AA503C8}"/>
          </ac:picMkLst>
        </pc:picChg>
      </pc:sldChg>
      <pc:sldChg chg="modSp add del mod">
        <pc:chgData name="DUBUIS Julien" userId="d507d28b-ef1c-4d40-92b7-eb3c03f99f97" providerId="ADAL" clId="{04DC621A-F458-4DB8-9F31-DDE5A6CE6A58}" dt="2022-01-07T15:35:02.511" v="5449" actId="47"/>
        <pc:sldMkLst>
          <pc:docMk/>
          <pc:sldMk cId="3593393019" sldId="525"/>
        </pc:sldMkLst>
        <pc:spChg chg="mod">
          <ac:chgData name="DUBUIS Julien" userId="d507d28b-ef1c-4d40-92b7-eb3c03f99f97" providerId="ADAL" clId="{04DC621A-F458-4DB8-9F31-DDE5A6CE6A58}" dt="2022-01-07T15:20:40.261" v="5209" actId="6549"/>
          <ac:spMkLst>
            <pc:docMk/>
            <pc:sldMk cId="3593393019" sldId="525"/>
            <ac:spMk id="3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9:45.150" v="5132"/>
          <ac:spMkLst>
            <pc:docMk/>
            <pc:sldMk cId="3593393019" sldId="525"/>
            <ac:spMk id="4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5:19:53.265" v="5134" actId="20577"/>
          <ac:spMkLst>
            <pc:docMk/>
            <pc:sldMk cId="3593393019" sldId="525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04DC621A-F458-4DB8-9F31-DDE5A6CE6A58}" dt="2022-01-07T16:09:35.499" v="6136" actId="1076"/>
        <pc:sldMkLst>
          <pc:docMk/>
          <pc:sldMk cId="3729112183" sldId="525"/>
        </pc:sldMkLst>
        <pc:spChg chg="del">
          <ac:chgData name="DUBUIS Julien" userId="d507d28b-ef1c-4d40-92b7-eb3c03f99f97" providerId="ADAL" clId="{04DC621A-F458-4DB8-9F31-DDE5A6CE6A58}" dt="2022-01-07T15:56:49.896" v="5979" actId="478"/>
          <ac:spMkLst>
            <pc:docMk/>
            <pc:sldMk cId="3729112183" sldId="525"/>
            <ac:spMk id="2" creationId="{D8F6581C-66EC-4710-B954-D1231CB7020A}"/>
          </ac:spMkLst>
        </pc:spChg>
        <pc:spChg chg="del">
          <ac:chgData name="DUBUIS Julien" userId="d507d28b-ef1c-4d40-92b7-eb3c03f99f97" providerId="ADAL" clId="{04DC621A-F458-4DB8-9F31-DDE5A6CE6A58}" dt="2022-01-07T16:00:49.263" v="6009" actId="478"/>
          <ac:spMkLst>
            <pc:docMk/>
            <pc:sldMk cId="3729112183" sldId="525"/>
            <ac:spMk id="3" creationId="{52D2EED2-C055-4187-81A5-94CA721AA3D7}"/>
          </ac:spMkLst>
        </pc:spChg>
        <pc:spChg chg="del">
          <ac:chgData name="DUBUIS Julien" userId="d507d28b-ef1c-4d40-92b7-eb3c03f99f97" providerId="ADAL" clId="{04DC621A-F458-4DB8-9F31-DDE5A6CE6A58}" dt="2022-01-07T15:57:18.350" v="5985" actId="478"/>
          <ac:spMkLst>
            <pc:docMk/>
            <pc:sldMk cId="3729112183" sldId="525"/>
            <ac:spMk id="6" creationId="{00000000-0000-0000-0000-000000000000}"/>
          </ac:spMkLst>
        </pc:spChg>
        <pc:spChg chg="mod">
          <ac:chgData name="DUBUIS Julien" userId="d507d28b-ef1c-4d40-92b7-eb3c03f99f97" providerId="ADAL" clId="{04DC621A-F458-4DB8-9F31-DDE5A6CE6A58}" dt="2022-01-07T16:04:05.877" v="6126" actId="123"/>
          <ac:spMkLst>
            <pc:docMk/>
            <pc:sldMk cId="3729112183" sldId="525"/>
            <ac:spMk id="9" creationId="{0EBA8526-4E5D-471C-A21B-A1C651C590E8}"/>
          </ac:spMkLst>
        </pc:spChg>
        <pc:spChg chg="del mod">
          <ac:chgData name="DUBUIS Julien" userId="d507d28b-ef1c-4d40-92b7-eb3c03f99f97" providerId="ADAL" clId="{04DC621A-F458-4DB8-9F31-DDE5A6CE6A58}" dt="2022-01-07T16:05:05.039" v="6127" actId="478"/>
          <ac:spMkLst>
            <pc:docMk/>
            <pc:sldMk cId="3729112183" sldId="525"/>
            <ac:spMk id="10" creationId="{B4D49CE7-B4F3-47D8-A1C4-04825511FE6B}"/>
          </ac:spMkLst>
        </pc:spChg>
        <pc:spChg chg="add mod">
          <ac:chgData name="DUBUIS Julien" userId="d507d28b-ef1c-4d40-92b7-eb3c03f99f97" providerId="ADAL" clId="{04DC621A-F458-4DB8-9F31-DDE5A6CE6A58}" dt="2022-01-07T16:09:35.499" v="6136" actId="1076"/>
          <ac:spMkLst>
            <pc:docMk/>
            <pc:sldMk cId="3729112183" sldId="525"/>
            <ac:spMk id="11" creationId="{3A9213FF-7471-4FDD-8A66-D01B83F465BC}"/>
          </ac:spMkLst>
        </pc:spChg>
        <pc:spChg chg="del mod">
          <ac:chgData name="DUBUIS Julien" userId="d507d28b-ef1c-4d40-92b7-eb3c03f99f97" providerId="ADAL" clId="{04DC621A-F458-4DB8-9F31-DDE5A6CE6A58}" dt="2022-01-07T16:09:00.133" v="6129" actId="478"/>
          <ac:spMkLst>
            <pc:docMk/>
            <pc:sldMk cId="3729112183" sldId="525"/>
            <ac:spMk id="12" creationId="{583A3E77-1D0A-4176-BFAB-2725D2C729F6}"/>
          </ac:spMkLst>
        </pc:spChg>
        <pc:spChg chg="del mod">
          <ac:chgData name="DUBUIS Julien" userId="d507d28b-ef1c-4d40-92b7-eb3c03f99f97" providerId="ADAL" clId="{04DC621A-F458-4DB8-9F31-DDE5A6CE6A58}" dt="2022-01-07T16:01:09.193" v="6010" actId="478"/>
          <ac:spMkLst>
            <pc:docMk/>
            <pc:sldMk cId="3729112183" sldId="525"/>
            <ac:spMk id="13" creationId="{C4A8A043-A62B-49CD-A066-BDF573D93C7C}"/>
          </ac:spMkLst>
        </pc:spChg>
        <pc:spChg chg="add mod">
          <ac:chgData name="DUBUIS Julien" userId="d507d28b-ef1c-4d40-92b7-eb3c03f99f97" providerId="ADAL" clId="{04DC621A-F458-4DB8-9F31-DDE5A6CE6A58}" dt="2022-01-07T15:57:19.042" v="5986"/>
          <ac:spMkLst>
            <pc:docMk/>
            <pc:sldMk cId="3729112183" sldId="525"/>
            <ac:spMk id="14" creationId="{E01690E3-2141-40F5-9955-5631487BF478}"/>
          </ac:spMkLst>
        </pc:spChg>
        <pc:spChg chg="add mod">
          <ac:chgData name="DUBUIS Julien" userId="d507d28b-ef1c-4d40-92b7-eb3c03f99f97" providerId="ADAL" clId="{04DC621A-F458-4DB8-9F31-DDE5A6CE6A58}" dt="2022-01-07T15:58:25.514" v="6003" actId="1076"/>
          <ac:spMkLst>
            <pc:docMk/>
            <pc:sldMk cId="3729112183" sldId="525"/>
            <ac:spMk id="15" creationId="{84DF80C2-264E-4FC4-B8B1-9F12DFB120D0}"/>
          </ac:spMkLst>
        </pc:spChg>
        <pc:spChg chg="add mod">
          <ac:chgData name="DUBUIS Julien" userId="d507d28b-ef1c-4d40-92b7-eb3c03f99f97" providerId="ADAL" clId="{04DC621A-F458-4DB8-9F31-DDE5A6CE6A58}" dt="2022-01-07T16:03:05.859" v="6094" actId="208"/>
          <ac:spMkLst>
            <pc:docMk/>
            <pc:sldMk cId="3729112183" sldId="525"/>
            <ac:spMk id="16" creationId="{294E0081-FEF5-4F1F-A955-36F51D534B2C}"/>
          </ac:spMkLst>
        </pc:spChg>
      </pc:sldChg>
      <pc:sldChg chg="delSp modSp mod delAnim">
        <pc:chgData name="DUBUIS Julien" userId="d507d28b-ef1c-4d40-92b7-eb3c03f99f97" providerId="ADAL" clId="{04DC621A-F458-4DB8-9F31-DDE5A6CE6A58}" dt="2022-01-07T16:10:25.796" v="6190" actId="478"/>
        <pc:sldMkLst>
          <pc:docMk/>
          <pc:sldMk cId="186877049" sldId="526"/>
        </pc:sldMkLst>
        <pc:spChg chg="del">
          <ac:chgData name="DUBUIS Julien" userId="d507d28b-ef1c-4d40-92b7-eb3c03f99f97" providerId="ADAL" clId="{04DC621A-F458-4DB8-9F31-DDE5A6CE6A58}" dt="2022-01-07T16:10:23.142" v="6189" actId="478"/>
          <ac:spMkLst>
            <pc:docMk/>
            <pc:sldMk cId="186877049" sldId="526"/>
            <ac:spMk id="9" creationId="{0EBA8526-4E5D-471C-A21B-A1C651C590E8}"/>
          </ac:spMkLst>
        </pc:spChg>
        <pc:spChg chg="mod">
          <ac:chgData name="DUBUIS Julien" userId="d507d28b-ef1c-4d40-92b7-eb3c03f99f97" providerId="ADAL" clId="{04DC621A-F458-4DB8-9F31-DDE5A6CE6A58}" dt="2022-01-07T16:09:55.948" v="6138" actId="20577"/>
          <ac:spMkLst>
            <pc:docMk/>
            <pc:sldMk cId="186877049" sldId="526"/>
            <ac:spMk id="11" creationId="{3A9213FF-7471-4FDD-8A66-D01B83F465BC}"/>
          </ac:spMkLst>
        </pc:spChg>
        <pc:spChg chg="mod">
          <ac:chgData name="DUBUIS Julien" userId="d507d28b-ef1c-4d40-92b7-eb3c03f99f97" providerId="ADAL" clId="{04DC621A-F458-4DB8-9F31-DDE5A6CE6A58}" dt="2022-01-07T16:10:21.083" v="6188" actId="1076"/>
          <ac:spMkLst>
            <pc:docMk/>
            <pc:sldMk cId="186877049" sldId="526"/>
            <ac:spMk id="15" creationId="{84DF80C2-264E-4FC4-B8B1-9F12DFB120D0}"/>
          </ac:spMkLst>
        </pc:spChg>
        <pc:spChg chg="del">
          <ac:chgData name="DUBUIS Julien" userId="d507d28b-ef1c-4d40-92b7-eb3c03f99f97" providerId="ADAL" clId="{04DC621A-F458-4DB8-9F31-DDE5A6CE6A58}" dt="2022-01-07T16:10:25.796" v="6190" actId="478"/>
          <ac:spMkLst>
            <pc:docMk/>
            <pc:sldMk cId="186877049" sldId="526"/>
            <ac:spMk id="16" creationId="{294E0081-FEF5-4F1F-A955-36F51D534B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9F7E-468D-4DB9-9A81-4E63B93CBB2E}" type="datetimeFigureOut">
              <a:rPr lang="fr-CH" smtClean="0"/>
              <a:pPr/>
              <a:t>06.03.2022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695-8CE4-45F7-9F15-B7599DF2E36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8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0420-6C36-45DE-9A57-97FA25710EE7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7873-C1CA-41F4-978C-9EA44A824E5D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2BA-0E12-435A-A3BE-9095BF6B678E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6CD4-12A0-4895-92DF-84E9C7B5CD8A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822-B938-4CB0-B51F-7AAA93306668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8C41-A1E1-4765-A0B0-DE2C5EED028B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87D-CC23-446F-952C-15523426EC32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3F7-FDFB-4D14-BBB7-52A04070F1CE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16A1-074C-49E5-84D5-02DA5815F3BC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6021-7F44-4DB5-ADB4-648AB584FEC7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DED-9C60-427E-8DA2-6834D58399F5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A9B-8B13-465B-A27C-D4240171E003}" type="datetime1">
              <a:rPr lang="fr-CH" smtClean="0"/>
              <a:pPr/>
              <a:t>06.03.2022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leau.org/films/lechelle-des-temps-geologiqu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.pinimg.com/originals/77/95/ca/7795ca108a8eb3f0a411aaf438199495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, théorie de l’évolution, notre évolution fait l’objet d’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intenses recherches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Terrain (fossiles – trace de civilisation)</a:t>
            </a:r>
          </a:p>
          <a:p>
            <a:pPr lvl="2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Laboratoire (analyses génétiques)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Stephen Jay Gould (paléontologue) </a:t>
            </a:r>
          </a:p>
          <a:p>
            <a:pPr marL="457200" lvl="1" indent="0" algn="just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  → notre présence =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accident de la nature</a:t>
            </a: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Homme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026" name="Picture 2" descr="4 théories sur l&amp;#39;évolution qui ont été déterminantes à la compréhension de  notre monde">
            <a:extLst>
              <a:ext uri="{FF2B5EF4-FFF2-40B4-BE49-F238E27FC236}">
                <a16:creationId xmlns:a16="http://schemas.microsoft.com/office/drawing/2014/main" id="{9125F8F4-CF01-47CB-ACA9-D95E10BE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54" y="1484784"/>
            <a:ext cx="1931526" cy="12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Cousins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singes</a:t>
            </a:r>
          </a:p>
          <a:p>
            <a:pPr marL="0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Nous possédons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 commun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avec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chimpanzés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mais nous n’en descendons pas en ligne directe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NOUS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4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Classe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mammifères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Classification du vivant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5F59CF8-8284-4A94-8D64-EF99497A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3354"/>
            <a:ext cx="7706694" cy="3227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Classification du vivant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B139-BD62-470C-BA44-42E577915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55" y="1340767"/>
            <a:ext cx="14335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BB227DD2-5A16-4143-BCD8-A241A0C9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9" y="1528616"/>
            <a:ext cx="7427855" cy="5192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8BABE6-2681-4450-9D38-5C9C0FFEF589}"/>
              </a:ext>
            </a:extLst>
          </p:cNvPr>
          <p:cNvSpPr/>
          <p:nvPr/>
        </p:nvSpPr>
        <p:spPr>
          <a:xfrm>
            <a:off x="2555776" y="1700808"/>
            <a:ext cx="4824536" cy="158417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08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75" y="274638"/>
            <a:ext cx="7093421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primates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2D28CB1-0A94-4808-9FC8-8A2DC021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2588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6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ensemble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processus évolutifs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 lesquels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Hommes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ont acquis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caractères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distinguent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autres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primates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Teilhard de Chardin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Différents étapes: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Bipédie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(8 Ma)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L’hominisation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649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Afrique - 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5F6B766-B5B0-4706-BACA-6B471297A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7896" y="1711349"/>
            <a:ext cx="3606104" cy="4525963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Grands singes 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hominoïdes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Région géologiquement 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instables</a:t>
            </a:r>
          </a:p>
          <a:p>
            <a:pPr marL="0" indent="0" algn="just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(plaque tectonique)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6E8CC94-00D6-428A-8D6A-7F843803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182"/>
            <a:ext cx="52863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3EE25C-DA7B-4F2D-9913-8287D567E5B7}"/>
              </a:ext>
            </a:extLst>
          </p:cNvPr>
          <p:cNvSpPr/>
          <p:nvPr/>
        </p:nvSpPr>
        <p:spPr>
          <a:xfrm>
            <a:off x="3491880" y="3140968"/>
            <a:ext cx="1296144" cy="22322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00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Formation du Rift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pic>
        <p:nvPicPr>
          <p:cNvPr id="16386" name="Picture 2" descr="Corne de l&amp;#39;Afrique : un nouvel océan pourrait voir le jour">
            <a:extLst>
              <a:ext uri="{FF2B5EF4-FFF2-40B4-BE49-F238E27FC236}">
                <a16:creationId xmlns:a16="http://schemas.microsoft.com/office/drawing/2014/main" id="{E2F33366-8A0A-4B0E-89F6-488336D0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8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Conséquence du Rift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Population de grandes singes / 2</a:t>
            </a: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C2BF01-8F62-42AB-9876-436D865A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73" y="2532617"/>
            <a:ext cx="4206255" cy="3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B90FAEA-C36A-407C-B767-04099EC1C483}"/>
              </a:ext>
            </a:extLst>
          </p:cNvPr>
          <p:cNvSpPr txBox="1"/>
          <p:nvPr/>
        </p:nvSpPr>
        <p:spPr>
          <a:xfrm>
            <a:off x="6113281" y="4057908"/>
            <a:ext cx="223224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78AA4A-5B6D-420E-8057-118B6D80B233}"/>
              </a:ext>
            </a:extLst>
          </p:cNvPr>
          <p:cNvSpPr txBox="1"/>
          <p:nvPr/>
        </p:nvSpPr>
        <p:spPr>
          <a:xfrm>
            <a:off x="3007370" y="4065244"/>
            <a:ext cx="223224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0A5A67-3DF7-4432-AC81-7D30DC68E60E}"/>
              </a:ext>
            </a:extLst>
          </p:cNvPr>
          <p:cNvSpPr txBox="1"/>
          <p:nvPr/>
        </p:nvSpPr>
        <p:spPr>
          <a:xfrm>
            <a:off x="6118114" y="2478186"/>
            <a:ext cx="2883011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Sécheresse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s’installe → forêt →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4A2A82-5866-4114-A32B-A70EA98C3C69}"/>
              </a:ext>
            </a:extLst>
          </p:cNvPr>
          <p:cNvSpPr txBox="1"/>
          <p:nvPr/>
        </p:nvSpPr>
        <p:spPr>
          <a:xfrm>
            <a:off x="144100" y="2909074"/>
            <a:ext cx="3456384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changements climatique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C95698-C291-4A93-A81C-A1A26A31B82E}"/>
              </a:ext>
            </a:extLst>
          </p:cNvPr>
          <p:cNvSpPr txBox="1"/>
          <p:nvPr/>
        </p:nvSpPr>
        <p:spPr>
          <a:xfrm>
            <a:off x="6084168" y="4780309"/>
            <a:ext cx="2883011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nourriture →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bcp de km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manger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53CAC7-AD9E-474E-9C51-B0FA8E66BFFD}"/>
              </a:ext>
            </a:extLst>
          </p:cNvPr>
          <p:cNvSpPr txBox="1"/>
          <p:nvPr/>
        </p:nvSpPr>
        <p:spPr>
          <a:xfrm rot="18272896">
            <a:off x="6034893" y="3780870"/>
            <a:ext cx="288301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Bipédie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avantage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B29402-314D-453C-AAFC-D029F2D1916B}"/>
              </a:ext>
            </a:extLst>
          </p:cNvPr>
          <p:cNvSpPr txBox="1"/>
          <p:nvPr/>
        </p:nvSpPr>
        <p:spPr>
          <a:xfrm>
            <a:off x="179512" y="4851157"/>
            <a:ext cx="4392488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d’évolution (</a:t>
            </a:r>
            <a:r>
              <a:rPr lang="fr-CH" sz="2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bipédie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ancêtre du gorilles et du chimpanzés</a:t>
            </a:r>
          </a:p>
        </p:txBody>
      </p:sp>
    </p:spTree>
    <p:extLst>
      <p:ext uri="{BB962C8B-B14F-4D97-AF65-F5344CB8AC3E}">
        <p14:creationId xmlns:p14="http://schemas.microsoft.com/office/powerpoint/2010/main" val="12532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Théorie du Rift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Remise en cause</a:t>
            </a: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C2BF01-8F62-42AB-9876-436D865A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73" y="2532617"/>
            <a:ext cx="4206255" cy="3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16FB0C-2C11-4641-A36A-155270D1F4D7}"/>
              </a:ext>
            </a:extLst>
          </p:cNvPr>
          <p:cNvSpPr/>
          <p:nvPr/>
        </p:nvSpPr>
        <p:spPr>
          <a:xfrm>
            <a:off x="5076056" y="3645024"/>
            <a:ext cx="136815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7AB614-EC8A-4C22-8196-701608321FF0}"/>
              </a:ext>
            </a:extLst>
          </p:cNvPr>
          <p:cNvSpPr txBox="1"/>
          <p:nvPr/>
        </p:nvSpPr>
        <p:spPr>
          <a:xfrm>
            <a:off x="1686508" y="3386127"/>
            <a:ext cx="316835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Fossiles d’australopithèque</a:t>
            </a:r>
          </a:p>
        </p:txBody>
      </p:sp>
    </p:spTree>
    <p:extLst>
      <p:ext uri="{BB962C8B-B14F-4D97-AF65-F5344CB8AC3E}">
        <p14:creationId xmlns:p14="http://schemas.microsoft.com/office/powerpoint/2010/main" val="30648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1143001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Changements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morphologiques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Conséquence de la bipédie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24EC35-02EC-40DC-A46A-9C0DC6AD4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9270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409" name="Picture 1">
            <a:extLst>
              <a:ext uri="{FF2B5EF4-FFF2-40B4-BE49-F238E27FC236}">
                <a16:creationId xmlns:a16="http://schemas.microsoft.com/office/drawing/2014/main" id="{31DD6D2A-8578-4EAD-BECE-1BEEE026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464496" cy="42682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43B1F8-4C0A-4671-856B-2BB97384FDDA}"/>
              </a:ext>
            </a:extLst>
          </p:cNvPr>
          <p:cNvSpPr txBox="1"/>
          <p:nvPr/>
        </p:nvSpPr>
        <p:spPr>
          <a:xfrm>
            <a:off x="4606507" y="30406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47C068-27B4-4F0D-83E0-DF808365EB0E}"/>
              </a:ext>
            </a:extLst>
          </p:cNvPr>
          <p:cNvSpPr txBox="1"/>
          <p:nvPr/>
        </p:nvSpPr>
        <p:spPr>
          <a:xfrm>
            <a:off x="5292080" y="387441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0E363E-1865-486D-9AC1-57411B077817}"/>
              </a:ext>
            </a:extLst>
          </p:cNvPr>
          <p:cNvSpPr txBox="1"/>
          <p:nvPr/>
        </p:nvSpPr>
        <p:spPr>
          <a:xfrm>
            <a:off x="4283968" y="420142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11792A-5CDB-4498-A5C5-2679ACCF4575}"/>
              </a:ext>
            </a:extLst>
          </p:cNvPr>
          <p:cNvSpPr txBox="1"/>
          <p:nvPr/>
        </p:nvSpPr>
        <p:spPr>
          <a:xfrm>
            <a:off x="5977136" y="484692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9B1ADA-E96F-4808-884F-0ECD7F84C0D0}"/>
              </a:ext>
            </a:extLst>
          </p:cNvPr>
          <p:cNvSpPr txBox="1"/>
          <p:nvPr/>
        </p:nvSpPr>
        <p:spPr>
          <a:xfrm>
            <a:off x="6296382" y="25142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76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Temps géologiques</a:t>
            </a:r>
          </a:p>
          <a:p>
            <a:pPr marL="0" indent="0"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L'échelle des temps géologiques - Éleau.org (eleau.org)</a:t>
            </a:r>
            <a:endParaRPr lang="fr-CH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Homme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81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07464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D’autres traits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sont apparus: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Le développement du cerveau</a:t>
            </a:r>
          </a:p>
          <a:p>
            <a:pPr marL="971550" lvl="1" indent="-514350" algn="just">
              <a:buFont typeface="+mj-lt"/>
              <a:buAutoNum type="arabicPeriod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L’apparition du langage</a:t>
            </a:r>
          </a:p>
          <a:p>
            <a:pPr marL="971550" lvl="1" indent="-514350" algn="just">
              <a:buFont typeface="+mj-lt"/>
              <a:buAutoNum type="arabicPeriod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La conception de l’outil</a:t>
            </a:r>
          </a:p>
          <a:p>
            <a:pPr marL="971550" lvl="1" indent="-514350" algn="just">
              <a:buFont typeface="+mj-lt"/>
              <a:buAutoNum type="arabicPeriod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La maîtrise du feu</a:t>
            </a:r>
          </a:p>
          <a:p>
            <a:pPr marL="971550" lvl="1" indent="-514350" algn="just">
              <a:buFont typeface="+mj-lt"/>
              <a:buAutoNum type="arabicPeriod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Les sépultures et rites funéraires</a:t>
            </a:r>
          </a:p>
          <a:p>
            <a:pPr marL="971550" lvl="1" indent="-514350" algn="just">
              <a:buFont typeface="+mj-lt"/>
              <a:buAutoNum type="arabicPeriod"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L’art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Après la bipédie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885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65523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Datent de 18’000 ans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peintures de Lascaux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 dirty="0"/>
          </a:p>
        </p:txBody>
      </p:sp>
      <p:pic>
        <p:nvPicPr>
          <p:cNvPr id="20482" name="Picture 2" descr="Localisation de Lascaux sur la carte de France">
            <a:extLst>
              <a:ext uri="{FF2B5EF4-FFF2-40B4-BE49-F238E27FC236}">
                <a16:creationId xmlns:a16="http://schemas.microsoft.com/office/drawing/2014/main" id="{E4B8D4E2-C73C-44DE-BDF5-C6F82361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3" y="2619418"/>
            <a:ext cx="3744416" cy="36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15E6556-562F-4F9B-9FA5-E4753DBE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" y="-174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1C26637D-7B8C-4DBD-935A-2E935864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35" y="3220392"/>
            <a:ext cx="3710476" cy="24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07464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Elles ont été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nombreuses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elles n’ont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toutes été découvertes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linéaire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buissonnante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Plusieurs lignées contemporaines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6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59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1043608" y="1556791"/>
            <a:ext cx="4949010" cy="498085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1024019" y="2647359"/>
            <a:ext cx="4949010" cy="3877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Australopithèques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(Afrique)</a:t>
            </a:r>
          </a:p>
          <a:p>
            <a:pPr marL="457200" indent="-457200" algn="ctr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Ma à  - 1 Ma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Crâne, idem grands singes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Mâchoires raccourcies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Doigts incurvés (vie arboricole)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= 1 à 1.3m</a:t>
            </a:r>
            <a:endParaRPr lang="fr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principaux fossiles d’australopithèques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B81E87CF-A3F3-4898-AF28-8269A488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5" y="1584357"/>
            <a:ext cx="5246979" cy="51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4067944" y="2666303"/>
            <a:ext cx="1512168" cy="74637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1052839" y="3063959"/>
            <a:ext cx="4949010" cy="3600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habilis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fr-CH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Homo)</a:t>
            </a: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 Ma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Crâne = 600 – 750 cm</a:t>
            </a:r>
            <a:r>
              <a:rPr lang="fr-CH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= 1.15 à 1.4m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utilisation des outils</a:t>
            </a:r>
          </a:p>
        </p:txBody>
      </p:sp>
    </p:spTree>
    <p:extLst>
      <p:ext uri="{BB962C8B-B14F-4D97-AF65-F5344CB8AC3E}">
        <p14:creationId xmlns:p14="http://schemas.microsoft.com/office/powerpoint/2010/main" val="1447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26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4788024" y="2087678"/>
            <a:ext cx="1296144" cy="57552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1135158" y="2937926"/>
            <a:ext cx="6651552" cy="3600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ergaster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fr-CH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bipède permanent) </a:t>
            </a: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Ma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Crâne = 850 cm</a:t>
            </a:r>
            <a:r>
              <a:rPr lang="fr-CH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= 1.5 à 1.7m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Migre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hors d’Afrique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(Europe – Asie)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 espèces =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erectus</a:t>
            </a:r>
          </a:p>
        </p:txBody>
      </p:sp>
    </p:spTree>
    <p:extLst>
      <p:ext uri="{BB962C8B-B14F-4D97-AF65-F5344CB8AC3E}">
        <p14:creationId xmlns:p14="http://schemas.microsoft.com/office/powerpoint/2010/main" val="4604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27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5257056" y="2472007"/>
            <a:ext cx="971128" cy="52494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822913" y="3056650"/>
            <a:ext cx="7400340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erectus (posture verticale parfaite)</a:t>
            </a: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- 1.6 Ma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Colonise de nombreuses régions</a:t>
            </a:r>
            <a:endParaRPr lang="fr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 des outils – maîtrise le feu</a:t>
            </a:r>
            <a:endParaRPr lang="fr-CH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Aménage des habitats – techniques de chasse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699877-A70D-4F9E-B008-A0B5609E0FB7}"/>
              </a:ext>
            </a:extLst>
          </p:cNvPr>
          <p:cNvSpPr txBox="1"/>
          <p:nvPr/>
        </p:nvSpPr>
        <p:spPr>
          <a:xfrm rot="19157981">
            <a:off x="383910" y="3507099"/>
            <a:ext cx="770485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 migrations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(aller – retour) → compliquent établissement de filiation</a:t>
            </a:r>
          </a:p>
        </p:txBody>
      </p:sp>
    </p:spTree>
    <p:extLst>
      <p:ext uri="{BB962C8B-B14F-4D97-AF65-F5344CB8AC3E}">
        <p14:creationId xmlns:p14="http://schemas.microsoft.com/office/powerpoint/2010/main" val="26250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28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CC9CEDAC-156C-4649-87F1-EAED166DCD96}"/>
              </a:ext>
            </a:extLst>
          </p:cNvPr>
          <p:cNvSpPr/>
          <p:nvPr/>
        </p:nvSpPr>
        <p:spPr>
          <a:xfrm>
            <a:off x="5993400" y="2898843"/>
            <a:ext cx="576064" cy="81837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6866D8-94B6-432E-B426-B9E1051D93B7}"/>
              </a:ext>
            </a:extLst>
          </p:cNvPr>
          <p:cNvSpPr txBox="1"/>
          <p:nvPr/>
        </p:nvSpPr>
        <p:spPr>
          <a:xfrm>
            <a:off x="4211960" y="3861048"/>
            <a:ext cx="4248472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Période glaciaire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(Europe) → isolement de certaines populations (</a:t>
            </a:r>
            <a:r>
              <a:rPr lang="fr-CH" sz="2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génétique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4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29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338200" y="1653033"/>
            <a:ext cx="1618175" cy="52494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822913" y="2636912"/>
            <a:ext cx="7400340" cy="390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neanderthalensis</a:t>
            </a: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- 300’000 ans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Allemagne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Europe – Asie – Afrique (adapté à toutes sortes de climats)</a:t>
            </a:r>
            <a:endParaRPr lang="fr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droit, crâne = 1200 à 1600 cm</a:t>
            </a:r>
            <a:r>
              <a:rPr lang="fr-CH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= 1.55 à 1.65m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4 raisons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Gould pour l’accident de la nature: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~ 530 </a:t>
            </a:r>
            <a:r>
              <a:rPr lang="fr-CH" sz="3200" b="1" dirty="0" err="1">
                <a:latin typeface="Times New Roman" pitchFamily="18" charset="0"/>
                <a:cs typeface="Times New Roman" pitchFamily="18" charset="0"/>
              </a:rPr>
              <a:t>mios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, extinction massive des animaux pluri¢ au Cambrien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Notre lignée =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rares survivants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vertébrés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sur la Terre aujourd’hui</a:t>
            </a: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49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30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338200" y="1653033"/>
            <a:ext cx="1618175" cy="52494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822913" y="2492896"/>
            <a:ext cx="7400340" cy="40626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neanderthalensis</a:t>
            </a: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- 300’000 ans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 dans des grottes ou des cabanes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Fabrique 60 types d’outils et armes</a:t>
            </a:r>
            <a:endParaRPr lang="fr-CH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Enterre  les morts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Pratique des rites religieux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0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31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427208" y="1902805"/>
            <a:ext cx="1618175" cy="90441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0616E3-E728-4000-94B2-95B20DEDA094}"/>
              </a:ext>
            </a:extLst>
          </p:cNvPr>
          <p:cNvSpPr txBox="1"/>
          <p:nvPr/>
        </p:nvSpPr>
        <p:spPr>
          <a:xfrm>
            <a:off x="107504" y="3004206"/>
            <a:ext cx="889362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neanderthalensis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</a:t>
            </a:r>
            <a:r>
              <a:rPr lang="fr-CH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endParaRPr lang="fr-CH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Cohabitation, quelques millénaires</a:t>
            </a: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0A2BFDC-5098-4014-9C38-04E4EC5CCAD9}"/>
              </a:ext>
            </a:extLst>
          </p:cNvPr>
          <p:cNvSpPr/>
          <p:nvPr/>
        </p:nvSpPr>
        <p:spPr>
          <a:xfrm>
            <a:off x="3131840" y="3634495"/>
            <a:ext cx="1080120" cy="1872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69C1A9-89CA-4F2B-B19F-1A5C2E74B5C9}"/>
              </a:ext>
            </a:extLst>
          </p:cNvPr>
          <p:cNvSpPr txBox="1"/>
          <p:nvPr/>
        </p:nvSpPr>
        <p:spPr>
          <a:xfrm>
            <a:off x="1547664" y="5642084"/>
            <a:ext cx="39604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- 35’000 ans = disparition</a:t>
            </a:r>
          </a:p>
        </p:txBody>
      </p:sp>
    </p:spTree>
    <p:extLst>
      <p:ext uri="{BB962C8B-B14F-4D97-AF65-F5344CB8AC3E}">
        <p14:creationId xmlns:p14="http://schemas.microsoft.com/office/powerpoint/2010/main" val="35532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32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804248" y="2342021"/>
            <a:ext cx="1241135" cy="46519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387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07464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4% du génome partagé avec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homo sapiens neanderthalensis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cohabitation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reproduction régulière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Apparition – 100’000 ans en Afrique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Arrivée – 40’000 ans en Europe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Homo sapiens </a:t>
            </a:r>
            <a:r>
              <a:rPr lang="fr-CH" sz="4800" b="1" i="1" dirty="0" err="1">
                <a:latin typeface="Times New Roman" pitchFamily="18" charset="0"/>
                <a:cs typeface="Times New Roman" pitchFamily="18" charset="0"/>
              </a:rPr>
              <a:t>sapiens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(homme de Cro-Magnon)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558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34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804248" y="2342021"/>
            <a:ext cx="1241135" cy="46519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736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grandes lignées de l’humanité (2020)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52320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35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DFCF5F-B3E2-4D69-A659-0B19A8D8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48" y="1556791"/>
            <a:ext cx="13804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2529" name="Picture 1">
            <a:extLst>
              <a:ext uri="{FF2B5EF4-FFF2-40B4-BE49-F238E27FC236}">
                <a16:creationId xmlns:a16="http://schemas.microsoft.com/office/drawing/2014/main" id="{CE8A426B-30D5-4388-8425-8A5E1B2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7" y="1556792"/>
            <a:ext cx="7205471" cy="52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4F2EB-247A-42EA-A0B5-A913AB77BD80}"/>
              </a:ext>
            </a:extLst>
          </p:cNvPr>
          <p:cNvSpPr/>
          <p:nvPr/>
        </p:nvSpPr>
        <p:spPr>
          <a:xfrm>
            <a:off x="6804248" y="2342021"/>
            <a:ext cx="1241135" cy="46519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651C7-F28B-4364-9E68-1361A6B346A9}"/>
              </a:ext>
            </a:extLst>
          </p:cNvPr>
          <p:cNvSpPr txBox="1"/>
          <p:nvPr/>
        </p:nvSpPr>
        <p:spPr>
          <a:xfrm>
            <a:off x="392246" y="2342021"/>
            <a:ext cx="8606159" cy="4493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</a:t>
            </a:r>
            <a:r>
              <a:rPr lang="fr-CH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endParaRPr lang="fr-CH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plus haut, crâne = 1400 cm</a:t>
            </a:r>
            <a:r>
              <a:rPr lang="fr-CH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Arcades sourcilières sans bourrelet</a:t>
            </a:r>
            <a:endParaRPr lang="fr-CH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Menton développé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= 1.65 à 1.75m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Chasse (nourrir et faire des vêtements et des tentes)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Crée des objets d’art (statues, dessins…)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26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07464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- 8000 à 6000 ans, sédentarisation → agriculture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Blé et orge en Méditerranée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Mil (millet) en Afrique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Riz en Thaïlande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Maïs en Amérique centrale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Homo sapiens </a:t>
            </a:r>
            <a:r>
              <a:rPr lang="fr-CH" sz="4800" b="1" i="1" dirty="0" err="1">
                <a:latin typeface="Times New Roman" pitchFamily="18" charset="0"/>
                <a:cs typeface="Times New Roman" pitchFamily="18" charset="0"/>
              </a:rPr>
              <a:t>sapiens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658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Comparaison lignée humaine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37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3574D5-E2FD-41CD-9A1F-DE155011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0807"/>
            <a:ext cx="16705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5601" name="Picture 1">
            <a:extLst>
              <a:ext uri="{FF2B5EF4-FFF2-40B4-BE49-F238E27FC236}">
                <a16:creationId xmlns:a16="http://schemas.microsoft.com/office/drawing/2014/main" id="{82D0889D-A69E-4499-A3C9-19FD929A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15662" cy="46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21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En résumé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38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3574D5-E2FD-41CD-9A1F-DE155011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0807"/>
            <a:ext cx="16705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6AD477E9-DD80-40B7-81C7-F38A073B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18534"/>
            <a:ext cx="8769225" cy="40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9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507464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De nombreuses autres lignées humaines ont existé et restent à découvrir. Il n’est pas impossible que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hypothèses actuelles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soient modifiées par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nouvelles découvertes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car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nombreux déplacements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espèces du genre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Homo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rendent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difficile l’identification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origines de chaque lignée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09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4 raisons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Gould pour l’accident de la nature: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 startAt="2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~ 350 </a:t>
            </a:r>
            <a:r>
              <a:rPr lang="fr-CH" sz="3200" dirty="0" err="1">
                <a:latin typeface="Times New Roman" pitchFamily="18" charset="0"/>
                <a:cs typeface="Times New Roman" pitchFamily="18" charset="0"/>
              </a:rPr>
              <a:t>mios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, petits groupes de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poissons à nageoires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arêtes ossifiées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et une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solide arête centrale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(supporter la masse)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vertébrés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ont pu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quitter les eaux</a:t>
            </a: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948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Au début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origine localisée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migration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masse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Aujourd’hui: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l’Homme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sorti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nombreuses reprises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d’Afrique,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avant d’y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retourner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puis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repartir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vue traditionnelle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notre évolution est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erronée (analyses génétiques)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  </a:t>
            </a:r>
          </a:p>
        </p:txBody>
      </p:sp>
    </p:spTree>
    <p:extLst>
      <p:ext uri="{BB962C8B-B14F-4D97-AF65-F5344CB8AC3E}">
        <p14:creationId xmlns:p14="http://schemas.microsoft.com/office/powerpoint/2010/main" val="2604727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Migrations principales (analyse chromosome Y)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41</a:t>
            </a:fld>
            <a:endParaRPr lang="fr-CH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3574D5-E2FD-41CD-9A1F-DE155011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0807"/>
            <a:ext cx="16705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9938" name="Picture 2" descr="Human Migration Map | Géographie, Préhistoire, Culture générale">
            <a:extLst>
              <a:ext uri="{FF2B5EF4-FFF2-40B4-BE49-F238E27FC236}">
                <a16:creationId xmlns:a16="http://schemas.microsoft.com/office/drawing/2014/main" id="{2AC8771C-785B-4A47-8D21-C967AD21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4" y="1576685"/>
            <a:ext cx="6688448" cy="51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7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4 raisons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Gould pour l’accident de la nature: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 startAt="3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~ 65 </a:t>
            </a:r>
            <a:r>
              <a:rPr lang="fr-CH" sz="3200" dirty="0" err="1">
                <a:latin typeface="Times New Roman" pitchFamily="18" charset="0"/>
                <a:cs typeface="Times New Roman" pitchFamily="18" charset="0"/>
              </a:rPr>
              <a:t>mios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, volumineuse météorite a percuté la terre 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extinctions des dinosaures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mammifères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(minoritaires) ont pu devenir le phylum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majoritaire</a:t>
            </a: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611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4 raisons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Gould pour l’accident de la nature: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 startAt="4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~ 2-3 </a:t>
            </a:r>
            <a:r>
              <a:rPr lang="fr-CH" sz="3200" dirty="0" err="1">
                <a:latin typeface="Times New Roman" pitchFamily="18" charset="0"/>
                <a:cs typeface="Times New Roman" pitchFamily="18" charset="0"/>
              </a:rPr>
              <a:t>mios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, petite lignée de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Primate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s’est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redressée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marcher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dans la savane africaine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Apparition de l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’Homme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≠ singes (chimpanzés – gorilles)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36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Anagenèse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lente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généralement considérée comme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graduelle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d'une espèce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Spéciation humaine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B56E82-5606-4B58-ACEB-AED1A579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57" y="3645024"/>
            <a:ext cx="3915275" cy="23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7F8138A-631E-413C-AA84-B39D42624389}"/>
              </a:ext>
            </a:extLst>
          </p:cNvPr>
          <p:cNvSpPr/>
          <p:nvPr/>
        </p:nvSpPr>
        <p:spPr>
          <a:xfrm>
            <a:off x="1331640" y="4869160"/>
            <a:ext cx="741682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931AC7-2C0D-417B-8225-CCD95CEA4F5F}"/>
              </a:ext>
            </a:extLst>
          </p:cNvPr>
          <p:cNvSpPr txBox="1"/>
          <p:nvPr/>
        </p:nvSpPr>
        <p:spPr>
          <a:xfrm>
            <a:off x="1331640" y="537321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 les poiles – redresse la tête – marche sur ses jambes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386BAE-3EAB-467F-8EA5-FEF625C8A6A4}"/>
              </a:ext>
            </a:extLst>
          </p:cNvPr>
          <p:cNvSpPr txBox="1"/>
          <p:nvPr/>
        </p:nvSpPr>
        <p:spPr>
          <a:xfrm>
            <a:off x="179512" y="4259132"/>
            <a:ext cx="878497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quelque sorte, une 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humanisation</a:t>
            </a:r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chimpanzé</a:t>
            </a:r>
          </a:p>
        </p:txBody>
      </p:sp>
    </p:spTree>
    <p:extLst>
      <p:ext uri="{BB962C8B-B14F-4D97-AF65-F5344CB8AC3E}">
        <p14:creationId xmlns:p14="http://schemas.microsoft.com/office/powerpoint/2010/main" val="23163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 la quête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chaînon manquant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Fossile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relie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le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singe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l’homme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→ Fraude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de la paléontologie 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1912, Dawson et Smith ont annoncé la découverte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fossile intermédiaire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homme de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Piltdown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1953,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ont démontré que c’était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faux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crâne humain associé à une mâchoire d’orang-outan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Spéciation humaine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57555A-9E75-465F-A7D1-A64E4114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355154"/>
            <a:ext cx="3960440" cy="25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800005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Cladogenèse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 buissonnante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des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mortes,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embranchements inconnus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des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ancêtres perdus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Spéciation humaine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B56E82-5606-4B58-ACEB-AED1A579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95" y="4157343"/>
            <a:ext cx="3915275" cy="23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7F8138A-631E-413C-AA84-B39D42624389}"/>
              </a:ext>
            </a:extLst>
          </p:cNvPr>
          <p:cNvSpPr/>
          <p:nvPr/>
        </p:nvSpPr>
        <p:spPr>
          <a:xfrm>
            <a:off x="1043608" y="4897450"/>
            <a:ext cx="741682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931AC7-2C0D-417B-8225-CCD95CEA4F5F}"/>
              </a:ext>
            </a:extLst>
          </p:cNvPr>
          <p:cNvSpPr txBox="1"/>
          <p:nvPr/>
        </p:nvSpPr>
        <p:spPr>
          <a:xfrm>
            <a:off x="1043608" y="554165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linéaire = fausse</a:t>
            </a:r>
          </a:p>
        </p:txBody>
      </p:sp>
    </p:spTree>
    <p:extLst>
      <p:ext uri="{BB962C8B-B14F-4D97-AF65-F5344CB8AC3E}">
        <p14:creationId xmlns:p14="http://schemas.microsoft.com/office/powerpoint/2010/main" val="32326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1160</Words>
  <Application>Microsoft Office PowerPoint</Application>
  <PresentationFormat>Affichage à l'écran (4:3)</PresentationFormat>
  <Paragraphs>440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Thème Office</vt:lpstr>
      <vt:lpstr>L’évolution de l’Homme</vt:lpstr>
      <vt:lpstr>L’évolution de l’Homme</vt:lpstr>
      <vt:lpstr>Généralités</vt:lpstr>
      <vt:lpstr>Généralités</vt:lpstr>
      <vt:lpstr>Généralités</vt:lpstr>
      <vt:lpstr>Généralités</vt:lpstr>
      <vt:lpstr>Spéciation humaine</vt:lpstr>
      <vt:lpstr>Spéciation humaine</vt:lpstr>
      <vt:lpstr>Spéciation humaine</vt:lpstr>
      <vt:lpstr>NOUS</vt:lpstr>
      <vt:lpstr>Classification du vivant</vt:lpstr>
      <vt:lpstr>Classification du vivant</vt:lpstr>
      <vt:lpstr>Caractéristiques des primates</vt:lpstr>
      <vt:lpstr>L’hominisation</vt:lpstr>
      <vt:lpstr>Afrique - Est</vt:lpstr>
      <vt:lpstr>Formation du Rift</vt:lpstr>
      <vt:lpstr>Conséquence du Rift</vt:lpstr>
      <vt:lpstr>Théorie du Rift</vt:lpstr>
      <vt:lpstr>Conséquence de la bipédie</vt:lpstr>
      <vt:lpstr>Après la bipédie</vt:lpstr>
      <vt:lpstr>Les peintures de Lascaux</vt:lpstr>
      <vt:lpstr>Les grandes lignées de l’humanité</vt:lpstr>
      <vt:lpstr>Les grandes lignées de l’humanité (2020)</vt:lpstr>
      <vt:lpstr>Les principaux fossiles d’australopithèques</vt:lpstr>
      <vt:lpstr>Les grandes lignées de l’humanité (2020)</vt:lpstr>
      <vt:lpstr>Les grandes lignées de l’humanité (2020)</vt:lpstr>
      <vt:lpstr>Les grandes lignées de l’humanité (2020)</vt:lpstr>
      <vt:lpstr>Les grandes lignées de l’humanité (2020)</vt:lpstr>
      <vt:lpstr>Les grandes lignées de l’humanité (2020)</vt:lpstr>
      <vt:lpstr>Les grandes lignées de l’humanité (2020)</vt:lpstr>
      <vt:lpstr>Les grandes lignées de l’humanité (2020)</vt:lpstr>
      <vt:lpstr>Les grandes lignées de l’humanité (2020)</vt:lpstr>
      <vt:lpstr>Homo sapiens sapiens (homme de Cro-Magnon)</vt:lpstr>
      <vt:lpstr>Les grandes lignées de l’humanité (2020)</vt:lpstr>
      <vt:lpstr>Les grandes lignées de l’humanité (2020)</vt:lpstr>
      <vt:lpstr>Homo sapiens sapiens</vt:lpstr>
      <vt:lpstr>Comparaison lignée humaine</vt:lpstr>
      <vt:lpstr>En résumé</vt:lpstr>
      <vt:lpstr>Conclusion </vt:lpstr>
      <vt:lpstr>Conclusion </vt:lpstr>
      <vt:lpstr>Migrations principales (analyse chromosome 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Julien_Dubuis</dc:creator>
  <cp:lastModifiedBy>DUBUIS Julien</cp:lastModifiedBy>
  <cp:revision>228</cp:revision>
  <dcterms:created xsi:type="dcterms:W3CDTF">2013-04-09T12:35:27Z</dcterms:created>
  <dcterms:modified xsi:type="dcterms:W3CDTF">2022-03-06T19:38:10Z</dcterms:modified>
</cp:coreProperties>
</file>