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6" r:id="rId2"/>
    <p:sldId id="491" r:id="rId3"/>
    <p:sldId id="492" r:id="rId4"/>
    <p:sldId id="493" r:id="rId5"/>
    <p:sldId id="309" r:id="rId6"/>
    <p:sldId id="312" r:id="rId7"/>
    <p:sldId id="507" r:id="rId8"/>
    <p:sldId id="313" r:id="rId9"/>
    <p:sldId id="494" r:id="rId10"/>
    <p:sldId id="496" r:id="rId11"/>
    <p:sldId id="495" r:id="rId12"/>
    <p:sldId id="497" r:id="rId13"/>
    <p:sldId id="498" r:id="rId14"/>
    <p:sldId id="500" r:id="rId15"/>
    <p:sldId id="501" r:id="rId16"/>
    <p:sldId id="502" r:id="rId17"/>
    <p:sldId id="503" r:id="rId18"/>
    <p:sldId id="504" r:id="rId19"/>
    <p:sldId id="505" r:id="rId20"/>
    <p:sldId id="316" r:id="rId21"/>
    <p:sldId id="506" r:id="rId22"/>
    <p:sldId id="317" r:id="rId23"/>
    <p:sldId id="508" r:id="rId24"/>
    <p:sldId id="319" r:id="rId25"/>
    <p:sldId id="321" r:id="rId26"/>
    <p:sldId id="323" r:id="rId27"/>
    <p:sldId id="324" r:id="rId28"/>
    <p:sldId id="325" r:id="rId29"/>
    <p:sldId id="32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95482AFC-095D-4911-8B58-53A945341E59}"/>
    <pc:docChg chg="modSld">
      <pc:chgData name="DUBUIS Julien" userId="d507d28b-ef1c-4d40-92b7-eb3c03f99f97" providerId="ADAL" clId="{95482AFC-095D-4911-8B58-53A945341E59}" dt="2023-08-01T19:24:01.388" v="103" actId="20577"/>
      <pc:docMkLst>
        <pc:docMk/>
      </pc:docMkLst>
      <pc:sldChg chg="modSp mod">
        <pc:chgData name="DUBUIS Julien" userId="d507d28b-ef1c-4d40-92b7-eb3c03f99f97" providerId="ADAL" clId="{95482AFC-095D-4911-8B58-53A945341E59}" dt="2023-08-01T19:20:18.049" v="3" actId="20577"/>
        <pc:sldMkLst>
          <pc:docMk/>
          <pc:sldMk cId="0" sldId="306"/>
        </pc:sldMkLst>
        <pc:spChg chg="mod">
          <ac:chgData name="DUBUIS Julien" userId="d507d28b-ef1c-4d40-92b7-eb3c03f99f97" providerId="ADAL" clId="{95482AFC-095D-4911-8B58-53A945341E59}" dt="2023-08-01T19:20:18.049" v="3" actId="20577"/>
          <ac:spMkLst>
            <pc:docMk/>
            <pc:sldMk cId="0" sldId="306"/>
            <ac:spMk id="11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09.952" v="19" actId="20577"/>
        <pc:sldMkLst>
          <pc:docMk/>
          <pc:sldMk cId="0" sldId="312"/>
        </pc:sldMkLst>
        <pc:spChg chg="mod">
          <ac:chgData name="DUBUIS Julien" userId="d507d28b-ef1c-4d40-92b7-eb3c03f99f97" providerId="ADAL" clId="{95482AFC-095D-4911-8B58-53A945341E59}" dt="2023-08-01T19:21:09.952" v="19" actId="20577"/>
          <ac:spMkLst>
            <pc:docMk/>
            <pc:sldMk cId="0" sldId="3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35.814" v="25" actId="20577"/>
        <pc:sldMkLst>
          <pc:docMk/>
          <pc:sldMk cId="0" sldId="313"/>
        </pc:sldMkLst>
        <pc:spChg chg="mod">
          <ac:chgData name="DUBUIS Julien" userId="d507d28b-ef1c-4d40-92b7-eb3c03f99f97" providerId="ADAL" clId="{95482AFC-095D-4911-8B58-53A945341E59}" dt="2023-08-01T19:21:35.814" v="25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3:01.529" v="77" actId="20577"/>
        <pc:sldMkLst>
          <pc:docMk/>
          <pc:sldMk cId="0" sldId="316"/>
        </pc:sldMkLst>
        <pc:spChg chg="mod">
          <ac:chgData name="DUBUIS Julien" userId="d507d28b-ef1c-4d40-92b7-eb3c03f99f97" providerId="ADAL" clId="{95482AFC-095D-4911-8B58-53A945341E59}" dt="2023-08-01T19:23:01.529" v="77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3:21.989" v="85" actId="20577"/>
        <pc:sldMkLst>
          <pc:docMk/>
          <pc:sldMk cId="0" sldId="317"/>
        </pc:sldMkLst>
        <pc:spChg chg="mod">
          <ac:chgData name="DUBUIS Julien" userId="d507d28b-ef1c-4d40-92b7-eb3c03f99f97" providerId="ADAL" clId="{95482AFC-095D-4911-8B58-53A945341E59}" dt="2023-08-01T19:23:21.989" v="85" actId="20577"/>
          <ac:spMkLst>
            <pc:docMk/>
            <pc:sldMk cId="0" sldId="3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3:31.195" v="89" actId="20577"/>
        <pc:sldMkLst>
          <pc:docMk/>
          <pc:sldMk cId="0" sldId="319"/>
        </pc:sldMkLst>
        <pc:spChg chg="mod">
          <ac:chgData name="DUBUIS Julien" userId="d507d28b-ef1c-4d40-92b7-eb3c03f99f97" providerId="ADAL" clId="{95482AFC-095D-4911-8B58-53A945341E59}" dt="2023-08-01T19:23:31.195" v="89" actId="20577"/>
          <ac:spMkLst>
            <pc:docMk/>
            <pc:sldMk cId="0" sldId="3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3:35.513" v="93" actId="20577"/>
        <pc:sldMkLst>
          <pc:docMk/>
          <pc:sldMk cId="0" sldId="321"/>
        </pc:sldMkLst>
        <pc:spChg chg="mod">
          <ac:chgData name="DUBUIS Julien" userId="d507d28b-ef1c-4d40-92b7-eb3c03f99f97" providerId="ADAL" clId="{95482AFC-095D-4911-8B58-53A945341E59}" dt="2023-08-01T19:23:35.513" v="93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3:39.394" v="97" actId="20577"/>
        <pc:sldMkLst>
          <pc:docMk/>
          <pc:sldMk cId="0" sldId="323"/>
        </pc:sldMkLst>
        <pc:spChg chg="mod">
          <ac:chgData name="DUBUIS Julien" userId="d507d28b-ef1c-4d40-92b7-eb3c03f99f97" providerId="ADAL" clId="{95482AFC-095D-4911-8B58-53A945341E59}" dt="2023-08-01T19:23:39.394" v="97" actId="20577"/>
          <ac:spMkLst>
            <pc:docMk/>
            <pc:sldMk cId="0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3:47.683" v="101" actId="20577"/>
        <pc:sldMkLst>
          <pc:docMk/>
          <pc:sldMk cId="0" sldId="324"/>
        </pc:sldMkLst>
        <pc:spChg chg="mod">
          <ac:chgData name="DUBUIS Julien" userId="d507d28b-ef1c-4d40-92b7-eb3c03f99f97" providerId="ADAL" clId="{95482AFC-095D-4911-8B58-53A945341E59}" dt="2023-08-01T19:23:47.683" v="101" actId="20577"/>
          <ac:spMkLst>
            <pc:docMk/>
            <pc:sldMk cId="0" sldId="3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4:01.388" v="103" actId="20577"/>
        <pc:sldMkLst>
          <pc:docMk/>
          <pc:sldMk cId="0" sldId="326"/>
        </pc:sldMkLst>
        <pc:spChg chg="mod">
          <ac:chgData name="DUBUIS Julien" userId="d507d28b-ef1c-4d40-92b7-eb3c03f99f97" providerId="ADAL" clId="{95482AFC-095D-4911-8B58-53A945341E59}" dt="2023-08-01T19:24:01.388" v="103" actId="20577"/>
          <ac:spMkLst>
            <pc:docMk/>
            <pc:sldMk cId="0" sldId="3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0:49.874" v="7" actId="20577"/>
        <pc:sldMkLst>
          <pc:docMk/>
          <pc:sldMk cId="0" sldId="491"/>
        </pc:sldMkLst>
        <pc:spChg chg="mod">
          <ac:chgData name="DUBUIS Julien" userId="d507d28b-ef1c-4d40-92b7-eb3c03f99f97" providerId="ADAL" clId="{95482AFC-095D-4911-8B58-53A945341E59}" dt="2023-08-01T19:20:49.874" v="7" actId="20577"/>
          <ac:spMkLst>
            <pc:docMk/>
            <pc:sldMk cId="0" sldId="4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0:53.882" v="11" actId="20577"/>
        <pc:sldMkLst>
          <pc:docMk/>
          <pc:sldMk cId="0" sldId="492"/>
        </pc:sldMkLst>
        <pc:spChg chg="mod">
          <ac:chgData name="DUBUIS Julien" userId="d507d28b-ef1c-4d40-92b7-eb3c03f99f97" providerId="ADAL" clId="{95482AFC-095D-4911-8B58-53A945341E59}" dt="2023-08-01T19:20:53.882" v="11" actId="20577"/>
          <ac:spMkLst>
            <pc:docMk/>
            <pc:sldMk cId="0" sldId="4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0:58.392" v="15" actId="20577"/>
        <pc:sldMkLst>
          <pc:docMk/>
          <pc:sldMk cId="0" sldId="493"/>
        </pc:sldMkLst>
        <pc:spChg chg="mod">
          <ac:chgData name="DUBUIS Julien" userId="d507d28b-ef1c-4d40-92b7-eb3c03f99f97" providerId="ADAL" clId="{95482AFC-095D-4911-8B58-53A945341E59}" dt="2023-08-01T19:20:58.392" v="15" actId="20577"/>
          <ac:spMkLst>
            <pc:docMk/>
            <pc:sldMk cId="0" sldId="4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40.120" v="29" actId="20577"/>
        <pc:sldMkLst>
          <pc:docMk/>
          <pc:sldMk cId="0" sldId="494"/>
        </pc:sldMkLst>
        <pc:spChg chg="mod">
          <ac:chgData name="DUBUIS Julien" userId="d507d28b-ef1c-4d40-92b7-eb3c03f99f97" providerId="ADAL" clId="{95482AFC-095D-4911-8B58-53A945341E59}" dt="2023-08-01T19:21:40.120" v="29" actId="20577"/>
          <ac:spMkLst>
            <pc:docMk/>
            <pc:sldMk cId="0" sldId="4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50.463" v="39" actId="20577"/>
        <pc:sldMkLst>
          <pc:docMk/>
          <pc:sldMk cId="0" sldId="495"/>
        </pc:sldMkLst>
        <pc:spChg chg="mod">
          <ac:chgData name="DUBUIS Julien" userId="d507d28b-ef1c-4d40-92b7-eb3c03f99f97" providerId="ADAL" clId="{95482AFC-095D-4911-8B58-53A945341E59}" dt="2023-08-01T19:21:50.463" v="39" actId="20577"/>
          <ac:spMkLst>
            <pc:docMk/>
            <pc:sldMk cId="0" sldId="4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45.329" v="33" actId="20577"/>
        <pc:sldMkLst>
          <pc:docMk/>
          <pc:sldMk cId="0" sldId="496"/>
        </pc:sldMkLst>
        <pc:spChg chg="mod">
          <ac:chgData name="DUBUIS Julien" userId="d507d28b-ef1c-4d40-92b7-eb3c03f99f97" providerId="ADAL" clId="{95482AFC-095D-4911-8B58-53A945341E59}" dt="2023-08-01T19:21:45.329" v="33" actId="20577"/>
          <ac:spMkLst>
            <pc:docMk/>
            <pc:sldMk cId="0" sldId="4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54.519" v="43" actId="20577"/>
        <pc:sldMkLst>
          <pc:docMk/>
          <pc:sldMk cId="0" sldId="497"/>
        </pc:sldMkLst>
        <pc:spChg chg="mod">
          <ac:chgData name="DUBUIS Julien" userId="d507d28b-ef1c-4d40-92b7-eb3c03f99f97" providerId="ADAL" clId="{95482AFC-095D-4911-8B58-53A945341E59}" dt="2023-08-01T19:21:54.519" v="43" actId="20577"/>
          <ac:spMkLst>
            <pc:docMk/>
            <pc:sldMk cId="0" sldId="4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59.653" v="47" actId="20577"/>
        <pc:sldMkLst>
          <pc:docMk/>
          <pc:sldMk cId="0" sldId="498"/>
        </pc:sldMkLst>
        <pc:spChg chg="mod">
          <ac:chgData name="DUBUIS Julien" userId="d507d28b-ef1c-4d40-92b7-eb3c03f99f97" providerId="ADAL" clId="{95482AFC-095D-4911-8B58-53A945341E59}" dt="2023-08-01T19:21:59.653" v="47" actId="20577"/>
          <ac:spMkLst>
            <pc:docMk/>
            <pc:sldMk cId="0" sldId="4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2:04.413" v="51" actId="20577"/>
        <pc:sldMkLst>
          <pc:docMk/>
          <pc:sldMk cId="0" sldId="500"/>
        </pc:sldMkLst>
        <pc:spChg chg="mod">
          <ac:chgData name="DUBUIS Julien" userId="d507d28b-ef1c-4d40-92b7-eb3c03f99f97" providerId="ADAL" clId="{95482AFC-095D-4911-8B58-53A945341E59}" dt="2023-08-01T19:22:04.413" v="51" actId="20577"/>
          <ac:spMkLst>
            <pc:docMk/>
            <pc:sldMk cId="0" sldId="5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2:09.175" v="55" actId="20577"/>
        <pc:sldMkLst>
          <pc:docMk/>
          <pc:sldMk cId="0" sldId="501"/>
        </pc:sldMkLst>
        <pc:spChg chg="mod">
          <ac:chgData name="DUBUIS Julien" userId="d507d28b-ef1c-4d40-92b7-eb3c03f99f97" providerId="ADAL" clId="{95482AFC-095D-4911-8B58-53A945341E59}" dt="2023-08-01T19:22:09.175" v="55" actId="20577"/>
          <ac:spMkLst>
            <pc:docMk/>
            <pc:sldMk cId="0" sldId="50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2:13.495" v="59" actId="20577"/>
        <pc:sldMkLst>
          <pc:docMk/>
          <pc:sldMk cId="0" sldId="502"/>
        </pc:sldMkLst>
        <pc:spChg chg="mod">
          <ac:chgData name="DUBUIS Julien" userId="d507d28b-ef1c-4d40-92b7-eb3c03f99f97" providerId="ADAL" clId="{95482AFC-095D-4911-8B58-53A945341E59}" dt="2023-08-01T19:22:13.495" v="59" actId="20577"/>
          <ac:spMkLst>
            <pc:docMk/>
            <pc:sldMk cId="0" sldId="50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2:17.202" v="63" actId="20577"/>
        <pc:sldMkLst>
          <pc:docMk/>
          <pc:sldMk cId="0" sldId="503"/>
        </pc:sldMkLst>
        <pc:spChg chg="mod">
          <ac:chgData name="DUBUIS Julien" userId="d507d28b-ef1c-4d40-92b7-eb3c03f99f97" providerId="ADAL" clId="{95482AFC-095D-4911-8B58-53A945341E59}" dt="2023-08-01T19:22:17.202" v="63" actId="20577"/>
          <ac:spMkLst>
            <pc:docMk/>
            <pc:sldMk cId="0" sldId="50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2:52.733" v="69" actId="20577"/>
        <pc:sldMkLst>
          <pc:docMk/>
          <pc:sldMk cId="0" sldId="504"/>
        </pc:sldMkLst>
        <pc:spChg chg="mod">
          <ac:chgData name="DUBUIS Julien" userId="d507d28b-ef1c-4d40-92b7-eb3c03f99f97" providerId="ADAL" clId="{95482AFC-095D-4911-8B58-53A945341E59}" dt="2023-08-01T19:22:52.733" v="69" actId="20577"/>
          <ac:spMkLst>
            <pc:docMk/>
            <pc:sldMk cId="0" sldId="50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2:57.256" v="73" actId="20577"/>
        <pc:sldMkLst>
          <pc:docMk/>
          <pc:sldMk cId="0" sldId="505"/>
        </pc:sldMkLst>
        <pc:spChg chg="mod">
          <ac:chgData name="DUBUIS Julien" userId="d507d28b-ef1c-4d40-92b7-eb3c03f99f97" providerId="ADAL" clId="{95482AFC-095D-4911-8B58-53A945341E59}" dt="2023-08-01T19:22:57.256" v="73" actId="20577"/>
          <ac:spMkLst>
            <pc:docMk/>
            <pc:sldMk cId="0" sldId="50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3:16.159" v="81" actId="20577"/>
        <pc:sldMkLst>
          <pc:docMk/>
          <pc:sldMk cId="0" sldId="506"/>
        </pc:sldMkLst>
        <pc:spChg chg="mod">
          <ac:chgData name="DUBUIS Julien" userId="d507d28b-ef1c-4d40-92b7-eb3c03f99f97" providerId="ADAL" clId="{95482AFC-095D-4911-8B58-53A945341E59}" dt="2023-08-01T19:23:16.159" v="81" actId="20577"/>
          <ac:spMkLst>
            <pc:docMk/>
            <pc:sldMk cId="0" sldId="5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95482AFC-095D-4911-8B58-53A945341E59}" dt="2023-08-01T19:21:30.365" v="21" actId="20577"/>
        <pc:sldMkLst>
          <pc:docMk/>
          <pc:sldMk cId="0" sldId="507"/>
        </pc:sldMkLst>
        <pc:spChg chg="mod">
          <ac:chgData name="DUBUIS Julien" userId="d507d28b-ef1c-4d40-92b7-eb3c03f99f97" providerId="ADAL" clId="{95482AFC-095D-4911-8B58-53A945341E59}" dt="2023-08-01T19:21:30.365" v="21" actId="20577"/>
          <ac:spMkLst>
            <pc:docMk/>
            <pc:sldMk cId="0" sldId="507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3C875BE0-B770-4931-B4A9-9A492A4ACDA2}"/>
    <pc:docChg chg="modSld">
      <pc:chgData name="DUBUIS Julien" userId="d507d28b-ef1c-4d40-92b7-eb3c03f99f97" providerId="ADAL" clId="{3C875BE0-B770-4931-B4A9-9A492A4ACDA2}" dt="2022-08-05T11:47:16.682" v="113" actId="20577"/>
      <pc:docMkLst>
        <pc:docMk/>
      </pc:docMkLst>
      <pc:sldChg chg="modSp mod">
        <pc:chgData name="DUBUIS Julien" userId="d507d28b-ef1c-4d40-92b7-eb3c03f99f97" providerId="ADAL" clId="{3C875BE0-B770-4931-B4A9-9A492A4ACDA2}" dt="2022-08-05T11:44:11.981" v="3" actId="20577"/>
        <pc:sldMkLst>
          <pc:docMk/>
          <pc:sldMk cId="0" sldId="306"/>
        </pc:sldMkLst>
        <pc:spChg chg="mod">
          <ac:chgData name="DUBUIS Julien" userId="d507d28b-ef1c-4d40-92b7-eb3c03f99f97" providerId="ADAL" clId="{3C875BE0-B770-4931-B4A9-9A492A4ACDA2}" dt="2022-08-05T11:44:11.981" v="3" actId="20577"/>
          <ac:spMkLst>
            <pc:docMk/>
            <pc:sldMk cId="0" sldId="306"/>
            <ac:spMk id="11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4:33.780" v="19" actId="20577"/>
        <pc:sldMkLst>
          <pc:docMk/>
          <pc:sldMk cId="0" sldId="312"/>
        </pc:sldMkLst>
        <pc:spChg chg="mod">
          <ac:chgData name="DUBUIS Julien" userId="d507d28b-ef1c-4d40-92b7-eb3c03f99f97" providerId="ADAL" clId="{3C875BE0-B770-4931-B4A9-9A492A4ACDA2}" dt="2022-08-05T11:44:33.780" v="19" actId="20577"/>
          <ac:spMkLst>
            <pc:docMk/>
            <pc:sldMk cId="0" sldId="3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16.891" v="29" actId="20577"/>
        <pc:sldMkLst>
          <pc:docMk/>
          <pc:sldMk cId="0" sldId="313"/>
        </pc:sldMkLst>
        <pc:spChg chg="mod">
          <ac:chgData name="DUBUIS Julien" userId="d507d28b-ef1c-4d40-92b7-eb3c03f99f97" providerId="ADAL" clId="{3C875BE0-B770-4931-B4A9-9A492A4ACDA2}" dt="2022-08-05T11:45:16.891" v="29" actId="20577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27.109" v="81" actId="20577"/>
        <pc:sldMkLst>
          <pc:docMk/>
          <pc:sldMk cId="0" sldId="316"/>
        </pc:sldMkLst>
        <pc:spChg chg="mod">
          <ac:chgData name="DUBUIS Julien" userId="d507d28b-ef1c-4d40-92b7-eb3c03f99f97" providerId="ADAL" clId="{3C875BE0-B770-4931-B4A9-9A492A4ACDA2}" dt="2022-08-05T11:46:27.109" v="81" actId="20577"/>
          <ac:spMkLst>
            <pc:docMk/>
            <pc:sldMk cId="0" sldId="3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36.158" v="93" actId="20577"/>
        <pc:sldMkLst>
          <pc:docMk/>
          <pc:sldMk cId="0" sldId="317"/>
        </pc:sldMkLst>
        <pc:spChg chg="mod">
          <ac:chgData name="DUBUIS Julien" userId="d507d28b-ef1c-4d40-92b7-eb3c03f99f97" providerId="ADAL" clId="{3C875BE0-B770-4931-B4A9-9A492A4ACDA2}" dt="2022-08-05T11:46:36.158" v="93" actId="20577"/>
          <ac:spMkLst>
            <pc:docMk/>
            <pc:sldMk cId="0" sldId="3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49.629" v="97" actId="20577"/>
        <pc:sldMkLst>
          <pc:docMk/>
          <pc:sldMk cId="0" sldId="319"/>
        </pc:sldMkLst>
        <pc:spChg chg="mod">
          <ac:chgData name="DUBUIS Julien" userId="d507d28b-ef1c-4d40-92b7-eb3c03f99f97" providerId="ADAL" clId="{3C875BE0-B770-4931-B4A9-9A492A4ACDA2}" dt="2022-08-05T11:46:49.629" v="97" actId="20577"/>
          <ac:spMkLst>
            <pc:docMk/>
            <pc:sldMk cId="0" sldId="3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57.725" v="101" actId="20577"/>
        <pc:sldMkLst>
          <pc:docMk/>
          <pc:sldMk cId="0" sldId="321"/>
        </pc:sldMkLst>
        <pc:spChg chg="mod">
          <ac:chgData name="DUBUIS Julien" userId="d507d28b-ef1c-4d40-92b7-eb3c03f99f97" providerId="ADAL" clId="{3C875BE0-B770-4931-B4A9-9A492A4ACDA2}" dt="2022-08-05T11:46:57.725" v="101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7:07.978" v="105" actId="20577"/>
        <pc:sldMkLst>
          <pc:docMk/>
          <pc:sldMk cId="0" sldId="323"/>
        </pc:sldMkLst>
        <pc:spChg chg="mod">
          <ac:chgData name="DUBUIS Julien" userId="d507d28b-ef1c-4d40-92b7-eb3c03f99f97" providerId="ADAL" clId="{3C875BE0-B770-4931-B4A9-9A492A4ACDA2}" dt="2022-08-05T11:47:07.978" v="105" actId="20577"/>
          <ac:spMkLst>
            <pc:docMk/>
            <pc:sldMk cId="0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7:12.614" v="109" actId="20577"/>
        <pc:sldMkLst>
          <pc:docMk/>
          <pc:sldMk cId="0" sldId="324"/>
        </pc:sldMkLst>
        <pc:spChg chg="mod">
          <ac:chgData name="DUBUIS Julien" userId="d507d28b-ef1c-4d40-92b7-eb3c03f99f97" providerId="ADAL" clId="{3C875BE0-B770-4931-B4A9-9A492A4ACDA2}" dt="2022-08-05T11:47:12.614" v="109" actId="20577"/>
          <ac:spMkLst>
            <pc:docMk/>
            <pc:sldMk cId="0" sldId="3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7:16.682" v="113" actId="20577"/>
        <pc:sldMkLst>
          <pc:docMk/>
          <pc:sldMk cId="0" sldId="326"/>
        </pc:sldMkLst>
        <pc:spChg chg="mod">
          <ac:chgData name="DUBUIS Julien" userId="d507d28b-ef1c-4d40-92b7-eb3c03f99f97" providerId="ADAL" clId="{3C875BE0-B770-4931-B4A9-9A492A4ACDA2}" dt="2022-08-05T11:47:16.682" v="113" actId="20577"/>
          <ac:spMkLst>
            <pc:docMk/>
            <pc:sldMk cId="0" sldId="3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4:15.603" v="7" actId="20577"/>
        <pc:sldMkLst>
          <pc:docMk/>
          <pc:sldMk cId="0" sldId="491"/>
        </pc:sldMkLst>
        <pc:spChg chg="mod">
          <ac:chgData name="DUBUIS Julien" userId="d507d28b-ef1c-4d40-92b7-eb3c03f99f97" providerId="ADAL" clId="{3C875BE0-B770-4931-B4A9-9A492A4ACDA2}" dt="2022-08-05T11:44:15.603" v="7" actId="20577"/>
          <ac:spMkLst>
            <pc:docMk/>
            <pc:sldMk cId="0" sldId="4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4:19.737" v="11" actId="20577"/>
        <pc:sldMkLst>
          <pc:docMk/>
          <pc:sldMk cId="0" sldId="492"/>
        </pc:sldMkLst>
        <pc:spChg chg="mod">
          <ac:chgData name="DUBUIS Julien" userId="d507d28b-ef1c-4d40-92b7-eb3c03f99f97" providerId="ADAL" clId="{3C875BE0-B770-4931-B4A9-9A492A4ACDA2}" dt="2022-08-05T11:44:19.737" v="11" actId="20577"/>
          <ac:spMkLst>
            <pc:docMk/>
            <pc:sldMk cId="0" sldId="4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4:23.512" v="15" actId="20577"/>
        <pc:sldMkLst>
          <pc:docMk/>
          <pc:sldMk cId="0" sldId="493"/>
        </pc:sldMkLst>
        <pc:spChg chg="mod">
          <ac:chgData name="DUBUIS Julien" userId="d507d28b-ef1c-4d40-92b7-eb3c03f99f97" providerId="ADAL" clId="{3C875BE0-B770-4931-B4A9-9A492A4ACDA2}" dt="2022-08-05T11:44:23.512" v="15" actId="20577"/>
          <ac:spMkLst>
            <pc:docMk/>
            <pc:sldMk cId="0" sldId="4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23.484" v="33" actId="20577"/>
        <pc:sldMkLst>
          <pc:docMk/>
          <pc:sldMk cId="0" sldId="494"/>
        </pc:sldMkLst>
        <pc:spChg chg="mod">
          <ac:chgData name="DUBUIS Julien" userId="d507d28b-ef1c-4d40-92b7-eb3c03f99f97" providerId="ADAL" clId="{3C875BE0-B770-4931-B4A9-9A492A4ACDA2}" dt="2022-08-05T11:45:23.484" v="33" actId="20577"/>
          <ac:spMkLst>
            <pc:docMk/>
            <pc:sldMk cId="0" sldId="4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34.032" v="41" actId="20577"/>
        <pc:sldMkLst>
          <pc:docMk/>
          <pc:sldMk cId="0" sldId="495"/>
        </pc:sldMkLst>
        <pc:spChg chg="mod">
          <ac:chgData name="DUBUIS Julien" userId="d507d28b-ef1c-4d40-92b7-eb3c03f99f97" providerId="ADAL" clId="{3C875BE0-B770-4931-B4A9-9A492A4ACDA2}" dt="2022-08-05T11:45:34.032" v="41" actId="20577"/>
          <ac:spMkLst>
            <pc:docMk/>
            <pc:sldMk cId="0" sldId="4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29.118" v="37" actId="20577"/>
        <pc:sldMkLst>
          <pc:docMk/>
          <pc:sldMk cId="0" sldId="496"/>
        </pc:sldMkLst>
        <pc:spChg chg="mod">
          <ac:chgData name="DUBUIS Julien" userId="d507d28b-ef1c-4d40-92b7-eb3c03f99f97" providerId="ADAL" clId="{3C875BE0-B770-4931-B4A9-9A492A4ACDA2}" dt="2022-08-05T11:45:29.118" v="37" actId="20577"/>
          <ac:spMkLst>
            <pc:docMk/>
            <pc:sldMk cId="0" sldId="4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37.934" v="45" actId="20577"/>
        <pc:sldMkLst>
          <pc:docMk/>
          <pc:sldMk cId="0" sldId="497"/>
        </pc:sldMkLst>
        <pc:spChg chg="mod">
          <ac:chgData name="DUBUIS Julien" userId="d507d28b-ef1c-4d40-92b7-eb3c03f99f97" providerId="ADAL" clId="{3C875BE0-B770-4931-B4A9-9A492A4ACDA2}" dt="2022-08-05T11:45:37.934" v="45" actId="20577"/>
          <ac:spMkLst>
            <pc:docMk/>
            <pc:sldMk cId="0" sldId="4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43.570" v="49" actId="20577"/>
        <pc:sldMkLst>
          <pc:docMk/>
          <pc:sldMk cId="0" sldId="498"/>
        </pc:sldMkLst>
        <pc:spChg chg="mod">
          <ac:chgData name="DUBUIS Julien" userId="d507d28b-ef1c-4d40-92b7-eb3c03f99f97" providerId="ADAL" clId="{3C875BE0-B770-4931-B4A9-9A492A4ACDA2}" dt="2022-08-05T11:45:43.570" v="49" actId="20577"/>
          <ac:spMkLst>
            <pc:docMk/>
            <pc:sldMk cId="0" sldId="4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49.513" v="57" actId="20577"/>
        <pc:sldMkLst>
          <pc:docMk/>
          <pc:sldMk cId="0" sldId="500"/>
        </pc:sldMkLst>
        <pc:spChg chg="mod">
          <ac:chgData name="DUBUIS Julien" userId="d507d28b-ef1c-4d40-92b7-eb3c03f99f97" providerId="ADAL" clId="{3C875BE0-B770-4931-B4A9-9A492A4ACDA2}" dt="2022-08-05T11:45:49.513" v="57" actId="20577"/>
          <ac:spMkLst>
            <pc:docMk/>
            <pc:sldMk cId="0" sldId="50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53.283" v="61" actId="20577"/>
        <pc:sldMkLst>
          <pc:docMk/>
          <pc:sldMk cId="0" sldId="501"/>
        </pc:sldMkLst>
        <pc:spChg chg="mod">
          <ac:chgData name="DUBUIS Julien" userId="d507d28b-ef1c-4d40-92b7-eb3c03f99f97" providerId="ADAL" clId="{3C875BE0-B770-4931-B4A9-9A492A4ACDA2}" dt="2022-08-05T11:45:53.283" v="61" actId="20577"/>
          <ac:spMkLst>
            <pc:docMk/>
            <pc:sldMk cId="0" sldId="50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57.274" v="65" actId="20577"/>
        <pc:sldMkLst>
          <pc:docMk/>
          <pc:sldMk cId="0" sldId="502"/>
        </pc:sldMkLst>
        <pc:spChg chg="mod">
          <ac:chgData name="DUBUIS Julien" userId="d507d28b-ef1c-4d40-92b7-eb3c03f99f97" providerId="ADAL" clId="{3C875BE0-B770-4931-B4A9-9A492A4ACDA2}" dt="2022-08-05T11:45:57.274" v="65" actId="20577"/>
          <ac:spMkLst>
            <pc:docMk/>
            <pc:sldMk cId="0" sldId="50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01.911" v="69" actId="20577"/>
        <pc:sldMkLst>
          <pc:docMk/>
          <pc:sldMk cId="0" sldId="503"/>
        </pc:sldMkLst>
        <pc:spChg chg="mod">
          <ac:chgData name="DUBUIS Julien" userId="d507d28b-ef1c-4d40-92b7-eb3c03f99f97" providerId="ADAL" clId="{3C875BE0-B770-4931-B4A9-9A492A4ACDA2}" dt="2022-08-05T11:46:01.911" v="69" actId="20577"/>
          <ac:spMkLst>
            <pc:docMk/>
            <pc:sldMk cId="0" sldId="50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18.726" v="73" actId="20577"/>
        <pc:sldMkLst>
          <pc:docMk/>
          <pc:sldMk cId="0" sldId="504"/>
        </pc:sldMkLst>
        <pc:spChg chg="mod">
          <ac:chgData name="DUBUIS Julien" userId="d507d28b-ef1c-4d40-92b7-eb3c03f99f97" providerId="ADAL" clId="{3C875BE0-B770-4931-B4A9-9A492A4ACDA2}" dt="2022-08-05T11:46:18.726" v="73" actId="20577"/>
          <ac:spMkLst>
            <pc:docMk/>
            <pc:sldMk cId="0" sldId="50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23.101" v="77" actId="20577"/>
        <pc:sldMkLst>
          <pc:docMk/>
          <pc:sldMk cId="0" sldId="505"/>
        </pc:sldMkLst>
        <pc:spChg chg="mod">
          <ac:chgData name="DUBUIS Julien" userId="d507d28b-ef1c-4d40-92b7-eb3c03f99f97" providerId="ADAL" clId="{3C875BE0-B770-4931-B4A9-9A492A4ACDA2}" dt="2022-08-05T11:46:23.101" v="77" actId="20577"/>
          <ac:spMkLst>
            <pc:docMk/>
            <pc:sldMk cId="0" sldId="50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6:31.296" v="85" actId="20577"/>
        <pc:sldMkLst>
          <pc:docMk/>
          <pc:sldMk cId="0" sldId="506"/>
        </pc:sldMkLst>
        <pc:spChg chg="mod">
          <ac:chgData name="DUBUIS Julien" userId="d507d28b-ef1c-4d40-92b7-eb3c03f99f97" providerId="ADAL" clId="{3C875BE0-B770-4931-B4A9-9A492A4ACDA2}" dt="2022-08-05T11:46:31.296" v="85" actId="20577"/>
          <ac:spMkLst>
            <pc:docMk/>
            <pc:sldMk cId="0" sldId="5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C875BE0-B770-4931-B4A9-9A492A4ACDA2}" dt="2022-08-05T11:45:05.159" v="23" actId="20577"/>
        <pc:sldMkLst>
          <pc:docMk/>
          <pc:sldMk cId="0" sldId="507"/>
        </pc:sldMkLst>
        <pc:spChg chg="mod">
          <ac:chgData name="DUBUIS Julien" userId="d507d28b-ef1c-4d40-92b7-eb3c03f99f97" providerId="ADAL" clId="{3C875BE0-B770-4931-B4A9-9A492A4ACDA2}" dt="2022-08-05T11:45:05.159" v="23" actId="20577"/>
          <ac:spMkLst>
            <pc:docMk/>
            <pc:sldMk cId="0" sldId="50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AFB6-300C-4CD9-BD6A-EFD6879FC3D0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D88B6-2060-41CC-B816-60C98ACFE84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619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C0C7-EBED-4C0A-9EEF-9FCB0A377A3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0BA5-CAE0-44C4-BFC6-56613655C15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DDE5-9066-4018-9D9C-467E1EFE4A1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E343-2519-4985-B635-AFF7410FDC3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C207-5DF8-4ADC-A531-27EF3A69F973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0BFC-C30C-4010-A48E-2D0CBDC2EE26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59A9-239C-474C-85FF-2DAEFBC7F48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214-5863-4C2F-8546-C1409A1AC82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2A72-929A-4457-9832-F0B37F2B53A6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4DF9-D5F2-485B-BAE5-4F2221E7002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D4C-4DC3-472B-B218-44B4A93DE23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38EF-14A6-4AA1-9CBB-F4802BDDE7DF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ynavie.com/dynavie/PAGES_PRO/CORPS_HUMAIN/Photos_Dossiers/Echanges_Sanguins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ynavie.com/dynavie/PAGES_PRO/CORPS_HUMAIN/Photos_Dossiers/Echanges_Sanguins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dynavie.com/dynavie/PAGES_PRO/CORPS_HUMAIN/Photos_Dossiers/Echanges_Sanguins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1448" y="285736"/>
            <a:ext cx="704375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vaisseaux sanguins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1028" name="Picture 4" descr="http://t1.gstatic.com/images?q=tbn:ANd9GcRirr1xs5gW_vW-IYUsq9szvqOIMdKOAxPgkN3Cgak9O3jooS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57430"/>
            <a:ext cx="4857784" cy="3643338"/>
          </a:xfrm>
          <a:prstGeom prst="rect">
            <a:avLst/>
          </a:prstGeom>
          <a:noFill/>
        </p:spPr>
      </p:pic>
      <p:pic>
        <p:nvPicPr>
          <p:cNvPr id="10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928934"/>
            <a:ext cx="8643998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Comment la mesure-t-on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pression artérielle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 descr="mesure de la pression artéri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98439"/>
            <a:ext cx="8358246" cy="4073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2928934"/>
            <a:ext cx="764386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Résultats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Résultats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2 chiffres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Résultats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2 chiffres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Le plus élevé = 120mm Hg </a:t>
            </a:r>
          </a:p>
          <a:p>
            <a:pPr lvl="1">
              <a:buNone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= pression systolique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Le plus bas = 80mm Hg </a:t>
            </a:r>
          </a:p>
          <a:p>
            <a:pPr lvl="1">
              <a:buNone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= pression diastolique</a:t>
            </a:r>
          </a:p>
          <a:p>
            <a:pPr lvl="1">
              <a:buNone/>
            </a:pPr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2928934"/>
            <a:ext cx="764386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Pression artérielle moyenne =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928934"/>
            <a:ext cx="8501122" cy="3214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Pression artérielle moyenne = 100mm Hg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8" name="Picture 2" descr="http://www.dynavie.com/dynavie/PAGES_PRO/CORPS_HUMAIN/Photos_Dossiers/Echanges_Sanguin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42976" y="1643049"/>
            <a:ext cx="6072230" cy="5001855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pression artérielle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2143116"/>
            <a:ext cx="7643866" cy="3071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Comment la circulation sanguine peut-elle être continue?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2143116"/>
            <a:ext cx="7643866" cy="3071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Comment la circulation sanguine peut-elle être continue ?</a:t>
            </a:r>
          </a:p>
          <a:p>
            <a:pPr algn="ctr">
              <a:buNone/>
            </a:pPr>
            <a:endParaRPr lang="fr-CH" sz="1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L’élasticité de la paroi des artères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vaisseaux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400568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Réseau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distribution clos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Vaisseaux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diamètres différents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fonctions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différents types de vaisseaux: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artères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les artérioles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veines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les veinules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capillaires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veines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85720" y="2600332"/>
            <a:ext cx="8229600" cy="232886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Localisation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Circulation pulmonaire (petite) : </a:t>
            </a:r>
            <a:r>
              <a:rPr lang="fr-CH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Circulation systémique (grande) : </a:t>
            </a:r>
            <a:r>
              <a:rPr lang="fr-CH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veines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8" name="Picture 2" descr="La circulation sangu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85910"/>
            <a:ext cx="2886075" cy="518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veines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pression sanguine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75778" name="Picture 2" descr="http://www.dynavie.com/dynavie/PAGES_PRO/CORPS_HUMAIN/Photos_Dossiers/Echanges_Sanguin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43108" y="2322815"/>
            <a:ext cx="5072098" cy="417802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vaisseaux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 répartition du sang dans les différentes parties du SCV: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4244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5572132" y="5286388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 rot="5400000">
            <a:off x="5255885" y="4531065"/>
            <a:ext cx="393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Vaisseaux de capacité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veines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 / fonction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5715040" cy="410808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capillaires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06" y="2600332"/>
            <a:ext cx="8858312" cy="347187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Localisation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Circulation pulmonaire (petite): </a:t>
            </a:r>
            <a:r>
              <a:rPr lang="fr-CH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CH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Circulation systémique (grande) : </a:t>
            </a:r>
            <a:r>
              <a:rPr lang="fr-CH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r>
              <a:rPr lang="fr-CH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fr-CH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1"/>
            <a:endParaRPr lang="fr-CH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DANS LES TISSUS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capillaires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61435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pression sanguine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75778" name="Picture 2" descr="http://www.dynavie.com/dynavie/PAGES_PRO/CORPS_HUMAIN/Photos_Dossiers/Echanges_Sanguin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43108" y="2322815"/>
            <a:ext cx="5072098" cy="417802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capillaires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07196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Leur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Permettre 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échanges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Niveau pulmonaire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Niveau tissulaire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capillaires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</p:spPr>
        <p:txBody>
          <a:bodyPr>
            <a:normAutofit fontScale="92500"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Leur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Permettre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échanges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pulmonaire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Niveau tissulaire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Caractéristiques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Petit diamètre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Paroi fine</a:t>
            </a:r>
          </a:p>
          <a:p>
            <a:pPr lvl="1"/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Pression faible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 descr="http://www.vulgaris-medical.com/upload/visuel-echanges-gazeux-f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40" y="2709887"/>
            <a:ext cx="3260012" cy="279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capillaires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lits capillaires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50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3843344" cy="241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3916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vaisseaux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1" y="1714488"/>
            <a:ext cx="6691341" cy="446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vaisseaux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44162"/>
            <a:ext cx="6572296" cy="50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3357554" y="1785926"/>
            <a:ext cx="1357322" cy="5715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2643182"/>
            <a:ext cx="1357322" cy="3571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3357554" y="3357562"/>
            <a:ext cx="1357322" cy="3571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vaisseaux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La répartition du sang dans les différentes parties du SCV: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357430"/>
            <a:ext cx="4244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artères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600332"/>
            <a:ext cx="8229600" cy="232886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Localisation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 Circulation pulmonaire (petite) : </a:t>
            </a:r>
            <a:r>
              <a:rPr lang="fr-CH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Circulation systémique (grande) :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artères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8" name="Picture 2" descr="La circulation sangu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736"/>
            <a:ext cx="2886075" cy="5186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artères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1714488"/>
            <a:ext cx="764386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sz="6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pression artérielle ?</a:t>
            </a:r>
            <a:endParaRPr lang="fr-CH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11266" name="Picture 2" descr="http://t1.gstatic.com/images?q=tbn:ANd9GcRoqYb61kM9vge5Y-H7tQjM76TEE1rpUxDwylNNQkmCgJhrkV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00372"/>
            <a:ext cx="3786214" cy="341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>
                <a:latin typeface="Times New Roman" pitchFamily="18" charset="0"/>
                <a:cs typeface="Times New Roman" pitchFamily="18" charset="0"/>
              </a:rPr>
              <a:t>pression artérielle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24" y="2928934"/>
            <a:ext cx="764386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Définition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Affichage à l'écran (4:3)</PresentationFormat>
  <Paragraphs>169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Thème Office</vt:lpstr>
      <vt:lpstr>Les vaisseaux sanguins</vt:lpstr>
      <vt:lpstr>Les vaisseaux</vt:lpstr>
      <vt:lpstr>Les vaisseaux</vt:lpstr>
      <vt:lpstr>Les vaisseaux</vt:lpstr>
      <vt:lpstr>Les vaisseaux</vt:lpstr>
      <vt:lpstr>Les artères</vt:lpstr>
      <vt:lpstr>Les artères</vt:lpstr>
      <vt:lpstr>Les artères</vt:lpstr>
      <vt:lpstr>La pression artérielle</vt:lpstr>
      <vt:lpstr>La pression artérielle</vt:lpstr>
      <vt:lpstr>La pression artérielle</vt:lpstr>
      <vt:lpstr>La pression artérielle</vt:lpstr>
      <vt:lpstr>La pression artérielle</vt:lpstr>
      <vt:lpstr>La pression artérielle</vt:lpstr>
      <vt:lpstr>La pression artérielle</vt:lpstr>
      <vt:lpstr>La pression artérielle</vt:lpstr>
      <vt:lpstr>La pression artérielle</vt:lpstr>
      <vt:lpstr>La pression artérielle</vt:lpstr>
      <vt:lpstr>La pression artérielle</vt:lpstr>
      <vt:lpstr>Les veines</vt:lpstr>
      <vt:lpstr>Les veines</vt:lpstr>
      <vt:lpstr>Les veines</vt:lpstr>
      <vt:lpstr>Les vaisseaux</vt:lpstr>
      <vt:lpstr>Les veines</vt:lpstr>
      <vt:lpstr>Les capillaires</vt:lpstr>
      <vt:lpstr>Les capillaires</vt:lpstr>
      <vt:lpstr>Les capillaires</vt:lpstr>
      <vt:lpstr>Les capillaires</vt:lpstr>
      <vt:lpstr>Les capillaires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cœur</dc:title>
  <dc:creator>HP2730</dc:creator>
  <cp:lastModifiedBy>DUBUIS Julien</cp:lastModifiedBy>
  <cp:revision>164</cp:revision>
  <dcterms:created xsi:type="dcterms:W3CDTF">2010-11-29T11:01:47Z</dcterms:created>
  <dcterms:modified xsi:type="dcterms:W3CDTF">2023-08-01T19:24:02Z</dcterms:modified>
</cp:coreProperties>
</file>