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5" r:id="rId3"/>
    <p:sldId id="258" r:id="rId4"/>
    <p:sldId id="259" r:id="rId5"/>
    <p:sldId id="257" r:id="rId6"/>
    <p:sldId id="260" r:id="rId7"/>
    <p:sldId id="276" r:id="rId8"/>
    <p:sldId id="277" r:id="rId9"/>
    <p:sldId id="261" r:id="rId10"/>
    <p:sldId id="262" r:id="rId11"/>
    <p:sldId id="278" r:id="rId12"/>
    <p:sldId id="263" r:id="rId13"/>
    <p:sldId id="264" r:id="rId14"/>
    <p:sldId id="265" r:id="rId15"/>
    <p:sldId id="266" r:id="rId16"/>
    <p:sldId id="267" r:id="rId17"/>
    <p:sldId id="268" r:id="rId18"/>
    <p:sldId id="280" r:id="rId19"/>
    <p:sldId id="271" r:id="rId20"/>
    <p:sldId id="273" r:id="rId21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71B276-2724-4C32-97A6-3012995744BC}" v="25" dt="2022-08-04T08:29:59.7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164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BUIS Julien" userId="d507d28b-ef1c-4d40-92b7-eb3c03f99f97" providerId="ADAL" clId="{3871B276-2724-4C32-97A6-3012995744BC}"/>
    <pc:docChg chg="undo custSel addSld delSld modSld">
      <pc:chgData name="DUBUIS Julien" userId="d507d28b-ef1c-4d40-92b7-eb3c03f99f97" providerId="ADAL" clId="{3871B276-2724-4C32-97A6-3012995744BC}" dt="2022-08-04T08:32:36.345" v="127" actId="478"/>
      <pc:docMkLst>
        <pc:docMk/>
      </pc:docMkLst>
      <pc:sldChg chg="addSp delSp modSp mod">
        <pc:chgData name="DUBUIS Julien" userId="d507d28b-ef1c-4d40-92b7-eb3c03f99f97" providerId="ADAL" clId="{3871B276-2724-4C32-97A6-3012995744BC}" dt="2022-08-04T08:12:37.835" v="18" actId="478"/>
        <pc:sldMkLst>
          <pc:docMk/>
          <pc:sldMk cId="0" sldId="256"/>
        </pc:sldMkLst>
        <pc:spChg chg="add del mod">
          <ac:chgData name="DUBUIS Julien" userId="d507d28b-ef1c-4d40-92b7-eb3c03f99f97" providerId="ADAL" clId="{3871B276-2724-4C32-97A6-3012995744BC}" dt="2022-08-04T08:12:37.835" v="18" actId="478"/>
          <ac:spMkLst>
            <pc:docMk/>
            <pc:sldMk cId="0" sldId="256"/>
            <ac:spMk id="2" creationId="{00000000-0000-0000-0000-000000000000}"/>
          </ac:spMkLst>
        </pc:spChg>
        <pc:spChg chg="add del mod">
          <ac:chgData name="DUBUIS Julien" userId="d507d28b-ef1c-4d40-92b7-eb3c03f99f97" providerId="ADAL" clId="{3871B276-2724-4C32-97A6-3012995744BC}" dt="2022-08-04T08:12:37.835" v="18" actId="478"/>
          <ac:spMkLst>
            <pc:docMk/>
            <pc:sldMk cId="0" sldId="256"/>
            <ac:spMk id="5" creationId="{EC7E5778-EC9D-FE21-CDDE-48219D506A71}"/>
          </ac:spMkLst>
        </pc:spChg>
        <pc:picChg chg="del">
          <ac:chgData name="DUBUIS Julien" userId="d507d28b-ef1c-4d40-92b7-eb3c03f99f97" providerId="ADAL" clId="{3871B276-2724-4C32-97A6-3012995744BC}" dt="2022-08-04T08:12:11.847" v="15" actId="478"/>
          <ac:picMkLst>
            <pc:docMk/>
            <pc:sldMk cId="0" sldId="256"/>
            <ac:picMk id="20482" creationId="{00000000-0000-0000-0000-000000000000}"/>
          </ac:picMkLst>
        </pc:picChg>
        <pc:picChg chg="del">
          <ac:chgData name="DUBUIS Julien" userId="d507d28b-ef1c-4d40-92b7-eb3c03f99f97" providerId="ADAL" clId="{3871B276-2724-4C32-97A6-3012995744BC}" dt="2022-08-04T08:12:11.061" v="14" actId="478"/>
          <ac:picMkLst>
            <pc:docMk/>
            <pc:sldMk cId="0" sldId="256"/>
            <ac:picMk id="20484" creationId="{00000000-0000-0000-0000-000000000000}"/>
          </ac:picMkLst>
        </pc:picChg>
        <pc:picChg chg="del">
          <ac:chgData name="DUBUIS Julien" userId="d507d28b-ef1c-4d40-92b7-eb3c03f99f97" providerId="ADAL" clId="{3871B276-2724-4C32-97A6-3012995744BC}" dt="2022-08-04T08:12:10.387" v="13" actId="478"/>
          <ac:picMkLst>
            <pc:docMk/>
            <pc:sldMk cId="0" sldId="256"/>
            <ac:picMk id="20486" creationId="{00000000-0000-0000-0000-000000000000}"/>
          </ac:picMkLst>
        </pc:picChg>
      </pc:sldChg>
      <pc:sldChg chg="addSp modSp mod modAnim">
        <pc:chgData name="DUBUIS Julien" userId="d507d28b-ef1c-4d40-92b7-eb3c03f99f97" providerId="ADAL" clId="{3871B276-2724-4C32-97A6-3012995744BC}" dt="2022-08-04T08:20:03.902" v="62" actId="1036"/>
        <pc:sldMkLst>
          <pc:docMk/>
          <pc:sldMk cId="0" sldId="262"/>
        </pc:sldMkLst>
        <pc:spChg chg="mod">
          <ac:chgData name="DUBUIS Julien" userId="d507d28b-ef1c-4d40-92b7-eb3c03f99f97" providerId="ADAL" clId="{3871B276-2724-4C32-97A6-3012995744BC}" dt="2022-08-04T08:19:59.475" v="60" actId="20577"/>
          <ac:spMkLst>
            <pc:docMk/>
            <pc:sldMk cId="0" sldId="262"/>
            <ac:spMk id="3" creationId="{00000000-0000-0000-0000-000000000000}"/>
          </ac:spMkLst>
        </pc:spChg>
        <pc:picChg chg="add mod">
          <ac:chgData name="DUBUIS Julien" userId="d507d28b-ef1c-4d40-92b7-eb3c03f99f97" providerId="ADAL" clId="{3871B276-2724-4C32-97A6-3012995744BC}" dt="2022-08-04T08:20:03.902" v="62" actId="1036"/>
          <ac:picMkLst>
            <pc:docMk/>
            <pc:sldMk cId="0" sldId="262"/>
            <ac:picMk id="7" creationId="{92EEAA56-74E6-D27A-0B8A-5017949926C5}"/>
          </ac:picMkLst>
        </pc:picChg>
      </pc:sldChg>
      <pc:sldChg chg="modSp mod">
        <pc:chgData name="DUBUIS Julien" userId="d507d28b-ef1c-4d40-92b7-eb3c03f99f97" providerId="ADAL" clId="{3871B276-2724-4C32-97A6-3012995744BC}" dt="2021-11-08T15:22:45.984" v="9" actId="20577"/>
        <pc:sldMkLst>
          <pc:docMk/>
          <pc:sldMk cId="0" sldId="271"/>
        </pc:sldMkLst>
        <pc:spChg chg="mod">
          <ac:chgData name="DUBUIS Julien" userId="d507d28b-ef1c-4d40-92b7-eb3c03f99f97" providerId="ADAL" clId="{3871B276-2724-4C32-97A6-3012995744BC}" dt="2021-11-08T15:22:45.984" v="9" actId="20577"/>
          <ac:spMkLst>
            <pc:docMk/>
            <pc:sldMk cId="0" sldId="271"/>
            <ac:spMk id="5" creationId="{00000000-0000-0000-0000-000000000000}"/>
          </ac:spMkLst>
        </pc:spChg>
      </pc:sldChg>
      <pc:sldChg chg="addSp delSp modSp del mod">
        <pc:chgData name="DUBUIS Julien" userId="d507d28b-ef1c-4d40-92b7-eb3c03f99f97" providerId="ADAL" clId="{3871B276-2724-4C32-97A6-3012995744BC}" dt="2022-08-04T08:13:24.678" v="26" actId="47"/>
        <pc:sldMkLst>
          <pc:docMk/>
          <pc:sldMk cId="3849478031" sldId="274"/>
        </pc:sldMkLst>
        <pc:spChg chg="del">
          <ac:chgData name="DUBUIS Julien" userId="d507d28b-ef1c-4d40-92b7-eb3c03f99f97" providerId="ADAL" clId="{3871B276-2724-4C32-97A6-3012995744BC}" dt="2022-08-04T08:12:42.589" v="19" actId="478"/>
          <ac:spMkLst>
            <pc:docMk/>
            <pc:sldMk cId="3849478031" sldId="274"/>
            <ac:spMk id="2" creationId="{00000000-0000-0000-0000-000000000000}"/>
          </ac:spMkLst>
        </pc:spChg>
        <pc:spChg chg="add mod">
          <ac:chgData name="DUBUIS Julien" userId="d507d28b-ef1c-4d40-92b7-eb3c03f99f97" providerId="ADAL" clId="{3871B276-2724-4C32-97A6-3012995744BC}" dt="2022-08-04T08:12:42.589" v="19" actId="478"/>
          <ac:spMkLst>
            <pc:docMk/>
            <pc:sldMk cId="3849478031" sldId="274"/>
            <ac:spMk id="5" creationId="{C4E02711-E3A0-DE2A-D3E5-3DF074CE75F8}"/>
          </ac:spMkLst>
        </pc:spChg>
        <pc:picChg chg="del">
          <ac:chgData name="DUBUIS Julien" userId="d507d28b-ef1c-4d40-92b7-eb3c03f99f97" providerId="ADAL" clId="{3871B276-2724-4C32-97A6-3012995744BC}" dt="2022-08-04T08:12:06.999" v="12" actId="478"/>
          <ac:picMkLst>
            <pc:docMk/>
            <pc:sldMk cId="3849478031" sldId="274"/>
            <ac:picMk id="20482" creationId="{00000000-0000-0000-0000-000000000000}"/>
          </ac:picMkLst>
        </pc:picChg>
        <pc:picChg chg="del">
          <ac:chgData name="DUBUIS Julien" userId="d507d28b-ef1c-4d40-92b7-eb3c03f99f97" providerId="ADAL" clId="{3871B276-2724-4C32-97A6-3012995744BC}" dt="2022-08-04T08:12:05.475" v="10" actId="478"/>
          <ac:picMkLst>
            <pc:docMk/>
            <pc:sldMk cId="3849478031" sldId="274"/>
            <ac:picMk id="20484" creationId="{00000000-0000-0000-0000-000000000000}"/>
          </ac:picMkLst>
        </pc:picChg>
        <pc:picChg chg="del">
          <ac:chgData name="DUBUIS Julien" userId="d507d28b-ef1c-4d40-92b7-eb3c03f99f97" providerId="ADAL" clId="{3871B276-2724-4C32-97A6-3012995744BC}" dt="2022-08-04T08:12:06.136" v="11" actId="478"/>
          <ac:picMkLst>
            <pc:docMk/>
            <pc:sldMk cId="3849478031" sldId="274"/>
            <ac:picMk id="20486" creationId="{00000000-0000-0000-0000-000000000000}"/>
          </ac:picMkLst>
        </pc:picChg>
      </pc:sldChg>
      <pc:sldChg chg="modSp add mod setBg">
        <pc:chgData name="DUBUIS Julien" userId="d507d28b-ef1c-4d40-92b7-eb3c03f99f97" providerId="ADAL" clId="{3871B276-2724-4C32-97A6-3012995744BC}" dt="2022-08-04T08:13:37.148" v="29" actId="20577"/>
        <pc:sldMkLst>
          <pc:docMk/>
          <pc:sldMk cId="3942575979" sldId="275"/>
        </pc:sldMkLst>
        <pc:spChg chg="mod">
          <ac:chgData name="DUBUIS Julien" userId="d507d28b-ef1c-4d40-92b7-eb3c03f99f97" providerId="ADAL" clId="{3871B276-2724-4C32-97A6-3012995744BC}" dt="2022-08-04T08:13:37.148" v="29" actId="20577"/>
          <ac:spMkLst>
            <pc:docMk/>
            <pc:sldMk cId="3942575979" sldId="275"/>
            <ac:spMk id="2" creationId="{3343303B-6FA8-47D6-9DAF-7B08E784D628}"/>
          </ac:spMkLst>
        </pc:spChg>
      </pc:sldChg>
      <pc:sldChg chg="delSp modSp add mod">
        <pc:chgData name="DUBUIS Julien" userId="d507d28b-ef1c-4d40-92b7-eb3c03f99f97" providerId="ADAL" clId="{3871B276-2724-4C32-97A6-3012995744BC}" dt="2022-08-04T08:17:23.510" v="45" actId="2711"/>
        <pc:sldMkLst>
          <pc:docMk/>
          <pc:sldMk cId="2235085988" sldId="276"/>
        </pc:sldMkLst>
        <pc:spChg chg="del">
          <ac:chgData name="DUBUIS Julien" userId="d507d28b-ef1c-4d40-92b7-eb3c03f99f97" providerId="ADAL" clId="{3871B276-2724-4C32-97A6-3012995744BC}" dt="2022-08-04T08:16:39.285" v="31" actId="478"/>
          <ac:spMkLst>
            <pc:docMk/>
            <pc:sldMk cId="2235085988" sldId="276"/>
            <ac:spMk id="2" creationId="{28E65DF6-E846-403E-AF62-B6F981CADA7B}"/>
          </ac:spMkLst>
        </pc:spChg>
        <pc:spChg chg="del">
          <ac:chgData name="DUBUIS Julien" userId="d507d28b-ef1c-4d40-92b7-eb3c03f99f97" providerId="ADAL" clId="{3871B276-2724-4C32-97A6-3012995744BC}" dt="2022-08-04T08:16:41.220" v="32" actId="478"/>
          <ac:spMkLst>
            <pc:docMk/>
            <pc:sldMk cId="2235085988" sldId="276"/>
            <ac:spMk id="19" creationId="{9E5BE77D-270B-400F-839E-29C57F3E663C}"/>
          </ac:spMkLst>
        </pc:spChg>
        <pc:spChg chg="mod">
          <ac:chgData name="DUBUIS Julien" userId="d507d28b-ef1c-4d40-92b7-eb3c03f99f97" providerId="ADAL" clId="{3871B276-2724-4C32-97A6-3012995744BC}" dt="2022-08-04T08:17:23.510" v="45" actId="2711"/>
          <ac:spMkLst>
            <pc:docMk/>
            <pc:sldMk cId="2235085988" sldId="276"/>
            <ac:spMk id="20" creationId="{05413338-BB08-4245-BBB3-4E15A520C703}"/>
          </ac:spMkLst>
        </pc:spChg>
        <pc:picChg chg="mod">
          <ac:chgData name="DUBUIS Julien" userId="d507d28b-ef1c-4d40-92b7-eb3c03f99f97" providerId="ADAL" clId="{3871B276-2724-4C32-97A6-3012995744BC}" dt="2022-08-04T08:16:46.241" v="34" actId="1076"/>
          <ac:picMkLst>
            <pc:docMk/>
            <pc:sldMk cId="2235085988" sldId="276"/>
            <ac:picMk id="16" creationId="{491BA5B9-442E-4549-9B08-D86EB84AD088}"/>
          </ac:picMkLst>
        </pc:picChg>
        <pc:picChg chg="mod">
          <ac:chgData name="DUBUIS Julien" userId="d507d28b-ef1c-4d40-92b7-eb3c03f99f97" providerId="ADAL" clId="{3871B276-2724-4C32-97A6-3012995744BC}" dt="2022-08-04T08:16:57.254" v="36" actId="1076"/>
          <ac:picMkLst>
            <pc:docMk/>
            <pc:sldMk cId="2235085988" sldId="276"/>
            <ac:picMk id="17" creationId="{6B5B4AAA-541E-4F83-A321-715B3A2E7B4C}"/>
          </ac:picMkLst>
        </pc:picChg>
      </pc:sldChg>
      <pc:sldChg chg="addSp delSp modSp add mod">
        <pc:chgData name="DUBUIS Julien" userId="d507d28b-ef1c-4d40-92b7-eb3c03f99f97" providerId="ADAL" clId="{3871B276-2724-4C32-97A6-3012995744BC}" dt="2022-08-04T08:18:46.315" v="57" actId="2711"/>
        <pc:sldMkLst>
          <pc:docMk/>
          <pc:sldMk cId="275051611" sldId="277"/>
        </pc:sldMkLst>
        <pc:spChg chg="mod">
          <ac:chgData name="DUBUIS Julien" userId="d507d28b-ef1c-4d40-92b7-eb3c03f99f97" providerId="ADAL" clId="{3871B276-2724-4C32-97A6-3012995744BC}" dt="2022-08-04T08:18:41.580" v="56" actId="2711"/>
          <ac:spMkLst>
            <pc:docMk/>
            <pc:sldMk cId="275051611" sldId="277"/>
            <ac:spMk id="7" creationId="{C31F9789-8405-4818-BAA9-DEE3D5EE75E3}"/>
          </ac:spMkLst>
        </pc:spChg>
        <pc:spChg chg="mod">
          <ac:chgData name="DUBUIS Julien" userId="d507d28b-ef1c-4d40-92b7-eb3c03f99f97" providerId="ADAL" clId="{3871B276-2724-4C32-97A6-3012995744BC}" dt="2022-08-04T08:18:46.315" v="57" actId="2711"/>
          <ac:spMkLst>
            <pc:docMk/>
            <pc:sldMk cId="275051611" sldId="277"/>
            <ac:spMk id="9" creationId="{EA00C043-0672-4619-9EFC-212BA4F6E98E}"/>
          </ac:spMkLst>
        </pc:spChg>
        <pc:picChg chg="add del mod">
          <ac:chgData name="DUBUIS Julien" userId="d507d28b-ef1c-4d40-92b7-eb3c03f99f97" providerId="ADAL" clId="{3871B276-2724-4C32-97A6-3012995744BC}" dt="2022-08-04T08:18:07.783" v="51" actId="14100"/>
          <ac:picMkLst>
            <pc:docMk/>
            <pc:sldMk cId="275051611" sldId="277"/>
            <ac:picMk id="5" creationId="{6A97E53B-6F67-4EC3-B09A-A8FE473DE216}"/>
          </ac:picMkLst>
        </pc:picChg>
      </pc:sldChg>
      <pc:sldChg chg="delSp modSp mod modAnim">
        <pc:chgData name="DUBUIS Julien" userId="d507d28b-ef1c-4d40-92b7-eb3c03f99f97" providerId="ADAL" clId="{3871B276-2724-4C32-97A6-3012995744BC}" dt="2022-08-04T08:20:17.019" v="66" actId="20577"/>
        <pc:sldMkLst>
          <pc:docMk/>
          <pc:sldMk cId="2133709322" sldId="278"/>
        </pc:sldMkLst>
        <pc:spChg chg="mod">
          <ac:chgData name="DUBUIS Julien" userId="d507d28b-ef1c-4d40-92b7-eb3c03f99f97" providerId="ADAL" clId="{3871B276-2724-4C32-97A6-3012995744BC}" dt="2022-08-04T08:20:17.019" v="66" actId="20577"/>
          <ac:spMkLst>
            <pc:docMk/>
            <pc:sldMk cId="2133709322" sldId="278"/>
            <ac:spMk id="3" creationId="{00000000-0000-0000-0000-000000000000}"/>
          </ac:spMkLst>
        </pc:spChg>
        <pc:picChg chg="del">
          <ac:chgData name="DUBUIS Julien" userId="d507d28b-ef1c-4d40-92b7-eb3c03f99f97" providerId="ADAL" clId="{3871B276-2724-4C32-97A6-3012995744BC}" dt="2022-08-04T08:20:11.669" v="63" actId="478"/>
          <ac:picMkLst>
            <pc:docMk/>
            <pc:sldMk cId="2133709322" sldId="278"/>
            <ac:picMk id="7" creationId="{92EEAA56-74E6-D27A-0B8A-5017949926C5}"/>
          </ac:picMkLst>
        </pc:picChg>
      </pc:sldChg>
      <pc:sldChg chg="modSp add del mod">
        <pc:chgData name="DUBUIS Julien" userId="d507d28b-ef1c-4d40-92b7-eb3c03f99f97" providerId="ADAL" clId="{3871B276-2724-4C32-97A6-3012995744BC}" dt="2022-08-04T08:28:10.103" v="119" actId="47"/>
        <pc:sldMkLst>
          <pc:docMk/>
          <pc:sldMk cId="231633250" sldId="279"/>
        </pc:sldMkLst>
        <pc:picChg chg="mod">
          <ac:chgData name="DUBUIS Julien" userId="d507d28b-ef1c-4d40-92b7-eb3c03f99f97" providerId="ADAL" clId="{3871B276-2724-4C32-97A6-3012995744BC}" dt="2022-08-04T08:26:37.053" v="94" actId="1076"/>
          <ac:picMkLst>
            <pc:docMk/>
            <pc:sldMk cId="231633250" sldId="279"/>
            <ac:picMk id="4" creationId="{39AB2000-FEB8-484D-A42B-069E131C371F}"/>
          </ac:picMkLst>
        </pc:picChg>
      </pc:sldChg>
      <pc:sldChg chg="add del">
        <pc:chgData name="DUBUIS Julien" userId="d507d28b-ef1c-4d40-92b7-eb3c03f99f97" providerId="ADAL" clId="{3871B276-2724-4C32-97A6-3012995744BC}" dt="2022-08-04T08:32:02.920" v="126" actId="47"/>
        <pc:sldMkLst>
          <pc:docMk/>
          <pc:sldMk cId="1308132064" sldId="279"/>
        </pc:sldMkLst>
      </pc:sldChg>
      <pc:sldChg chg="addSp delSp modSp add mod delAnim modAnim">
        <pc:chgData name="DUBUIS Julien" userId="d507d28b-ef1c-4d40-92b7-eb3c03f99f97" providerId="ADAL" clId="{3871B276-2724-4C32-97A6-3012995744BC}" dt="2022-08-04T08:32:36.345" v="127" actId="478"/>
        <pc:sldMkLst>
          <pc:docMk/>
          <pc:sldMk cId="1431603262" sldId="280"/>
        </pc:sldMkLst>
        <pc:spChg chg="del">
          <ac:chgData name="DUBUIS Julien" userId="d507d28b-ef1c-4d40-92b7-eb3c03f99f97" providerId="ADAL" clId="{3871B276-2724-4C32-97A6-3012995744BC}" dt="2022-08-04T08:25:44.592" v="71" actId="478"/>
          <ac:spMkLst>
            <pc:docMk/>
            <pc:sldMk cId="1431603262" sldId="280"/>
            <ac:spMk id="4" creationId="{00000000-0000-0000-0000-000000000000}"/>
          </ac:spMkLst>
        </pc:spChg>
        <pc:spChg chg="del">
          <ac:chgData name="DUBUIS Julien" userId="d507d28b-ef1c-4d40-92b7-eb3c03f99f97" providerId="ADAL" clId="{3871B276-2724-4C32-97A6-3012995744BC}" dt="2022-08-04T08:25:40.019" v="69" actId="478"/>
          <ac:spMkLst>
            <pc:docMk/>
            <pc:sldMk cId="1431603262" sldId="280"/>
            <ac:spMk id="5" creationId="{00000000-0000-0000-0000-000000000000}"/>
          </ac:spMkLst>
        </pc:spChg>
        <pc:spChg chg="del">
          <ac:chgData name="DUBUIS Julien" userId="d507d28b-ef1c-4d40-92b7-eb3c03f99f97" providerId="ADAL" clId="{3871B276-2724-4C32-97A6-3012995744BC}" dt="2022-08-04T08:25:47.675" v="73" actId="478"/>
          <ac:spMkLst>
            <pc:docMk/>
            <pc:sldMk cId="1431603262" sldId="280"/>
            <ac:spMk id="6" creationId="{00000000-0000-0000-0000-000000000000}"/>
          </ac:spMkLst>
        </pc:spChg>
        <pc:spChg chg="del">
          <ac:chgData name="DUBUIS Julien" userId="d507d28b-ef1c-4d40-92b7-eb3c03f99f97" providerId="ADAL" clId="{3871B276-2724-4C32-97A6-3012995744BC}" dt="2022-08-04T08:25:51.651" v="75" actId="478"/>
          <ac:spMkLst>
            <pc:docMk/>
            <pc:sldMk cId="1431603262" sldId="280"/>
            <ac:spMk id="7" creationId="{00000000-0000-0000-0000-000000000000}"/>
          </ac:spMkLst>
        </pc:spChg>
        <pc:spChg chg="del">
          <ac:chgData name="DUBUIS Julien" userId="d507d28b-ef1c-4d40-92b7-eb3c03f99f97" providerId="ADAL" clId="{3871B276-2724-4C32-97A6-3012995744BC}" dt="2022-08-04T08:26:01.396" v="83" actId="478"/>
          <ac:spMkLst>
            <pc:docMk/>
            <pc:sldMk cId="1431603262" sldId="280"/>
            <ac:spMk id="8" creationId="{00000000-0000-0000-0000-000000000000}"/>
          </ac:spMkLst>
        </pc:spChg>
        <pc:spChg chg="del">
          <ac:chgData name="DUBUIS Julien" userId="d507d28b-ef1c-4d40-92b7-eb3c03f99f97" providerId="ADAL" clId="{3871B276-2724-4C32-97A6-3012995744BC}" dt="2022-08-04T08:26:07.143" v="87" actId="478"/>
          <ac:spMkLst>
            <pc:docMk/>
            <pc:sldMk cId="1431603262" sldId="280"/>
            <ac:spMk id="10" creationId="{00000000-0000-0000-0000-000000000000}"/>
          </ac:spMkLst>
        </pc:spChg>
        <pc:spChg chg="del">
          <ac:chgData name="DUBUIS Julien" userId="d507d28b-ef1c-4d40-92b7-eb3c03f99f97" providerId="ADAL" clId="{3871B276-2724-4C32-97A6-3012995744BC}" dt="2022-08-04T08:32:36.345" v="127" actId="478"/>
          <ac:spMkLst>
            <pc:docMk/>
            <pc:sldMk cId="1431603262" sldId="280"/>
            <ac:spMk id="12" creationId="{00000000-0000-0000-0000-000000000000}"/>
          </ac:spMkLst>
        </pc:spChg>
        <pc:spChg chg="del">
          <ac:chgData name="DUBUIS Julien" userId="d507d28b-ef1c-4d40-92b7-eb3c03f99f97" providerId="ADAL" clId="{3871B276-2724-4C32-97A6-3012995744BC}" dt="2022-08-04T08:25:56.238" v="78" actId="478"/>
          <ac:spMkLst>
            <pc:docMk/>
            <pc:sldMk cId="1431603262" sldId="280"/>
            <ac:spMk id="13" creationId="{00000000-0000-0000-0000-000000000000}"/>
          </ac:spMkLst>
        </pc:spChg>
        <pc:spChg chg="del">
          <ac:chgData name="DUBUIS Julien" userId="d507d28b-ef1c-4d40-92b7-eb3c03f99f97" providerId="ADAL" clId="{3871B276-2724-4C32-97A6-3012995744BC}" dt="2022-08-04T08:26:02.769" v="84" actId="478"/>
          <ac:spMkLst>
            <pc:docMk/>
            <pc:sldMk cId="1431603262" sldId="280"/>
            <ac:spMk id="14" creationId="{00000000-0000-0000-0000-000000000000}"/>
          </ac:spMkLst>
        </pc:spChg>
        <pc:spChg chg="del">
          <ac:chgData name="DUBUIS Julien" userId="d507d28b-ef1c-4d40-92b7-eb3c03f99f97" providerId="ADAL" clId="{3871B276-2724-4C32-97A6-3012995744BC}" dt="2022-08-04T08:26:00.279" v="82" actId="478"/>
          <ac:spMkLst>
            <pc:docMk/>
            <pc:sldMk cId="1431603262" sldId="280"/>
            <ac:spMk id="15" creationId="{00000000-0000-0000-0000-000000000000}"/>
          </ac:spMkLst>
        </pc:spChg>
        <pc:spChg chg="del">
          <ac:chgData name="DUBUIS Julien" userId="d507d28b-ef1c-4d40-92b7-eb3c03f99f97" providerId="ADAL" clId="{3871B276-2724-4C32-97A6-3012995744BC}" dt="2022-08-04T08:26:04.086" v="85" actId="478"/>
          <ac:spMkLst>
            <pc:docMk/>
            <pc:sldMk cId="1431603262" sldId="280"/>
            <ac:spMk id="16" creationId="{00000000-0000-0000-0000-000000000000}"/>
          </ac:spMkLst>
        </pc:spChg>
        <pc:spChg chg="add del mod">
          <ac:chgData name="DUBUIS Julien" userId="d507d28b-ef1c-4d40-92b7-eb3c03f99f97" providerId="ADAL" clId="{3871B276-2724-4C32-97A6-3012995744BC}" dt="2022-08-04T08:25:42.680" v="70" actId="478"/>
          <ac:spMkLst>
            <pc:docMk/>
            <pc:sldMk cId="1431603262" sldId="280"/>
            <ac:spMk id="17" creationId="{3E3CF9F9-1522-792E-02EF-EEED423C7A99}"/>
          </ac:spMkLst>
        </pc:spChg>
        <pc:spChg chg="del">
          <ac:chgData name="DUBUIS Julien" userId="d507d28b-ef1c-4d40-92b7-eb3c03f99f97" providerId="ADAL" clId="{3871B276-2724-4C32-97A6-3012995744BC}" dt="2022-08-04T08:25:58.170" v="80" actId="478"/>
          <ac:spMkLst>
            <pc:docMk/>
            <pc:sldMk cId="1431603262" sldId="280"/>
            <ac:spMk id="19" creationId="{00000000-0000-0000-0000-000000000000}"/>
          </ac:spMkLst>
        </pc:spChg>
        <pc:spChg chg="del">
          <ac:chgData name="DUBUIS Julien" userId="d507d28b-ef1c-4d40-92b7-eb3c03f99f97" providerId="ADAL" clId="{3871B276-2724-4C32-97A6-3012995744BC}" dt="2022-08-04T08:26:05.129" v="86" actId="478"/>
          <ac:spMkLst>
            <pc:docMk/>
            <pc:sldMk cId="1431603262" sldId="280"/>
            <ac:spMk id="20" creationId="{00000000-0000-0000-0000-000000000000}"/>
          </ac:spMkLst>
        </pc:spChg>
        <pc:spChg chg="del">
          <ac:chgData name="DUBUIS Julien" userId="d507d28b-ef1c-4d40-92b7-eb3c03f99f97" providerId="ADAL" clId="{3871B276-2724-4C32-97A6-3012995744BC}" dt="2022-08-04T08:25:55.268" v="77" actId="478"/>
          <ac:spMkLst>
            <pc:docMk/>
            <pc:sldMk cId="1431603262" sldId="280"/>
            <ac:spMk id="21" creationId="{00000000-0000-0000-0000-000000000000}"/>
          </ac:spMkLst>
        </pc:spChg>
        <pc:spChg chg="del">
          <ac:chgData name="DUBUIS Julien" userId="d507d28b-ef1c-4d40-92b7-eb3c03f99f97" providerId="ADAL" clId="{3871B276-2724-4C32-97A6-3012995744BC}" dt="2022-08-04T08:25:57.188" v="79" actId="478"/>
          <ac:spMkLst>
            <pc:docMk/>
            <pc:sldMk cId="1431603262" sldId="280"/>
            <ac:spMk id="22" creationId="{00000000-0000-0000-0000-000000000000}"/>
          </ac:spMkLst>
        </pc:spChg>
        <pc:spChg chg="del">
          <ac:chgData name="DUBUIS Julien" userId="d507d28b-ef1c-4d40-92b7-eb3c03f99f97" providerId="ADAL" clId="{3871B276-2724-4C32-97A6-3012995744BC}" dt="2022-08-04T08:25:59.145" v="81" actId="478"/>
          <ac:spMkLst>
            <pc:docMk/>
            <pc:sldMk cId="1431603262" sldId="280"/>
            <ac:spMk id="23" creationId="{00000000-0000-0000-0000-000000000000}"/>
          </ac:spMkLst>
        </pc:spChg>
        <pc:spChg chg="add del mod">
          <ac:chgData name="DUBUIS Julien" userId="d507d28b-ef1c-4d40-92b7-eb3c03f99f97" providerId="ADAL" clId="{3871B276-2724-4C32-97A6-3012995744BC}" dt="2022-08-04T08:25:45.969" v="72" actId="478"/>
          <ac:spMkLst>
            <pc:docMk/>
            <pc:sldMk cId="1431603262" sldId="280"/>
            <ac:spMk id="24" creationId="{0882F5B3-746A-15AE-EF77-9F64AFFCD6AB}"/>
          </ac:spMkLst>
        </pc:spChg>
        <pc:spChg chg="add del mod">
          <ac:chgData name="DUBUIS Julien" userId="d507d28b-ef1c-4d40-92b7-eb3c03f99f97" providerId="ADAL" clId="{3871B276-2724-4C32-97A6-3012995744BC}" dt="2022-08-04T08:25:49.579" v="74" actId="478"/>
          <ac:spMkLst>
            <pc:docMk/>
            <pc:sldMk cId="1431603262" sldId="280"/>
            <ac:spMk id="26" creationId="{3C8FCB60-AF5E-B79D-E0B1-7E431349DD8D}"/>
          </ac:spMkLst>
        </pc:spChg>
        <pc:spChg chg="add del mod">
          <ac:chgData name="DUBUIS Julien" userId="d507d28b-ef1c-4d40-92b7-eb3c03f99f97" providerId="ADAL" clId="{3871B276-2724-4C32-97A6-3012995744BC}" dt="2022-08-04T08:25:53.778" v="76" actId="478"/>
          <ac:spMkLst>
            <pc:docMk/>
            <pc:sldMk cId="1431603262" sldId="280"/>
            <ac:spMk id="28" creationId="{32A852C2-E64C-C967-03D9-DA8EC3E82772}"/>
          </ac:spMkLst>
        </pc:spChg>
        <pc:spChg chg="add del mod">
          <ac:chgData name="DUBUIS Julien" userId="d507d28b-ef1c-4d40-92b7-eb3c03f99f97" providerId="ADAL" clId="{3871B276-2724-4C32-97A6-3012995744BC}" dt="2022-08-04T08:27:42.710" v="114" actId="1037"/>
          <ac:spMkLst>
            <pc:docMk/>
            <pc:sldMk cId="1431603262" sldId="280"/>
            <ac:spMk id="32" creationId="{2ABD18B5-A833-7F98-E4C1-ABBC65B24CB8}"/>
          </ac:spMkLst>
        </pc:spChg>
        <pc:spChg chg="add del mod">
          <ac:chgData name="DUBUIS Julien" userId="d507d28b-ef1c-4d40-92b7-eb3c03f99f97" providerId="ADAL" clId="{3871B276-2724-4C32-97A6-3012995744BC}" dt="2022-08-04T08:27:48.956" v="118" actId="1037"/>
          <ac:spMkLst>
            <pc:docMk/>
            <pc:sldMk cId="1431603262" sldId="280"/>
            <ac:spMk id="33" creationId="{1BB37450-690C-4E24-84CE-906C19AB68C9}"/>
          </ac:spMkLst>
        </pc:spChg>
        <pc:spChg chg="add del mod">
          <ac:chgData name="DUBUIS Julien" userId="d507d28b-ef1c-4d40-92b7-eb3c03f99f97" providerId="ADAL" clId="{3871B276-2724-4C32-97A6-3012995744BC}" dt="2022-08-04T08:27:31.901" v="109" actId="1076"/>
          <ac:spMkLst>
            <pc:docMk/>
            <pc:sldMk cId="1431603262" sldId="280"/>
            <ac:spMk id="34" creationId="{91A1487B-B0D2-19AB-D42B-BE664DFB1209}"/>
          </ac:spMkLst>
        </pc:spChg>
        <pc:spChg chg="add del mod">
          <ac:chgData name="DUBUIS Julien" userId="d507d28b-ef1c-4d40-92b7-eb3c03f99f97" providerId="ADAL" clId="{3871B276-2724-4C32-97A6-3012995744BC}" dt="2022-08-04T08:27:36.663" v="110" actId="1076"/>
          <ac:spMkLst>
            <pc:docMk/>
            <pc:sldMk cId="1431603262" sldId="280"/>
            <ac:spMk id="35" creationId="{0A2D8FBA-4CB8-1801-DE0C-A06B6F538624}"/>
          </ac:spMkLst>
        </pc:spChg>
        <pc:picChg chg="add del mod">
          <ac:chgData name="DUBUIS Julien" userId="d507d28b-ef1c-4d40-92b7-eb3c03f99f97" providerId="ADAL" clId="{3871B276-2724-4C32-97A6-3012995744BC}" dt="2022-08-04T08:26:33.311" v="93" actId="478"/>
          <ac:picMkLst>
            <pc:docMk/>
            <pc:sldMk cId="1431603262" sldId="280"/>
            <ac:picMk id="29" creationId="{636AA533-B859-9D02-309E-3E6DDA2AD8D8}"/>
          </ac:picMkLst>
        </pc:picChg>
        <pc:picChg chg="add del mod">
          <ac:chgData name="DUBUIS Julien" userId="d507d28b-ef1c-4d40-92b7-eb3c03f99f97" providerId="ADAL" clId="{3871B276-2724-4C32-97A6-3012995744BC}" dt="2022-08-04T08:26:31.522" v="92" actId="478"/>
          <ac:picMkLst>
            <pc:docMk/>
            <pc:sldMk cId="1431603262" sldId="280"/>
            <ac:picMk id="30" creationId="{5FF0A89B-ADBF-6984-6FF4-0875F1F16D41}"/>
          </ac:picMkLst>
        </pc:picChg>
        <pc:picChg chg="add del mod">
          <ac:chgData name="DUBUIS Julien" userId="d507d28b-ef1c-4d40-92b7-eb3c03f99f97" providerId="ADAL" clId="{3871B276-2724-4C32-97A6-3012995744BC}" dt="2022-08-04T08:27:24.557" v="108" actId="1038"/>
          <ac:picMkLst>
            <pc:docMk/>
            <pc:sldMk cId="1431603262" sldId="280"/>
            <ac:picMk id="31" creationId="{90C30A99-FCBF-BD5B-B8CF-38F81F482DDD}"/>
          </ac:picMkLst>
        </pc:picChg>
      </pc:sldChg>
      <pc:sldChg chg="modSp add del mod">
        <pc:chgData name="DUBUIS Julien" userId="d507d28b-ef1c-4d40-92b7-eb3c03f99f97" providerId="ADAL" clId="{3871B276-2724-4C32-97A6-3012995744BC}" dt="2022-08-04T08:31:56.742" v="123" actId="47"/>
        <pc:sldMkLst>
          <pc:docMk/>
          <pc:sldMk cId="3262054445" sldId="281"/>
        </pc:sldMkLst>
        <pc:spChg chg="mod">
          <ac:chgData name="DUBUIS Julien" userId="d507d28b-ef1c-4d40-92b7-eb3c03f99f97" providerId="ADAL" clId="{3871B276-2724-4C32-97A6-3012995744BC}" dt="2022-08-04T08:29:55.364" v="121" actId="2711"/>
          <ac:spMkLst>
            <pc:docMk/>
            <pc:sldMk cId="3262054445" sldId="281"/>
            <ac:spMk id="5" creationId="{00000000-0000-0000-0000-000000000000}"/>
          </ac:spMkLst>
        </pc:spChg>
        <pc:spChg chg="mod">
          <ac:chgData name="DUBUIS Julien" userId="d507d28b-ef1c-4d40-92b7-eb3c03f99f97" providerId="ADAL" clId="{3871B276-2724-4C32-97A6-3012995744BC}" dt="2022-08-04T08:29:59.745" v="122" actId="2711"/>
          <ac:spMkLst>
            <pc:docMk/>
            <pc:sldMk cId="3262054445" sldId="281"/>
            <ac:spMk id="6" creationId="{00000000-0000-0000-0000-000000000000}"/>
          </ac:spMkLst>
        </pc:spChg>
      </pc:sldChg>
      <pc:sldChg chg="add del">
        <pc:chgData name="DUBUIS Julien" userId="d507d28b-ef1c-4d40-92b7-eb3c03f99f97" providerId="ADAL" clId="{3871B276-2724-4C32-97A6-3012995744BC}" dt="2022-08-04T08:31:58.768" v="124" actId="47"/>
        <pc:sldMkLst>
          <pc:docMk/>
          <pc:sldMk cId="771020165" sldId="282"/>
        </pc:sldMkLst>
      </pc:sldChg>
      <pc:sldChg chg="add del">
        <pc:chgData name="DUBUIS Julien" userId="d507d28b-ef1c-4d40-92b7-eb3c03f99f97" providerId="ADAL" clId="{3871B276-2724-4C32-97A6-3012995744BC}" dt="2022-08-04T08:32:00.342" v="125" actId="47"/>
        <pc:sldMkLst>
          <pc:docMk/>
          <pc:sldMk cId="465379176" sldId="2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0BAA677-F3D3-42E1-94B0-81E731DE2355}" type="datetimeFigureOut">
              <a:rPr lang="fr-FR" smtClean="0"/>
              <a:pPr/>
              <a:t>04/08/2022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D80EB26-48DE-4937-87D9-AF7A2BBBECBA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50288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FE17E-10A8-4680-B7D0-4BEBB43FD9C2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32630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C8C1-B3AE-4D43-9BE8-176A25CD8C23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29A-9484-4942-AEAB-57C08D036A18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3AC11-2E8A-4ED4-ABBD-3D81674E17EB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29A-9484-4942-AEAB-57C08D036A18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3761-38AB-4F82-B9F7-CB7FFDE51690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29A-9484-4942-AEAB-57C08D036A18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B95F3-3BB6-4096-9A02-9E30A29AA911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29A-9484-4942-AEAB-57C08D036A18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86AD-64A4-4B84-A7BB-51775ED809DE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29A-9484-4942-AEAB-57C08D036A18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4B6E-5446-4003-991C-B8BDCC57D717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29A-9484-4942-AEAB-57C08D036A18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B620-AE13-4FC5-B2F7-8431C6BB1608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29A-9484-4942-AEAB-57C08D036A18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B92A-B673-4423-99F9-1AC3B61983FB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29A-9484-4942-AEAB-57C08D036A18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EFAA-49A2-4225-8D8C-BBBF5465EB5B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29A-9484-4942-AEAB-57C08D036A18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9AC-1A7C-4E17-BD29-30C2E865F33E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29A-9484-4942-AEAB-57C08D036A18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0EA7-538A-47B5-9C21-D56ECFD5C4AC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29A-9484-4942-AEAB-57C08D036A18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ADF74-538D-46E1-B4DC-6E11C9D786A7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1D29A-9484-4942-AEAB-57C08D036A18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384884"/>
            <a:ext cx="8472518" cy="2088232"/>
          </a:xfrm>
        </p:spPr>
        <p:txBody>
          <a:bodyPr>
            <a:noAutofit/>
          </a:bodyPr>
          <a:lstStyle/>
          <a:p>
            <a:r>
              <a:rPr lang="fr-CH" sz="4800" b="1" dirty="0">
                <a:latin typeface="Ravie" pitchFamily="82" charset="0"/>
                <a:cs typeface="Times New Roman" pitchFamily="18" charset="0"/>
              </a:rPr>
              <a:t>Les cellules végétales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1</a:t>
            </a:fld>
            <a:endParaRPr lang="fr-CH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paroi cellulosique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28828"/>
            <a:ext cx="8543956" cy="4543444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Cellulosique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Composée de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cellulose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(polysaccharide (sucre) végétal)</a:t>
            </a: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29A-9484-4942-AEAB-57C08D036A18}" type="slidenum">
              <a:rPr lang="fr-CH" smtClean="0"/>
              <a:pPr/>
              <a:t>10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15272" y="671513"/>
            <a:ext cx="128585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33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2EEAA56-74E6-D27A-0B8A-5017949926C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256" y="3600400"/>
            <a:ext cx="4067944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paroi cellulosique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28828"/>
            <a:ext cx="8543956" cy="4543444"/>
          </a:xfrm>
        </p:spPr>
        <p:txBody>
          <a:bodyPr>
            <a:normAutofit/>
          </a:bodyPr>
          <a:lstStyle/>
          <a:p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Rôles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Forme particulière (anguleuse)</a:t>
            </a: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Rigidité</a:t>
            </a: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29A-9484-4942-AEAB-57C08D036A18}" type="slidenum">
              <a:rPr lang="fr-CH" smtClean="0"/>
              <a:pPr/>
              <a:t>11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15272" y="671513"/>
            <a:ext cx="128585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33</a:t>
            </a:r>
          </a:p>
        </p:txBody>
      </p:sp>
    </p:spTree>
    <p:extLst>
      <p:ext uri="{BB962C8B-B14F-4D97-AF65-F5344CB8AC3E}">
        <p14:creationId xmlns:p14="http://schemas.microsoft.com/office/powerpoint/2010/main" val="213370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vacuole</a:t>
            </a:r>
          </a:p>
        </p:txBody>
      </p:sp>
      <p:pic>
        <p:nvPicPr>
          <p:cNvPr id="4" name="Picture 1" descr="7AFCF93"/>
          <p:cNvPicPr>
            <a:picLocks noChangeAspect="1" noChangeArrowheads="1"/>
          </p:cNvPicPr>
          <p:nvPr/>
        </p:nvPicPr>
        <p:blipFill>
          <a:blip r:embed="rId2" cstate="print">
            <a:lum contrast="-6000"/>
          </a:blip>
          <a:srcRect/>
          <a:stretch>
            <a:fillRect/>
          </a:stretch>
        </p:blipFill>
        <p:spPr bwMode="auto">
          <a:xfrm>
            <a:off x="1571604" y="1643050"/>
            <a:ext cx="5327804" cy="47370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Ellipse 4"/>
          <p:cNvSpPr/>
          <p:nvPr/>
        </p:nvSpPr>
        <p:spPr>
          <a:xfrm>
            <a:off x="3357554" y="3000372"/>
            <a:ext cx="928694" cy="42862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29A-9484-4942-AEAB-57C08D036A18}" type="slidenum">
              <a:rPr lang="fr-CH" smtClean="0"/>
              <a:pPr/>
              <a:t>12</a:t>
            </a:fld>
            <a:endParaRPr lang="fr-CH"/>
          </a:p>
        </p:txBody>
      </p:sp>
      <p:pic>
        <p:nvPicPr>
          <p:cNvPr id="7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7715272" y="671513"/>
            <a:ext cx="128585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vacuole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lnSpcReduction="1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Présente à l’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état adulte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Occupe presque toute la cellule</a:t>
            </a:r>
          </a:p>
          <a:p>
            <a:pPr>
              <a:buNone/>
            </a:pPr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                  Cytoplasme refoulé dans les bords</a:t>
            </a:r>
          </a:p>
          <a:p>
            <a:pPr lvl="1">
              <a:buNone/>
            </a:pPr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fonctions:</a:t>
            </a: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Contenir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colorants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(pétales)</a:t>
            </a: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Emmagasiner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protéines de réserve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(graines)</a:t>
            </a: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Contenir de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l’eau</a:t>
            </a: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Contenir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sels minéraux</a:t>
            </a: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Stocker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les déchets</a:t>
            </a:r>
          </a:p>
          <a:p>
            <a:pPr lvl="1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1643042" y="3000372"/>
            <a:ext cx="928694" cy="35719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29A-9484-4942-AEAB-57C08D036A18}" type="slidenum">
              <a:rPr lang="fr-CH" smtClean="0"/>
              <a:pPr/>
              <a:t>13</a:t>
            </a:fld>
            <a:endParaRPr lang="fr-CH"/>
          </a:p>
        </p:txBody>
      </p:sp>
      <p:pic>
        <p:nvPicPr>
          <p:cNvPr id="6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7715272" y="671513"/>
            <a:ext cx="128585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vacuole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659069"/>
            <a:ext cx="5353071" cy="49846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29A-9484-4942-AEAB-57C08D036A18}" type="slidenum">
              <a:rPr lang="fr-CH" smtClean="0"/>
              <a:pPr/>
              <a:t>14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15272" y="671513"/>
            <a:ext cx="128585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chloroplastes</a:t>
            </a:r>
          </a:p>
        </p:txBody>
      </p:sp>
      <p:pic>
        <p:nvPicPr>
          <p:cNvPr id="4" name="Picture 1" descr="7AFCF93"/>
          <p:cNvPicPr>
            <a:picLocks noChangeAspect="1" noChangeArrowheads="1"/>
          </p:cNvPicPr>
          <p:nvPr/>
        </p:nvPicPr>
        <p:blipFill>
          <a:blip r:embed="rId2" cstate="print">
            <a:lum contrast="-6000"/>
          </a:blip>
          <a:srcRect/>
          <a:stretch>
            <a:fillRect/>
          </a:stretch>
        </p:blipFill>
        <p:spPr bwMode="auto">
          <a:xfrm>
            <a:off x="1601812" y="1692382"/>
            <a:ext cx="5327804" cy="47370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Ellipse 4"/>
          <p:cNvSpPr/>
          <p:nvPr/>
        </p:nvSpPr>
        <p:spPr>
          <a:xfrm>
            <a:off x="1857356" y="3929066"/>
            <a:ext cx="1000132" cy="35719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29A-9484-4942-AEAB-57C08D036A18}" type="slidenum">
              <a:rPr lang="fr-CH" smtClean="0"/>
              <a:pPr/>
              <a:t>15</a:t>
            </a:fld>
            <a:endParaRPr lang="fr-CH"/>
          </a:p>
        </p:txBody>
      </p:sp>
      <p:pic>
        <p:nvPicPr>
          <p:cNvPr id="7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7715272" y="671513"/>
            <a:ext cx="128585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chloroplastes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43142"/>
            <a:ext cx="8229600" cy="325756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Présent aussi chez certaines algues</a:t>
            </a: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ᴄ de l’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ADN</a:t>
            </a:r>
          </a:p>
          <a:p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Fonction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 lieu de la </a:t>
            </a:r>
            <a:r>
              <a:rPr lang="fr-CH" b="1" u="sng" dirty="0">
                <a:latin typeface="Times New Roman" pitchFamily="18" charset="0"/>
                <a:cs typeface="Times New Roman" pitchFamily="18" charset="0"/>
              </a:rPr>
              <a:t>photosynthèse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29A-9484-4942-AEAB-57C08D036A18}" type="slidenum">
              <a:rPr lang="fr-CH" smtClean="0"/>
              <a:pPr/>
              <a:t>16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15272" y="671513"/>
            <a:ext cx="128585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chloroplastes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18433" name="Picture 1" descr="Chloroplastsf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2214554"/>
            <a:ext cx="7075097" cy="4500594"/>
          </a:xfrm>
          <a:prstGeom prst="rect">
            <a:avLst/>
          </a:prstGeom>
          <a:noFill/>
        </p:spPr>
      </p:pic>
      <p:sp>
        <p:nvSpPr>
          <p:cNvPr id="6" name="Ellipse 5"/>
          <p:cNvSpPr/>
          <p:nvPr/>
        </p:nvSpPr>
        <p:spPr>
          <a:xfrm>
            <a:off x="6143636" y="2428868"/>
            <a:ext cx="1714512" cy="7858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29A-9484-4942-AEAB-57C08D036A18}" type="slidenum">
              <a:rPr lang="fr-CH" smtClean="0"/>
              <a:pPr/>
              <a:t>17</a:t>
            </a:fld>
            <a:endParaRPr lang="fr-CH"/>
          </a:p>
        </p:txBody>
      </p:sp>
      <p:pic>
        <p:nvPicPr>
          <p:cNvPr id="8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7715272" y="671513"/>
            <a:ext cx="128585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33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614354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Structure:</a:t>
            </a:r>
            <a:endParaRPr lang="fr-CH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Respiration cellulaire - Photosynthèse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29A-9484-4942-AEAB-57C08D036A18}" type="slidenum">
              <a:rPr lang="fr-CH" smtClean="0"/>
              <a:pPr/>
              <a:t>18</a:t>
            </a:fld>
            <a:endParaRPr lang="fr-CH"/>
          </a:p>
        </p:txBody>
      </p:sp>
      <p:pic>
        <p:nvPicPr>
          <p:cNvPr id="11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90C30A99-FCBF-BD5B-B8CF-38F81F482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80" y="1484784"/>
            <a:ext cx="8686800" cy="5260822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2ABD18B5-A833-7F98-E4C1-ABBC65B24CB8}"/>
              </a:ext>
            </a:extLst>
          </p:cNvPr>
          <p:cNvSpPr txBox="1"/>
          <p:nvPr/>
        </p:nvSpPr>
        <p:spPr>
          <a:xfrm>
            <a:off x="3131840" y="5516578"/>
            <a:ext cx="276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/>
              <a:t>Glucose (C</a:t>
            </a:r>
            <a:r>
              <a:rPr lang="fr-CH" sz="2000" baseline="-25000" dirty="0"/>
              <a:t>6</a:t>
            </a:r>
            <a:r>
              <a:rPr lang="fr-CH" sz="2000" dirty="0"/>
              <a:t>H</a:t>
            </a:r>
            <a:r>
              <a:rPr lang="fr-CH" sz="2000" baseline="-25000" dirty="0"/>
              <a:t>12</a:t>
            </a:r>
            <a:r>
              <a:rPr lang="fr-CH" sz="2000" dirty="0"/>
              <a:t>O</a:t>
            </a:r>
            <a:r>
              <a:rPr lang="fr-CH" sz="2000" baseline="-25000" dirty="0"/>
              <a:t>6</a:t>
            </a:r>
            <a:r>
              <a:rPr lang="fr-CH" sz="2000" dirty="0"/>
              <a:t>)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BB37450-690C-4E24-84CE-906C19AB68C9}"/>
              </a:ext>
            </a:extLst>
          </p:cNvPr>
          <p:cNvSpPr txBox="1"/>
          <p:nvPr/>
        </p:nvSpPr>
        <p:spPr>
          <a:xfrm>
            <a:off x="3131840" y="6140633"/>
            <a:ext cx="276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/>
              <a:t>Oxygène (O</a:t>
            </a:r>
            <a:r>
              <a:rPr lang="fr-CH" sz="2000" baseline="-25000" dirty="0"/>
              <a:t>2</a:t>
            </a:r>
            <a:r>
              <a:rPr lang="fr-CH" sz="2000" dirty="0"/>
              <a:t>)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91A1487B-B0D2-19AB-D42B-BE664DFB1209}"/>
              </a:ext>
            </a:extLst>
          </p:cNvPr>
          <p:cNvSpPr txBox="1"/>
          <p:nvPr/>
        </p:nvSpPr>
        <p:spPr>
          <a:xfrm>
            <a:off x="3098119" y="1886568"/>
            <a:ext cx="276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/>
              <a:t>Eau (H</a:t>
            </a:r>
            <a:r>
              <a:rPr lang="fr-CH" sz="2000" baseline="-25000" dirty="0"/>
              <a:t>2</a:t>
            </a:r>
            <a:r>
              <a:rPr lang="fr-CH" sz="2000" dirty="0"/>
              <a:t>O)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A2D8FBA-4CB8-1801-DE0C-A06B6F538624}"/>
              </a:ext>
            </a:extLst>
          </p:cNvPr>
          <p:cNvSpPr txBox="1"/>
          <p:nvPr/>
        </p:nvSpPr>
        <p:spPr>
          <a:xfrm>
            <a:off x="3117951" y="2488407"/>
            <a:ext cx="290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/>
              <a:t>Gaz carbonique (CO</a:t>
            </a:r>
            <a:r>
              <a:rPr lang="fr-CH" sz="2000" baseline="-25000" dirty="0"/>
              <a:t>2</a:t>
            </a:r>
            <a:r>
              <a:rPr lang="fr-CH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3160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Respiration cellulaire - Photosynthèse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285720" y="2003420"/>
            <a:ext cx="3786214" cy="639762"/>
          </a:xfrm>
        </p:spPr>
        <p:txBody>
          <a:bodyPr>
            <a:normAutofit/>
          </a:bodyPr>
          <a:lstStyle/>
          <a:p>
            <a:pPr algn="ctr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Respiration cellulaire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57200" y="2960693"/>
            <a:ext cx="4040188" cy="3040075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Mitochondries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Jour et nuit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Glucose + O</a:t>
            </a:r>
            <a:r>
              <a:rPr lang="fr-CH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ATP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+ CO</a:t>
            </a:r>
            <a:r>
              <a:rPr lang="fr-CH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+H</a:t>
            </a:r>
            <a:r>
              <a:rPr lang="fr-CH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O + chaleur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Cellule animale et végétale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>
          <a:xfrm>
            <a:off x="5388009" y="2003420"/>
            <a:ext cx="3255957" cy="639762"/>
          </a:xfrm>
        </p:spPr>
        <p:txBody>
          <a:bodyPr>
            <a:normAutofit/>
          </a:bodyPr>
          <a:lstStyle/>
          <a:p>
            <a:pPr algn="ctr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Photosynthèse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>
          <a:xfrm>
            <a:off x="5030819" y="3032131"/>
            <a:ext cx="4041775" cy="3040075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Chloroplastes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Jour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CH" baseline="-25000" dirty="0" err="1">
                <a:latin typeface="Times New Roman" pitchFamily="18" charset="0"/>
                <a:cs typeface="Times New Roman" pitchFamily="18" charset="0"/>
              </a:rPr>
              <a:t>lum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+ CO</a:t>
            </a:r>
            <a:r>
              <a:rPr lang="fr-CH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+H</a:t>
            </a:r>
            <a:r>
              <a:rPr lang="fr-CH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O        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Glucose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+O</a:t>
            </a:r>
            <a:r>
              <a:rPr lang="fr-CH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Cellule végétale</a:t>
            </a:r>
          </a:p>
        </p:txBody>
      </p:sp>
      <p:sp>
        <p:nvSpPr>
          <p:cNvPr id="8" name="Flèche droite 7"/>
          <p:cNvSpPr/>
          <p:nvPr/>
        </p:nvSpPr>
        <p:spPr>
          <a:xfrm>
            <a:off x="2714612" y="4357694"/>
            <a:ext cx="357190" cy="14287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droite 9"/>
          <p:cNvSpPr/>
          <p:nvPr/>
        </p:nvSpPr>
        <p:spPr>
          <a:xfrm>
            <a:off x="7715272" y="4429132"/>
            <a:ext cx="357190" cy="14287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29A-9484-4942-AEAB-57C08D036A18}" type="slidenum">
              <a:rPr lang="fr-CH" smtClean="0"/>
              <a:pPr/>
              <a:t>19</a:t>
            </a:fld>
            <a:endParaRPr lang="fr-CH"/>
          </a:p>
        </p:txBody>
      </p:sp>
      <p:pic>
        <p:nvPicPr>
          <p:cNvPr id="11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7715272" y="671513"/>
            <a:ext cx="128585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5786" y="3571876"/>
            <a:ext cx="714380" cy="50006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5429256" y="3643314"/>
            <a:ext cx="714380" cy="50006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1714480" y="4643446"/>
            <a:ext cx="714380" cy="50006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6215074" y="4286256"/>
            <a:ext cx="714380" cy="50006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18"/>
          <p:cNvSpPr/>
          <p:nvPr/>
        </p:nvSpPr>
        <p:spPr>
          <a:xfrm>
            <a:off x="2000232" y="4214818"/>
            <a:ext cx="714380" cy="50006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19"/>
          <p:cNvSpPr/>
          <p:nvPr/>
        </p:nvSpPr>
        <p:spPr>
          <a:xfrm>
            <a:off x="6643702" y="4714884"/>
            <a:ext cx="714380" cy="50006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1714480" y="3571876"/>
            <a:ext cx="642942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2000232" y="4214818"/>
            <a:ext cx="642942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22"/>
          <p:cNvSpPr/>
          <p:nvPr/>
        </p:nvSpPr>
        <p:spPr>
          <a:xfrm>
            <a:off x="1714480" y="4643446"/>
            <a:ext cx="642942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43303B-6FA8-47D6-9DAF-7B08E784D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84" y="306333"/>
            <a:ext cx="4254175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H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Où trouve-t-on des cellules végétales ?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4D53C951-2DE4-4532-9AA7-478C9FF4F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967" y="2133600"/>
            <a:ext cx="3072976" cy="3777622"/>
          </a:xfrm>
        </p:spPr>
        <p:txBody>
          <a:bodyPr>
            <a:normAutofit/>
          </a:bodyPr>
          <a:lstStyle/>
          <a:p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323C47D-45AF-44AD-B8DF-ECEC585296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02" r="13072"/>
          <a:stretch/>
        </p:blipFill>
        <p:spPr>
          <a:xfrm>
            <a:off x="4568938" y="10"/>
            <a:ext cx="4575061" cy="338326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9F922F2-EC34-45E5-93E5-2C691700C5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83"/>
          <a:stretch/>
        </p:blipFill>
        <p:spPr>
          <a:xfrm>
            <a:off x="4568939" y="3474721"/>
            <a:ext cx="2253239" cy="338328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D1C0B72-2AE9-41CA-A853-AF101648F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84" y="4453466"/>
            <a:ext cx="4254175" cy="2404534"/>
          </a:xfrm>
          <a:prstGeom prst="rect">
            <a:avLst/>
          </a:prstGeom>
        </p:spPr>
      </p:pic>
      <p:pic>
        <p:nvPicPr>
          <p:cNvPr id="1026" name="Picture 2" descr="Oignons BIO">
            <a:extLst>
              <a:ext uri="{FF2B5EF4-FFF2-40B4-BE49-F238E27FC236}">
                <a16:creationId xmlns:a16="http://schemas.microsoft.com/office/drawing/2014/main" id="{05AFD81E-3F6F-4512-AA8A-AF2DE4759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4" y="1678642"/>
            <a:ext cx="4254175" cy="267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766CF29-3013-48A9-9134-9D842ECDE1E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003" r="10511"/>
          <a:stretch/>
        </p:blipFill>
        <p:spPr>
          <a:xfrm>
            <a:off x="6890758" y="3474721"/>
            <a:ext cx="2253242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75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ll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95302"/>
            <a:ext cx="4352802" cy="593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285720" y="1000108"/>
            <a:ext cx="3071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400" dirty="0">
                <a:latin typeface="Times New Roman" pitchFamily="18" charset="0"/>
                <a:cs typeface="Times New Roman" pitchFamily="18" charset="0"/>
              </a:rPr>
              <a:t>Résumé: 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29A-9484-4942-AEAB-57C08D036A18}" type="slidenum">
              <a:rPr lang="fr-CH" smtClean="0"/>
              <a:pPr/>
              <a:t>20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15272" y="671513"/>
            <a:ext cx="128585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cellule animale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29A-9484-4942-AEAB-57C08D036A18}" type="slidenum">
              <a:rPr lang="fr-CH" smtClean="0"/>
              <a:pPr/>
              <a:t>3</a:t>
            </a:fld>
            <a:endParaRPr lang="fr-CH"/>
          </a:p>
        </p:txBody>
      </p:sp>
      <p:pic>
        <p:nvPicPr>
          <p:cNvPr id="5" name="Picture 1" descr="structure de la cellule 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7879301" cy="50006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7715272" y="671513"/>
            <a:ext cx="128585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cellule végétale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2049" name="Picture 1" descr="7AFCF93"/>
          <p:cNvPicPr>
            <a:picLocks noChangeAspect="1" noChangeArrowheads="1"/>
          </p:cNvPicPr>
          <p:nvPr/>
        </p:nvPicPr>
        <p:blipFill>
          <a:blip r:embed="rId2" cstate="print">
            <a:lum contrast="-6000"/>
          </a:blip>
          <a:srcRect/>
          <a:stretch>
            <a:fillRect/>
          </a:stretch>
        </p:blipFill>
        <p:spPr bwMode="auto">
          <a:xfrm>
            <a:off x="1000100" y="1428736"/>
            <a:ext cx="5785027" cy="51435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29A-9484-4942-AEAB-57C08D036A18}" type="slidenum">
              <a:rPr lang="fr-CH" smtClean="0"/>
              <a:pPr/>
              <a:t>4</a:t>
            </a:fld>
            <a:endParaRPr lang="fr-CH"/>
          </a:p>
        </p:txBody>
      </p:sp>
      <p:pic>
        <p:nvPicPr>
          <p:cNvPr id="6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7715272" y="671513"/>
            <a:ext cx="128585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cellule végétale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57390"/>
            <a:ext cx="8229600" cy="4257692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Ȼ végétale ≈ Ȼ animale → mêmes organites</a:t>
            </a:r>
          </a:p>
          <a:p>
            <a:pPr>
              <a:buNone/>
            </a:pPr>
            <a:endParaRPr lang="fr-CH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Quelques différences (fonctions):</a:t>
            </a: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Taille</a:t>
            </a: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Paroi cellulosique</a:t>
            </a:r>
          </a:p>
          <a:p>
            <a:pPr lvl="1">
              <a:buNone/>
            </a:pPr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Vacuole</a:t>
            </a:r>
          </a:p>
          <a:p>
            <a:pPr lvl="1">
              <a:buNone/>
            </a:pPr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Chloroplastes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29A-9484-4942-AEAB-57C08D036A18}" type="slidenum">
              <a:rPr lang="fr-CH" smtClean="0"/>
              <a:pPr/>
              <a:t>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15272" y="671513"/>
            <a:ext cx="128585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cellule végétale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2049" name="Picture 1" descr="7AFCF93"/>
          <p:cNvPicPr>
            <a:picLocks noChangeAspect="1" noChangeArrowheads="1"/>
          </p:cNvPicPr>
          <p:nvPr/>
        </p:nvPicPr>
        <p:blipFill>
          <a:blip r:embed="rId2" cstate="print">
            <a:lum contrast="-6000"/>
          </a:blip>
          <a:srcRect/>
          <a:stretch>
            <a:fillRect/>
          </a:stretch>
        </p:blipFill>
        <p:spPr bwMode="auto">
          <a:xfrm>
            <a:off x="1071538" y="1357298"/>
            <a:ext cx="5970585" cy="53085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Ellipse 4"/>
          <p:cNvSpPr/>
          <p:nvPr/>
        </p:nvSpPr>
        <p:spPr>
          <a:xfrm>
            <a:off x="1357290" y="3857628"/>
            <a:ext cx="1143008" cy="42862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Ellipse 5"/>
          <p:cNvSpPr/>
          <p:nvPr/>
        </p:nvSpPr>
        <p:spPr>
          <a:xfrm>
            <a:off x="1357290" y="3071810"/>
            <a:ext cx="1143008" cy="42862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Ellipse 6"/>
          <p:cNvSpPr/>
          <p:nvPr/>
        </p:nvSpPr>
        <p:spPr>
          <a:xfrm>
            <a:off x="3143240" y="2857496"/>
            <a:ext cx="1143008" cy="42862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29A-9484-4942-AEAB-57C08D036A18}" type="slidenum">
              <a:rPr lang="fr-CH" smtClean="0"/>
              <a:pPr/>
              <a:t>6</a:t>
            </a:fld>
            <a:endParaRPr lang="fr-CH"/>
          </a:p>
        </p:txBody>
      </p:sp>
      <p:pic>
        <p:nvPicPr>
          <p:cNvPr id="9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7715272" y="671513"/>
            <a:ext cx="128585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491BA5B9-442E-4549-9B08-D86EB84AD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05" b="18034"/>
          <a:stretch/>
        </p:blipFill>
        <p:spPr>
          <a:xfrm>
            <a:off x="1763688" y="404664"/>
            <a:ext cx="5842780" cy="166958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B5B4AAA-541E-4F83-A321-715B3A2E7B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67"/>
          <a:stretch/>
        </p:blipFill>
        <p:spPr>
          <a:xfrm>
            <a:off x="1736647" y="2243959"/>
            <a:ext cx="5869821" cy="4614041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05413338-BB08-4245-BBB3-4E15A520C703}"/>
              </a:ext>
            </a:extLst>
          </p:cNvPr>
          <p:cNvSpPr txBox="1"/>
          <p:nvPr/>
        </p:nvSpPr>
        <p:spPr>
          <a:xfrm>
            <a:off x="6804249" y="6381328"/>
            <a:ext cx="802220" cy="371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400X</a:t>
            </a:r>
          </a:p>
        </p:txBody>
      </p:sp>
    </p:spTree>
    <p:extLst>
      <p:ext uri="{BB962C8B-B14F-4D97-AF65-F5344CB8AC3E}">
        <p14:creationId xmlns:p14="http://schemas.microsoft.com/office/powerpoint/2010/main" val="2235085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FC5E7F-E7B0-4ACE-896F-B0C4E540E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8EBA6A-1013-4603-A7A5-4C0A42E4B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A97E53B-6F67-4EC3-B09A-A8FE473DE2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37"/>
          <a:stretch/>
        </p:blipFill>
        <p:spPr>
          <a:xfrm rot="-60000">
            <a:off x="543052" y="-90890"/>
            <a:ext cx="8115379" cy="692759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31F9789-8405-4818-BAA9-DEE3D5EE75E3}"/>
              </a:ext>
            </a:extLst>
          </p:cNvPr>
          <p:cNvSpPr txBox="1"/>
          <p:nvPr/>
        </p:nvSpPr>
        <p:spPr>
          <a:xfrm>
            <a:off x="653143" y="0"/>
            <a:ext cx="372143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Cellules végétales</a:t>
            </a:r>
          </a:p>
          <a:p>
            <a:r>
              <a:rPr lang="fr-CH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Feuille d’élodée </a:t>
            </a:r>
          </a:p>
          <a:p>
            <a:r>
              <a:rPr lang="fr-CH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(plante aquatique</a:t>
            </a:r>
          </a:p>
          <a:p>
            <a:endParaRPr lang="fr-CH" sz="2000" b="1" dirty="0">
              <a:solidFill>
                <a:schemeClr val="bg1"/>
              </a:solidFill>
            </a:endParaRPr>
          </a:p>
          <a:p>
            <a:endParaRPr lang="fr-CH" sz="2000" b="1" dirty="0">
              <a:solidFill>
                <a:schemeClr val="bg1"/>
              </a:solidFill>
            </a:endParaRPr>
          </a:p>
          <a:p>
            <a:endParaRPr lang="fr-CH" sz="2000" b="1" dirty="0">
              <a:solidFill>
                <a:schemeClr val="bg1"/>
              </a:solidFill>
            </a:endParaRPr>
          </a:p>
          <a:p>
            <a:endParaRPr lang="fr-CH" sz="2000" b="1" dirty="0">
              <a:solidFill>
                <a:schemeClr val="bg1"/>
              </a:solidFill>
            </a:endParaRPr>
          </a:p>
          <a:p>
            <a:endParaRPr lang="fr-CH" sz="2000" b="1" dirty="0"/>
          </a:p>
          <a:p>
            <a:r>
              <a:rPr lang="fr-CH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Cellules animales</a:t>
            </a:r>
          </a:p>
          <a:p>
            <a:r>
              <a:rPr lang="fr-CH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Epiderme de grenouille</a:t>
            </a:r>
          </a:p>
          <a:p>
            <a:endParaRPr lang="fr-CH" sz="2000" b="1" dirty="0"/>
          </a:p>
          <a:p>
            <a:endParaRPr lang="fr-CH" sz="2000" b="1" dirty="0"/>
          </a:p>
          <a:p>
            <a:endParaRPr lang="fr-CH" sz="2000" b="1" dirty="0"/>
          </a:p>
          <a:p>
            <a:endParaRPr lang="fr-CH" sz="2000" b="1" dirty="0"/>
          </a:p>
          <a:p>
            <a:endParaRPr lang="fr-CH" sz="2000" b="1" dirty="0"/>
          </a:p>
          <a:p>
            <a:endParaRPr lang="fr-CH" sz="2000" b="1" dirty="0"/>
          </a:p>
          <a:p>
            <a:r>
              <a:rPr lang="fr-CH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Cellules animales</a:t>
            </a:r>
          </a:p>
          <a:p>
            <a:r>
              <a:rPr lang="fr-CH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Levure </a:t>
            </a:r>
          </a:p>
          <a:p>
            <a:r>
              <a:rPr lang="fr-CH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(champignon unicellulaire)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A00C043-0672-4619-9EFC-212BA4F6E98E}"/>
              </a:ext>
            </a:extLst>
          </p:cNvPr>
          <p:cNvSpPr txBox="1"/>
          <p:nvPr/>
        </p:nvSpPr>
        <p:spPr>
          <a:xfrm>
            <a:off x="4769428" y="0"/>
            <a:ext cx="36149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Cellules animales</a:t>
            </a:r>
          </a:p>
          <a:p>
            <a:r>
              <a:rPr lang="fr-CH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Cellules sanguines d’oiseau</a:t>
            </a:r>
          </a:p>
          <a:p>
            <a:endParaRPr lang="fr-CH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2000" b="1" dirty="0">
              <a:solidFill>
                <a:schemeClr val="bg1"/>
              </a:solidFill>
            </a:endParaRPr>
          </a:p>
          <a:p>
            <a:endParaRPr lang="fr-CH" sz="2000" b="1" dirty="0">
              <a:solidFill>
                <a:schemeClr val="bg1"/>
              </a:solidFill>
            </a:endParaRPr>
          </a:p>
          <a:p>
            <a:endParaRPr lang="fr-CH" sz="2000" b="1" dirty="0">
              <a:solidFill>
                <a:schemeClr val="bg1"/>
              </a:solidFill>
            </a:endParaRPr>
          </a:p>
          <a:p>
            <a:endParaRPr lang="fr-CH" sz="2000" b="1" dirty="0">
              <a:solidFill>
                <a:schemeClr val="bg1"/>
              </a:solidFill>
            </a:endParaRPr>
          </a:p>
          <a:p>
            <a:endParaRPr lang="fr-CH" sz="2000" b="1" dirty="0"/>
          </a:p>
          <a:p>
            <a:r>
              <a:rPr lang="fr-CH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Cellules végétale</a:t>
            </a:r>
          </a:p>
          <a:p>
            <a:r>
              <a:rPr lang="fr-CH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Racine d’oignon</a:t>
            </a:r>
          </a:p>
          <a:p>
            <a:endParaRPr lang="fr-CH" sz="2000" b="1" dirty="0"/>
          </a:p>
          <a:p>
            <a:endParaRPr lang="fr-CH" sz="2000" b="1" dirty="0"/>
          </a:p>
          <a:p>
            <a:endParaRPr lang="fr-CH" sz="2000" b="1" dirty="0"/>
          </a:p>
          <a:p>
            <a:endParaRPr lang="fr-CH" sz="2000" b="1" dirty="0"/>
          </a:p>
          <a:p>
            <a:endParaRPr lang="fr-CH" sz="2000" b="1" dirty="0"/>
          </a:p>
          <a:p>
            <a:endParaRPr lang="fr-CH" sz="2000" b="1" dirty="0"/>
          </a:p>
          <a:p>
            <a:r>
              <a:rPr lang="fr-CH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Cellules animales</a:t>
            </a:r>
          </a:p>
          <a:p>
            <a:r>
              <a:rPr lang="fr-CH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Pancréas humain</a:t>
            </a:r>
          </a:p>
        </p:txBody>
      </p:sp>
    </p:spTree>
    <p:extLst>
      <p:ext uri="{BB962C8B-B14F-4D97-AF65-F5344CB8AC3E}">
        <p14:creationId xmlns:p14="http://schemas.microsoft.com/office/powerpoint/2010/main" val="27505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paroi cellulosique</a:t>
            </a:r>
          </a:p>
        </p:txBody>
      </p:sp>
      <p:pic>
        <p:nvPicPr>
          <p:cNvPr id="4" name="Picture 1" descr="7AFCF93"/>
          <p:cNvPicPr>
            <a:picLocks noChangeAspect="1" noChangeArrowheads="1"/>
          </p:cNvPicPr>
          <p:nvPr/>
        </p:nvPicPr>
        <p:blipFill>
          <a:blip r:embed="rId2" cstate="print">
            <a:lum contrast="-6000"/>
          </a:blip>
          <a:srcRect/>
          <a:stretch>
            <a:fillRect/>
          </a:stretch>
        </p:blipFill>
        <p:spPr bwMode="auto">
          <a:xfrm>
            <a:off x="1571604" y="1643050"/>
            <a:ext cx="5408152" cy="48084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Ellipse 4"/>
          <p:cNvSpPr/>
          <p:nvPr/>
        </p:nvSpPr>
        <p:spPr>
          <a:xfrm>
            <a:off x="1785918" y="3214686"/>
            <a:ext cx="1143008" cy="35719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29A-9484-4942-AEAB-57C08D036A18}" type="slidenum">
              <a:rPr lang="fr-CH" smtClean="0"/>
              <a:pPr/>
              <a:t>9</a:t>
            </a:fld>
            <a:endParaRPr lang="fr-CH"/>
          </a:p>
        </p:txBody>
      </p:sp>
      <p:pic>
        <p:nvPicPr>
          <p:cNvPr id="7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7715272" y="671513"/>
            <a:ext cx="128585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2018</TotalTime>
  <Words>281</Words>
  <Application>Microsoft Office PowerPoint</Application>
  <PresentationFormat>Affichage à l'écran (4:3)</PresentationFormat>
  <Paragraphs>152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Ravie</vt:lpstr>
      <vt:lpstr>Times New Roman</vt:lpstr>
      <vt:lpstr>Thème Office</vt:lpstr>
      <vt:lpstr>Les cellules végétales</vt:lpstr>
      <vt:lpstr>Où trouve-t-on des cellules végétales ?</vt:lpstr>
      <vt:lpstr>La cellule animale</vt:lpstr>
      <vt:lpstr>La cellule végétale</vt:lpstr>
      <vt:lpstr>La cellule végétale</vt:lpstr>
      <vt:lpstr>La cellule végétale</vt:lpstr>
      <vt:lpstr>Présentation PowerPoint</vt:lpstr>
      <vt:lpstr>Présentation PowerPoint</vt:lpstr>
      <vt:lpstr>La paroi cellulosique</vt:lpstr>
      <vt:lpstr>La paroi cellulosique</vt:lpstr>
      <vt:lpstr>La paroi cellulosique</vt:lpstr>
      <vt:lpstr>La vacuole</vt:lpstr>
      <vt:lpstr>La vacuole</vt:lpstr>
      <vt:lpstr>La vacuole</vt:lpstr>
      <vt:lpstr>Les chloroplastes</vt:lpstr>
      <vt:lpstr>Les chloroplastes</vt:lpstr>
      <vt:lpstr>Les chloroplastes</vt:lpstr>
      <vt:lpstr>Respiration cellulaire - Photosynthèse</vt:lpstr>
      <vt:lpstr>Respiration cellulaire - Photosynthèse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cellule végétale</dc:title>
  <dc:creator>HP2730</dc:creator>
  <cp:lastModifiedBy>DUBUIS Julien</cp:lastModifiedBy>
  <cp:revision>32</cp:revision>
  <dcterms:created xsi:type="dcterms:W3CDTF">2010-09-20T17:55:57Z</dcterms:created>
  <dcterms:modified xsi:type="dcterms:W3CDTF">2022-08-04T08:32:44Z</dcterms:modified>
</cp:coreProperties>
</file>