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89" r:id="rId2"/>
    <p:sldId id="490" r:id="rId3"/>
    <p:sldId id="504" r:id="rId4"/>
    <p:sldId id="491" r:id="rId5"/>
    <p:sldId id="513" r:id="rId6"/>
    <p:sldId id="506" r:id="rId7"/>
    <p:sldId id="507" r:id="rId8"/>
    <p:sldId id="510" r:id="rId9"/>
    <p:sldId id="508" r:id="rId10"/>
    <p:sldId id="509" r:id="rId11"/>
    <p:sldId id="512" r:id="rId12"/>
    <p:sldId id="511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492" r:id="rId21"/>
    <p:sldId id="521" r:id="rId22"/>
    <p:sldId id="493" r:id="rId23"/>
    <p:sldId id="505" r:id="rId24"/>
    <p:sldId id="494" r:id="rId25"/>
    <p:sldId id="495" r:id="rId26"/>
    <p:sldId id="503" r:id="rId27"/>
    <p:sldId id="496" r:id="rId28"/>
    <p:sldId id="522" r:id="rId29"/>
    <p:sldId id="524" r:id="rId30"/>
    <p:sldId id="499" r:id="rId31"/>
    <p:sldId id="523" r:id="rId32"/>
    <p:sldId id="497" r:id="rId33"/>
    <p:sldId id="498" r:id="rId34"/>
    <p:sldId id="502" r:id="rId35"/>
    <p:sldId id="500" r:id="rId36"/>
    <p:sldId id="525" r:id="rId37"/>
    <p:sldId id="526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9ACEC-D240-4427-A516-4A0CF6ABA3B4}" v="31" dt="2024-03-04T07:05:37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40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1CB9ACEC-D240-4427-A516-4A0CF6ABA3B4}"/>
    <pc:docChg chg="modSld sldOrd">
      <pc:chgData name="DUBUIS Julien" userId="d507d28b-ef1c-4d40-92b7-eb3c03f99f97" providerId="ADAL" clId="{1CB9ACEC-D240-4427-A516-4A0CF6ABA3B4}" dt="2024-03-04T07:16:03.816" v="40" actId="1076"/>
      <pc:docMkLst>
        <pc:docMk/>
      </pc:docMkLst>
      <pc:sldChg chg="modSp">
        <pc:chgData name="DUBUIS Julien" userId="d507d28b-ef1c-4d40-92b7-eb3c03f99f97" providerId="ADAL" clId="{1CB9ACEC-D240-4427-A516-4A0CF6ABA3B4}" dt="2024-03-04T06:47:07.392" v="7" actId="20577"/>
        <pc:sldMkLst>
          <pc:docMk/>
          <pc:sldMk cId="0" sldId="490"/>
        </pc:sldMkLst>
        <pc:spChg chg="mod">
          <ac:chgData name="DUBUIS Julien" userId="d507d28b-ef1c-4d40-92b7-eb3c03f99f97" providerId="ADAL" clId="{1CB9ACEC-D240-4427-A516-4A0CF6ABA3B4}" dt="2024-03-04T06:47:07.392" v="7" actId="20577"/>
          <ac:spMkLst>
            <pc:docMk/>
            <pc:sldMk cId="0" sldId="490"/>
            <ac:spMk id="2" creationId="{CE6193FD-B242-4CBF-926F-243F8917DA2E}"/>
          </ac:spMkLst>
        </pc:spChg>
      </pc:sldChg>
      <pc:sldChg chg="modSp">
        <pc:chgData name="DUBUIS Julien" userId="d507d28b-ef1c-4d40-92b7-eb3c03f99f97" providerId="ADAL" clId="{1CB9ACEC-D240-4427-A516-4A0CF6ABA3B4}" dt="2024-03-04T07:04:12.220" v="29" actId="20577"/>
        <pc:sldMkLst>
          <pc:docMk/>
          <pc:sldMk cId="0" sldId="493"/>
        </pc:sldMkLst>
        <pc:spChg chg="mod">
          <ac:chgData name="DUBUIS Julien" userId="d507d28b-ef1c-4d40-92b7-eb3c03f99f97" providerId="ADAL" clId="{1CB9ACEC-D240-4427-A516-4A0CF6ABA3B4}" dt="2024-03-04T07:04:12.220" v="29" actId="20577"/>
          <ac:spMkLst>
            <pc:docMk/>
            <pc:sldMk cId="0" sldId="493"/>
            <ac:spMk id="3" creationId="{00000000-0000-0000-0000-000000000000}"/>
          </ac:spMkLst>
        </pc:spChg>
      </pc:sldChg>
      <pc:sldChg chg="modSp">
        <pc:chgData name="DUBUIS Julien" userId="d507d28b-ef1c-4d40-92b7-eb3c03f99f97" providerId="ADAL" clId="{1CB9ACEC-D240-4427-A516-4A0CF6ABA3B4}" dt="2024-03-04T07:05:37.270" v="32" actId="20577"/>
        <pc:sldMkLst>
          <pc:docMk/>
          <pc:sldMk cId="1249440381" sldId="505"/>
        </pc:sldMkLst>
        <pc:spChg chg="mod">
          <ac:chgData name="DUBUIS Julien" userId="d507d28b-ef1c-4d40-92b7-eb3c03f99f97" providerId="ADAL" clId="{1CB9ACEC-D240-4427-A516-4A0CF6ABA3B4}" dt="2024-03-04T07:05:37.270" v="32" actId="20577"/>
          <ac:spMkLst>
            <pc:docMk/>
            <pc:sldMk cId="1249440381" sldId="505"/>
            <ac:spMk id="3" creationId="{00000000-0000-0000-0000-000000000000}"/>
          </ac:spMkLst>
        </pc:spChg>
      </pc:sldChg>
      <pc:sldChg chg="ord">
        <pc:chgData name="DUBUIS Julien" userId="d507d28b-ef1c-4d40-92b7-eb3c03f99f97" providerId="ADAL" clId="{1CB9ACEC-D240-4427-A516-4A0CF6ABA3B4}" dt="2024-03-01T16:07:00.913" v="1"/>
        <pc:sldMkLst>
          <pc:docMk/>
          <pc:sldMk cId="2489062060" sldId="510"/>
        </pc:sldMkLst>
      </pc:sldChg>
      <pc:sldChg chg="modSp">
        <pc:chgData name="DUBUIS Julien" userId="d507d28b-ef1c-4d40-92b7-eb3c03f99f97" providerId="ADAL" clId="{1CB9ACEC-D240-4427-A516-4A0CF6ABA3B4}" dt="2024-03-04T07:03:59.453" v="26" actId="20577"/>
        <pc:sldMkLst>
          <pc:docMk/>
          <pc:sldMk cId="3516669830" sldId="521"/>
        </pc:sldMkLst>
        <pc:spChg chg="mod">
          <ac:chgData name="DUBUIS Julien" userId="d507d28b-ef1c-4d40-92b7-eb3c03f99f97" providerId="ADAL" clId="{1CB9ACEC-D240-4427-A516-4A0CF6ABA3B4}" dt="2024-03-04T07:03:59.453" v="26" actId="20577"/>
          <ac:spMkLst>
            <pc:docMk/>
            <pc:sldMk cId="3516669830" sldId="521"/>
            <ac:spMk id="3" creationId="{00000000-0000-0000-0000-000000000000}"/>
          </ac:spMkLst>
        </pc:spChg>
      </pc:sldChg>
      <pc:sldChg chg="modSp mod">
        <pc:chgData name="DUBUIS Julien" userId="d507d28b-ef1c-4d40-92b7-eb3c03f99f97" providerId="ADAL" clId="{1CB9ACEC-D240-4427-A516-4A0CF6ABA3B4}" dt="2024-03-04T07:16:03.816" v="40" actId="1076"/>
        <pc:sldMkLst>
          <pc:docMk/>
          <pc:sldMk cId="4111644198" sldId="523"/>
        </pc:sldMkLst>
        <pc:spChg chg="mod">
          <ac:chgData name="DUBUIS Julien" userId="d507d28b-ef1c-4d40-92b7-eb3c03f99f97" providerId="ADAL" clId="{1CB9ACEC-D240-4427-A516-4A0CF6ABA3B4}" dt="2024-03-04T07:15:29.128" v="36" actId="1076"/>
          <ac:spMkLst>
            <pc:docMk/>
            <pc:sldMk cId="4111644198" sldId="523"/>
            <ac:spMk id="2" creationId="{A8CE305D-CA99-480F-9B2C-7F6A6766134D}"/>
          </ac:spMkLst>
        </pc:spChg>
        <pc:spChg chg="mod">
          <ac:chgData name="DUBUIS Julien" userId="d507d28b-ef1c-4d40-92b7-eb3c03f99f97" providerId="ADAL" clId="{1CB9ACEC-D240-4427-A516-4A0CF6ABA3B4}" dt="2024-03-04T07:16:03.816" v="40" actId="1076"/>
          <ac:spMkLst>
            <pc:docMk/>
            <pc:sldMk cId="4111644198" sldId="523"/>
            <ac:spMk id="8" creationId="{7960EC3C-66AE-4D41-8340-CB91BD1CD339}"/>
          </ac:spMkLst>
        </pc:spChg>
        <pc:spChg chg="mod">
          <ac:chgData name="DUBUIS Julien" userId="d507d28b-ef1c-4d40-92b7-eb3c03f99f97" providerId="ADAL" clId="{1CB9ACEC-D240-4427-A516-4A0CF6ABA3B4}" dt="2024-03-04T07:15:40.653" v="39" actId="1076"/>
          <ac:spMkLst>
            <pc:docMk/>
            <pc:sldMk cId="4111644198" sldId="523"/>
            <ac:spMk id="13" creationId="{39B67D1B-4756-4E1E-A5E8-7A74CE760CA7}"/>
          </ac:spMkLst>
        </pc:spChg>
      </pc:sldChg>
    </pc:docChg>
  </pc:docChgLst>
  <pc:docChgLst>
    <pc:chgData name="DUBUIS Julien" userId="d507d28b-ef1c-4d40-92b7-eb3c03f99f97" providerId="ADAL" clId="{04DC621A-F458-4DB8-9F31-DDE5A6CE6A58}"/>
    <pc:docChg chg="undo custSel addSld delSld modSld">
      <pc:chgData name="DUBUIS Julien" userId="d507d28b-ef1c-4d40-92b7-eb3c03f99f97" providerId="ADAL" clId="{04DC621A-F458-4DB8-9F31-DDE5A6CE6A58}" dt="2022-02-21T10:07:38.472" v="6238" actId="20577"/>
      <pc:docMkLst>
        <pc:docMk/>
      </pc:docMkLst>
      <pc:sldChg chg="modSp mod modAnim">
        <pc:chgData name="DUBUIS Julien" userId="d507d28b-ef1c-4d40-92b7-eb3c03f99f97" providerId="ADAL" clId="{04DC621A-F458-4DB8-9F31-DDE5A6CE6A58}" dt="2022-01-07T10:51:31.673" v="10" actId="20577"/>
        <pc:sldMkLst>
          <pc:docMk/>
          <pc:sldMk cId="0" sldId="489"/>
        </pc:sldMkLst>
        <pc:spChg chg="mod">
          <ac:chgData name="DUBUIS Julien" userId="d507d28b-ef1c-4d40-92b7-eb3c03f99f97" providerId="ADAL" clId="{04DC621A-F458-4DB8-9F31-DDE5A6CE6A58}" dt="2022-01-07T10:51:31.673" v="10" actId="20577"/>
          <ac:spMkLst>
            <pc:docMk/>
            <pc:sldMk cId="0" sldId="489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0:48:39.173" v="3" actId="20577"/>
          <ac:spMkLst>
            <pc:docMk/>
            <pc:sldMk cId="0" sldId="489"/>
            <ac:spMk id="6" creationId="{00000000-0000-0000-0000-000000000000}"/>
          </ac:spMkLst>
        </pc:spChg>
      </pc:sldChg>
      <pc:sldChg chg="addSp delSp modSp mod modAnim">
        <pc:chgData name="DUBUIS Julien" userId="d507d28b-ef1c-4d40-92b7-eb3c03f99f97" providerId="ADAL" clId="{04DC621A-F458-4DB8-9F31-DDE5A6CE6A58}" dt="2022-01-07T10:55:40.231" v="162"/>
        <pc:sldMkLst>
          <pc:docMk/>
          <pc:sldMk cId="0" sldId="490"/>
        </pc:sldMkLst>
        <pc:spChg chg="add mod">
          <ac:chgData name="DUBUIS Julien" userId="d507d28b-ef1c-4d40-92b7-eb3c03f99f97" providerId="ADAL" clId="{04DC621A-F458-4DB8-9F31-DDE5A6CE6A58}" dt="2022-01-07T10:54:48.981" v="159" actId="14100"/>
          <ac:spMkLst>
            <pc:docMk/>
            <pc:sldMk cId="0" sldId="490"/>
            <ac:spMk id="2" creationId="{CE6193FD-B242-4CBF-926F-243F8917DA2E}"/>
          </ac:spMkLst>
        </pc:spChg>
        <pc:spChg chg="mod">
          <ac:chgData name="DUBUIS Julien" userId="d507d28b-ef1c-4d40-92b7-eb3c03f99f97" providerId="ADAL" clId="{04DC621A-F458-4DB8-9F31-DDE5A6CE6A58}" dt="2022-01-07T10:51:57.779" v="12" actId="255"/>
          <ac:spMkLst>
            <pc:docMk/>
            <pc:sldMk cId="0" sldId="490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0:50:57.526" v="9" actId="20577"/>
          <ac:spMkLst>
            <pc:docMk/>
            <pc:sldMk cId="0" sldId="490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04DC621A-F458-4DB8-9F31-DDE5A6CE6A58}" dt="2022-01-07T10:55:40.231" v="162"/>
          <ac:spMkLst>
            <pc:docMk/>
            <pc:sldMk cId="0" sldId="490"/>
            <ac:spMk id="8" creationId="{9CD6B73A-BCD9-4081-A068-3DCB25A45C92}"/>
          </ac:spMkLst>
        </pc:spChg>
      </pc:sldChg>
      <pc:sldChg chg="modSp mod">
        <pc:chgData name="DUBUIS Julien" userId="d507d28b-ef1c-4d40-92b7-eb3c03f99f97" providerId="ADAL" clId="{04DC621A-F458-4DB8-9F31-DDE5A6CE6A58}" dt="2022-01-07T11:28:28.683" v="984" actId="20577"/>
        <pc:sldMkLst>
          <pc:docMk/>
          <pc:sldMk cId="0" sldId="491"/>
        </pc:sldMkLst>
        <pc:spChg chg="mod">
          <ac:chgData name="DUBUIS Julien" userId="d507d28b-ef1c-4d40-92b7-eb3c03f99f97" providerId="ADAL" clId="{04DC621A-F458-4DB8-9F31-DDE5A6CE6A58}" dt="2022-01-07T11:28:28.683" v="984" actId="20577"/>
          <ac:spMkLst>
            <pc:docMk/>
            <pc:sldMk cId="0" sldId="4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04DC621A-F458-4DB8-9F31-DDE5A6CE6A58}" dt="2022-01-07T14:00:50.703" v="3651" actId="20577"/>
        <pc:sldMkLst>
          <pc:docMk/>
          <pc:sldMk cId="0" sldId="492"/>
        </pc:sldMkLst>
        <pc:spChg chg="mod">
          <ac:chgData name="DUBUIS Julien" userId="d507d28b-ef1c-4d40-92b7-eb3c03f99f97" providerId="ADAL" clId="{04DC621A-F458-4DB8-9F31-DDE5A6CE6A58}" dt="2022-01-07T14:00:50.703" v="3651" actId="20577"/>
          <ac:spMkLst>
            <pc:docMk/>
            <pc:sldMk cId="0" sldId="492"/>
            <ac:spMk id="6" creationId="{00000000-0000-0000-0000-000000000000}"/>
          </ac:spMkLst>
        </pc:spChg>
      </pc:sldChg>
      <pc:sldChg chg="addSp delSp modSp mod delAnim modAnim">
        <pc:chgData name="DUBUIS Julien" userId="d507d28b-ef1c-4d40-92b7-eb3c03f99f97" providerId="ADAL" clId="{04DC621A-F458-4DB8-9F31-DDE5A6CE6A58}" dt="2022-01-07T14:20:03.764" v="4305" actId="14100"/>
        <pc:sldMkLst>
          <pc:docMk/>
          <pc:sldMk cId="0" sldId="493"/>
        </pc:sldMkLst>
        <pc:spChg chg="mod">
          <ac:chgData name="DUBUIS Julien" userId="d507d28b-ef1c-4d40-92b7-eb3c03f99f97" providerId="ADAL" clId="{04DC621A-F458-4DB8-9F31-DDE5A6CE6A58}" dt="2022-01-07T14:17:53.689" v="4255" actId="6549"/>
          <ac:spMkLst>
            <pc:docMk/>
            <pc:sldMk cId="0" sldId="493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09:41.808" v="4094" actId="20577"/>
          <ac:spMkLst>
            <pc:docMk/>
            <pc:sldMk cId="0" sldId="493"/>
            <ac:spMk id="6" creationId="{00000000-0000-0000-0000-000000000000}"/>
          </ac:spMkLst>
        </pc:spChg>
        <pc:spChg chg="del mod">
          <ac:chgData name="DUBUIS Julien" userId="d507d28b-ef1c-4d40-92b7-eb3c03f99f97" providerId="ADAL" clId="{04DC621A-F458-4DB8-9F31-DDE5A6CE6A58}" dt="2022-01-07T14:16:10.473" v="4232" actId="478"/>
          <ac:spMkLst>
            <pc:docMk/>
            <pc:sldMk cId="0" sldId="493"/>
            <ac:spMk id="8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4:16:22.101" v="4233" actId="478"/>
          <ac:spMkLst>
            <pc:docMk/>
            <pc:sldMk cId="0" sldId="493"/>
            <ac:spMk id="9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17:16.894" v="4253" actId="14100"/>
          <ac:spMkLst>
            <pc:docMk/>
            <pc:sldMk cId="0" sldId="493"/>
            <ac:spMk id="10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17:57.792" v="4257" actId="1035"/>
          <ac:spMkLst>
            <pc:docMk/>
            <pc:sldMk cId="0" sldId="493"/>
            <ac:spMk id="11" creationId="{00000000-0000-0000-0000-000000000000}"/>
          </ac:spMkLst>
        </pc:spChg>
        <pc:spChg chg="add mod">
          <ac:chgData name="DUBUIS Julien" userId="d507d28b-ef1c-4d40-92b7-eb3c03f99f97" providerId="ADAL" clId="{04DC621A-F458-4DB8-9F31-DDE5A6CE6A58}" dt="2022-01-07T14:20:03.764" v="4305" actId="14100"/>
          <ac:spMkLst>
            <pc:docMk/>
            <pc:sldMk cId="0" sldId="493"/>
            <ac:spMk id="12" creationId="{C42DF526-7BAF-416D-AE7E-C15120025BDB}"/>
          </ac:spMkLst>
        </pc:spChg>
      </pc:sldChg>
      <pc:sldChg chg="addSp delSp modSp mod delAnim">
        <pc:chgData name="DUBUIS Julien" userId="d507d28b-ef1c-4d40-92b7-eb3c03f99f97" providerId="ADAL" clId="{04DC621A-F458-4DB8-9F31-DDE5A6CE6A58}" dt="2022-01-07T14:40:45.498" v="4488" actId="20577"/>
        <pc:sldMkLst>
          <pc:docMk/>
          <pc:sldMk cId="0" sldId="494"/>
        </pc:sldMkLst>
        <pc:spChg chg="mod">
          <ac:chgData name="DUBUIS Julien" userId="d507d28b-ef1c-4d40-92b7-eb3c03f99f97" providerId="ADAL" clId="{04DC621A-F458-4DB8-9F31-DDE5A6CE6A58}" dt="2022-01-07T14:40:45.498" v="4488" actId="20577"/>
          <ac:spMkLst>
            <pc:docMk/>
            <pc:sldMk cId="0" sldId="494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28:00.851" v="4385" actId="20577"/>
          <ac:spMkLst>
            <pc:docMk/>
            <pc:sldMk cId="0" sldId="494"/>
            <ac:spMk id="6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4:32:02.617" v="4454" actId="478"/>
          <ac:spMkLst>
            <pc:docMk/>
            <pc:sldMk cId="0" sldId="494"/>
            <ac:spMk id="61442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4:31:16.945" v="4387" actId="478"/>
          <ac:spMkLst>
            <pc:docMk/>
            <pc:sldMk cId="0" sldId="494"/>
            <ac:spMk id="61444" creationId="{00000000-0000-0000-0000-000000000000}"/>
          </ac:spMkLst>
        </pc:spChg>
        <pc:picChg chg="add mod">
          <ac:chgData name="DUBUIS Julien" userId="d507d28b-ef1c-4d40-92b7-eb3c03f99f97" providerId="ADAL" clId="{04DC621A-F458-4DB8-9F31-DDE5A6CE6A58}" dt="2022-01-07T14:32:29.239" v="4462" actId="1035"/>
          <ac:picMkLst>
            <pc:docMk/>
            <pc:sldMk cId="0" sldId="494"/>
            <ac:picMk id="1026" creationId="{40E260C0-9E64-4DD7-8018-6136D59188AF}"/>
          </ac:picMkLst>
        </pc:picChg>
        <pc:picChg chg="del">
          <ac:chgData name="DUBUIS Julien" userId="d507d28b-ef1c-4d40-92b7-eb3c03f99f97" providerId="ADAL" clId="{04DC621A-F458-4DB8-9F31-DDE5A6CE6A58}" dt="2022-01-07T14:30:59.262" v="4386" actId="478"/>
          <ac:picMkLst>
            <pc:docMk/>
            <pc:sldMk cId="0" sldId="494"/>
            <ac:picMk id="61445" creationId="{00000000-0000-0000-0000-000000000000}"/>
          </ac:picMkLst>
        </pc:picChg>
      </pc:sldChg>
      <pc:sldChg chg="modSp mod">
        <pc:chgData name="DUBUIS Julien" userId="d507d28b-ef1c-4d40-92b7-eb3c03f99f97" providerId="ADAL" clId="{04DC621A-F458-4DB8-9F31-DDE5A6CE6A58}" dt="2022-01-07T14:38:02.700" v="4469" actId="255"/>
        <pc:sldMkLst>
          <pc:docMk/>
          <pc:sldMk cId="0" sldId="495"/>
        </pc:sldMkLst>
        <pc:spChg chg="mod">
          <ac:chgData name="DUBUIS Julien" userId="d507d28b-ef1c-4d40-92b7-eb3c03f99f97" providerId="ADAL" clId="{04DC621A-F458-4DB8-9F31-DDE5A6CE6A58}" dt="2022-01-07T14:38:02.700" v="4469" actId="255"/>
          <ac:spMkLst>
            <pc:docMk/>
            <pc:sldMk cId="0" sldId="495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37:52.599" v="4464" actId="20577"/>
          <ac:spMkLst>
            <pc:docMk/>
            <pc:sldMk cId="0" sldId="495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04DC621A-F458-4DB8-9F31-DDE5A6CE6A58}" dt="2022-01-07T14:51:42.649" v="4564"/>
        <pc:sldMkLst>
          <pc:docMk/>
          <pc:sldMk cId="0" sldId="496"/>
        </pc:sldMkLst>
        <pc:spChg chg="mod">
          <ac:chgData name="DUBUIS Julien" userId="d507d28b-ef1c-4d40-92b7-eb3c03f99f97" providerId="ADAL" clId="{04DC621A-F458-4DB8-9F31-DDE5A6CE6A58}" dt="2022-01-07T14:51:14.940" v="4558" actId="255"/>
          <ac:spMkLst>
            <pc:docMk/>
            <pc:sldMk cId="0" sldId="496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41:09.752" v="4504" actId="1037"/>
          <ac:spMkLst>
            <pc:docMk/>
            <pc:sldMk cId="0" sldId="496"/>
            <ac:spMk id="6" creationId="{00000000-0000-0000-0000-000000000000}"/>
          </ac:spMkLst>
        </pc:spChg>
        <pc:picChg chg="add mod">
          <ac:chgData name="DUBUIS Julien" userId="d507d28b-ef1c-4d40-92b7-eb3c03f99f97" providerId="ADAL" clId="{04DC621A-F458-4DB8-9F31-DDE5A6CE6A58}" dt="2022-01-07T14:51:29.027" v="4562" actId="1076"/>
          <ac:picMkLst>
            <pc:docMk/>
            <pc:sldMk cId="0" sldId="496"/>
            <ac:picMk id="2050" creationId="{555F3971-2D8D-4D1E-A369-150A76F6A909}"/>
          </ac:picMkLst>
        </pc:picChg>
        <pc:picChg chg="mod">
          <ac:chgData name="DUBUIS Julien" userId="d507d28b-ef1c-4d40-92b7-eb3c03f99f97" providerId="ADAL" clId="{04DC621A-F458-4DB8-9F31-DDE5A6CE6A58}" dt="2022-01-07T14:50:24.548" v="4516" actId="1076"/>
          <ac:picMkLst>
            <pc:docMk/>
            <pc:sldMk cId="0" sldId="496"/>
            <ac:picMk id="66562" creationId="{00000000-0000-0000-0000-000000000000}"/>
          </ac:picMkLst>
        </pc:picChg>
      </pc:sldChg>
      <pc:sldChg chg="addSp delSp modSp mod modAnim">
        <pc:chgData name="DUBUIS Julien" userId="d507d28b-ef1c-4d40-92b7-eb3c03f99f97" providerId="ADAL" clId="{04DC621A-F458-4DB8-9F31-DDE5A6CE6A58}" dt="2022-01-07T15:33:05.472" v="5448" actId="688"/>
        <pc:sldMkLst>
          <pc:docMk/>
          <pc:sldMk cId="0" sldId="497"/>
        </pc:sldMkLst>
        <pc:spChg chg="mod">
          <ac:chgData name="DUBUIS Julien" userId="d507d28b-ef1c-4d40-92b7-eb3c03f99f97" providerId="ADAL" clId="{04DC621A-F458-4DB8-9F31-DDE5A6CE6A58}" dt="2022-01-07T15:14:06.042" v="5089" actId="20577"/>
          <ac:spMkLst>
            <pc:docMk/>
            <pc:sldMk cId="0" sldId="497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5:13:16.953" v="5060" actId="20577"/>
          <ac:spMkLst>
            <pc:docMk/>
            <pc:sldMk cId="0" sldId="497"/>
            <ac:spMk id="6" creationId="{00000000-0000-0000-0000-000000000000}"/>
          </ac:spMkLst>
        </pc:spChg>
        <pc:spChg chg="add mod">
          <ac:chgData name="DUBUIS Julien" userId="d507d28b-ef1c-4d40-92b7-eb3c03f99f97" providerId="ADAL" clId="{04DC621A-F458-4DB8-9F31-DDE5A6CE6A58}" dt="2022-01-07T15:14:24.169" v="5092" actId="208"/>
          <ac:spMkLst>
            <pc:docMk/>
            <pc:sldMk cId="0" sldId="497"/>
            <ac:spMk id="10" creationId="{6C361ADE-9984-4E96-8487-51A7E8C53E0A}"/>
          </ac:spMkLst>
        </pc:spChg>
        <pc:spChg chg="add mod">
          <ac:chgData name="DUBUIS Julien" userId="d507d28b-ef1c-4d40-92b7-eb3c03f99f97" providerId="ADAL" clId="{04DC621A-F458-4DB8-9F31-DDE5A6CE6A58}" dt="2022-01-07T15:22:11.616" v="5226" actId="1076"/>
          <ac:spMkLst>
            <pc:docMk/>
            <pc:sldMk cId="0" sldId="497"/>
            <ac:spMk id="12" creationId="{7515097C-5527-4369-A268-2FF8364CE38B}"/>
          </ac:spMkLst>
        </pc:spChg>
        <pc:spChg chg="add mod">
          <ac:chgData name="DUBUIS Julien" userId="d507d28b-ef1c-4d40-92b7-eb3c03f99f97" providerId="ADAL" clId="{04DC621A-F458-4DB8-9F31-DDE5A6CE6A58}" dt="2022-01-07T15:24:30.844" v="5290" actId="207"/>
          <ac:spMkLst>
            <pc:docMk/>
            <pc:sldMk cId="0" sldId="497"/>
            <ac:spMk id="13" creationId="{6829528C-61B2-4CA7-8754-A631103D026A}"/>
          </ac:spMkLst>
        </pc:spChg>
        <pc:spChg chg="add del mod">
          <ac:chgData name="DUBUIS Julien" userId="d507d28b-ef1c-4d40-92b7-eb3c03f99f97" providerId="ADAL" clId="{04DC621A-F458-4DB8-9F31-DDE5A6CE6A58}" dt="2022-01-07T15:26:15.508" v="5326" actId="478"/>
          <ac:spMkLst>
            <pc:docMk/>
            <pc:sldMk cId="0" sldId="497"/>
            <ac:spMk id="14" creationId="{EA69BE50-027B-46B4-AC4E-E32EE62DD61D}"/>
          </ac:spMkLst>
        </pc:spChg>
        <pc:spChg chg="add del mod">
          <ac:chgData name="DUBUIS Julien" userId="d507d28b-ef1c-4d40-92b7-eb3c03f99f97" providerId="ADAL" clId="{04DC621A-F458-4DB8-9F31-DDE5A6CE6A58}" dt="2022-01-07T15:29:07.494" v="5340" actId="478"/>
          <ac:spMkLst>
            <pc:docMk/>
            <pc:sldMk cId="0" sldId="497"/>
            <ac:spMk id="15" creationId="{AB5012B1-4490-4BFC-B4DA-C4870972C1C5}"/>
          </ac:spMkLst>
        </pc:spChg>
        <pc:spChg chg="add mod">
          <ac:chgData name="DUBUIS Julien" userId="d507d28b-ef1c-4d40-92b7-eb3c03f99f97" providerId="ADAL" clId="{04DC621A-F458-4DB8-9F31-DDE5A6CE6A58}" dt="2022-01-07T15:33:05.472" v="5448" actId="688"/>
          <ac:spMkLst>
            <pc:docMk/>
            <pc:sldMk cId="0" sldId="497"/>
            <ac:spMk id="16" creationId="{9F071D83-B0D5-4238-8DCB-0F5E4ED9C7C9}"/>
          </ac:spMkLst>
        </pc:spChg>
        <pc:spChg chg="add mod">
          <ac:chgData name="DUBUIS Julien" userId="d507d28b-ef1c-4d40-92b7-eb3c03f99f97" providerId="ADAL" clId="{04DC621A-F458-4DB8-9F31-DDE5A6CE6A58}" dt="2022-01-07T15:33:05.472" v="5448" actId="688"/>
          <ac:spMkLst>
            <pc:docMk/>
            <pc:sldMk cId="0" sldId="497"/>
            <ac:spMk id="17" creationId="{FBB0106B-A77B-4323-911F-D913F4CA0616}"/>
          </ac:spMkLst>
        </pc:spChg>
        <pc:spChg chg="add mod">
          <ac:chgData name="DUBUIS Julien" userId="d507d28b-ef1c-4d40-92b7-eb3c03f99f97" providerId="ADAL" clId="{04DC621A-F458-4DB8-9F31-DDE5A6CE6A58}" dt="2022-01-07T15:32:50.498" v="5447" actId="1035"/>
          <ac:spMkLst>
            <pc:docMk/>
            <pc:sldMk cId="0" sldId="497"/>
            <ac:spMk id="20" creationId="{A6E1D939-0C28-4128-9FBE-945D63E9D4C9}"/>
          </ac:spMkLst>
        </pc:spChg>
        <pc:spChg chg="del">
          <ac:chgData name="DUBUIS Julien" userId="d507d28b-ef1c-4d40-92b7-eb3c03f99f97" providerId="ADAL" clId="{04DC621A-F458-4DB8-9F31-DDE5A6CE6A58}" dt="2022-01-07T15:19:37.435" v="5131" actId="478"/>
          <ac:spMkLst>
            <pc:docMk/>
            <pc:sldMk cId="0" sldId="497"/>
            <ac:spMk id="67586" creationId="{00000000-0000-0000-0000-000000000000}"/>
          </ac:spMkLst>
        </pc:spChg>
        <pc:picChg chg="add mod">
          <ac:chgData name="DUBUIS Julien" userId="d507d28b-ef1c-4d40-92b7-eb3c03f99f97" providerId="ADAL" clId="{04DC621A-F458-4DB8-9F31-DDE5A6CE6A58}" dt="2022-01-07T15:13:49.781" v="5062"/>
          <ac:picMkLst>
            <pc:docMk/>
            <pc:sldMk cId="0" sldId="497"/>
            <ac:picMk id="9" creationId="{284BD47F-3B31-42AF-B5BA-1D709D7D515B}"/>
          </ac:picMkLst>
        </pc:picChg>
        <pc:picChg chg="add mod">
          <ac:chgData name="DUBUIS Julien" userId="d507d28b-ef1c-4d40-92b7-eb3c03f99f97" providerId="ADAL" clId="{04DC621A-F458-4DB8-9F31-DDE5A6CE6A58}" dt="2022-01-07T15:22:14.668" v="5227" actId="1076"/>
          <ac:picMkLst>
            <pc:docMk/>
            <pc:sldMk cId="0" sldId="497"/>
            <ac:picMk id="11" creationId="{F09E211C-2BCF-4494-B3D9-944C8F10DD5E}"/>
          </ac:picMkLst>
        </pc:picChg>
        <pc:picChg chg="del mod">
          <ac:chgData name="DUBUIS Julien" userId="d507d28b-ef1c-4d40-92b7-eb3c03f99f97" providerId="ADAL" clId="{04DC621A-F458-4DB8-9F31-DDE5A6CE6A58}" dt="2022-01-07T15:14:46.098" v="5094" actId="478"/>
          <ac:picMkLst>
            <pc:docMk/>
            <pc:sldMk cId="0" sldId="497"/>
            <ac:picMk id="67588" creationId="{00000000-0000-0000-0000-000000000000}"/>
          </ac:picMkLst>
        </pc:picChg>
        <pc:cxnChg chg="add mod">
          <ac:chgData name="DUBUIS Julien" userId="d507d28b-ef1c-4d40-92b7-eb3c03f99f97" providerId="ADAL" clId="{04DC621A-F458-4DB8-9F31-DDE5A6CE6A58}" dt="2022-01-07T15:21:59.607" v="5224" actId="208"/>
          <ac:cxnSpMkLst>
            <pc:docMk/>
            <pc:sldMk cId="0" sldId="497"/>
            <ac:cxnSpMk id="8" creationId="{0F373AA7-243B-4E40-8013-01AB3148E2ED}"/>
          </ac:cxnSpMkLst>
        </pc:cxnChg>
      </pc:sldChg>
      <pc:sldChg chg="modSp mod">
        <pc:chgData name="DUBUIS Julien" userId="d507d28b-ef1c-4d40-92b7-eb3c03f99f97" providerId="ADAL" clId="{04DC621A-F458-4DB8-9F31-DDE5A6CE6A58}" dt="2022-01-07T15:41:25.669" v="5594" actId="20577"/>
        <pc:sldMkLst>
          <pc:docMk/>
          <pc:sldMk cId="0" sldId="498"/>
        </pc:sldMkLst>
        <pc:spChg chg="mod">
          <ac:chgData name="DUBUIS Julien" userId="d507d28b-ef1c-4d40-92b7-eb3c03f99f97" providerId="ADAL" clId="{04DC621A-F458-4DB8-9F31-DDE5A6CE6A58}" dt="2022-01-07T15:41:25.669" v="5594" actId="20577"/>
          <ac:spMkLst>
            <pc:docMk/>
            <pc:sldMk cId="0" sldId="498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5:35:17.972" v="5451" actId="20577"/>
          <ac:spMkLst>
            <pc:docMk/>
            <pc:sldMk cId="0" sldId="498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5:16:28.510" v="5127"/>
        <pc:sldMkLst>
          <pc:docMk/>
          <pc:sldMk cId="0" sldId="499"/>
        </pc:sldMkLst>
        <pc:spChg chg="mod">
          <ac:chgData name="DUBUIS Julien" userId="d507d28b-ef1c-4d40-92b7-eb3c03f99f97" providerId="ADAL" clId="{04DC621A-F458-4DB8-9F31-DDE5A6CE6A58}" dt="2022-01-07T14:56:01.654" v="4993" actId="20577"/>
          <ac:spMkLst>
            <pc:docMk/>
            <pc:sldMk cId="0" sldId="499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04DC621A-F458-4DB8-9F31-DDE5A6CE6A58}" dt="2022-01-07T15:57:08.155" v="5984" actId="14100"/>
        <pc:sldMkLst>
          <pc:docMk/>
          <pc:sldMk cId="0" sldId="500"/>
        </pc:sldMkLst>
        <pc:spChg chg="add mod">
          <ac:chgData name="DUBUIS Julien" userId="d507d28b-ef1c-4d40-92b7-eb3c03f99f97" providerId="ADAL" clId="{04DC621A-F458-4DB8-9F31-DDE5A6CE6A58}" dt="2022-01-07T15:43:30.657" v="5609" actId="14100"/>
          <ac:spMkLst>
            <pc:docMk/>
            <pc:sldMk cId="0" sldId="500"/>
            <ac:spMk id="2" creationId="{D8F6581C-66EC-4710-B954-D1231CB7020A}"/>
          </ac:spMkLst>
        </pc:spChg>
        <pc:spChg chg="add mod">
          <ac:chgData name="DUBUIS Julien" userId="d507d28b-ef1c-4d40-92b7-eb3c03f99f97" providerId="ADAL" clId="{04DC621A-F458-4DB8-9F31-DDE5A6CE6A58}" dt="2022-01-07T15:45:21.599" v="5675" actId="208"/>
          <ac:spMkLst>
            <pc:docMk/>
            <pc:sldMk cId="0" sldId="500"/>
            <ac:spMk id="3" creationId="{52D2EED2-C055-4187-81A5-94CA721AA3D7}"/>
          </ac:spMkLst>
        </pc:spChg>
        <pc:spChg chg="mod">
          <ac:chgData name="DUBUIS Julien" userId="d507d28b-ef1c-4d40-92b7-eb3c03f99f97" providerId="ADAL" clId="{04DC621A-F458-4DB8-9F31-DDE5A6CE6A58}" dt="2022-01-07T15:57:08.155" v="5984" actId="14100"/>
          <ac:spMkLst>
            <pc:docMk/>
            <pc:sldMk cId="0" sldId="500"/>
            <ac:spMk id="6" creationId="{00000000-0000-0000-0000-000000000000}"/>
          </ac:spMkLst>
        </pc:spChg>
        <pc:spChg chg="add mod">
          <ac:chgData name="DUBUIS Julien" userId="d507d28b-ef1c-4d40-92b7-eb3c03f99f97" providerId="ADAL" clId="{04DC621A-F458-4DB8-9F31-DDE5A6CE6A58}" dt="2022-01-07T15:43:44.532" v="5667" actId="14100"/>
          <ac:spMkLst>
            <pc:docMk/>
            <pc:sldMk cId="0" sldId="500"/>
            <ac:spMk id="8" creationId="{7936DD86-771C-4AA7-8151-164224DEB718}"/>
          </ac:spMkLst>
        </pc:spChg>
        <pc:spChg chg="add mod">
          <ac:chgData name="DUBUIS Julien" userId="d507d28b-ef1c-4d40-92b7-eb3c03f99f97" providerId="ADAL" clId="{04DC621A-F458-4DB8-9F31-DDE5A6CE6A58}" dt="2022-01-07T15:47:02.117" v="5740" actId="1076"/>
          <ac:spMkLst>
            <pc:docMk/>
            <pc:sldMk cId="0" sldId="500"/>
            <ac:spMk id="9" creationId="{0EBA8526-4E5D-471C-A21B-A1C651C590E8}"/>
          </ac:spMkLst>
        </pc:spChg>
        <pc:spChg chg="add mod">
          <ac:chgData name="DUBUIS Julien" userId="d507d28b-ef1c-4d40-92b7-eb3c03f99f97" providerId="ADAL" clId="{04DC621A-F458-4DB8-9F31-DDE5A6CE6A58}" dt="2022-01-07T15:49:17.240" v="5817" actId="20577"/>
          <ac:spMkLst>
            <pc:docMk/>
            <pc:sldMk cId="0" sldId="500"/>
            <ac:spMk id="10" creationId="{B4D49CE7-B4F3-47D8-A1C4-04825511FE6B}"/>
          </ac:spMkLst>
        </pc:spChg>
        <pc:spChg chg="add mod">
          <ac:chgData name="DUBUIS Julien" userId="d507d28b-ef1c-4d40-92b7-eb3c03f99f97" providerId="ADAL" clId="{04DC621A-F458-4DB8-9F31-DDE5A6CE6A58}" dt="2022-01-07T15:49:48.184" v="5893" actId="20577"/>
          <ac:spMkLst>
            <pc:docMk/>
            <pc:sldMk cId="0" sldId="500"/>
            <ac:spMk id="12" creationId="{583A3E77-1D0A-4176-BFAB-2725D2C729F6}"/>
          </ac:spMkLst>
        </pc:spChg>
        <pc:spChg chg="add mod">
          <ac:chgData name="DUBUIS Julien" userId="d507d28b-ef1c-4d40-92b7-eb3c03f99f97" providerId="ADAL" clId="{04DC621A-F458-4DB8-9F31-DDE5A6CE6A58}" dt="2022-01-07T15:52:08.082" v="5971" actId="207"/>
          <ac:spMkLst>
            <pc:docMk/>
            <pc:sldMk cId="0" sldId="500"/>
            <ac:spMk id="13" creationId="{C4A8A043-A62B-49CD-A066-BDF573D93C7C}"/>
          </ac:spMkLst>
        </pc:spChg>
      </pc:sldChg>
      <pc:sldChg chg="del">
        <pc:chgData name="DUBUIS Julien" userId="d507d28b-ef1c-4d40-92b7-eb3c03f99f97" providerId="ADAL" clId="{04DC621A-F458-4DB8-9F31-DDE5A6CE6A58}" dt="2022-01-07T16:56:38.388" v="6191" actId="47"/>
        <pc:sldMkLst>
          <pc:docMk/>
          <pc:sldMk cId="0" sldId="501"/>
        </pc:sldMkLst>
      </pc:sldChg>
      <pc:sldChg chg="modSp mod">
        <pc:chgData name="DUBUIS Julien" userId="d507d28b-ef1c-4d40-92b7-eb3c03f99f97" providerId="ADAL" clId="{04DC621A-F458-4DB8-9F31-DDE5A6CE6A58}" dt="2022-01-07T15:41:56.632" v="5596" actId="20577"/>
        <pc:sldMkLst>
          <pc:docMk/>
          <pc:sldMk cId="2694389314" sldId="502"/>
        </pc:sldMkLst>
        <pc:spChg chg="mod">
          <ac:chgData name="DUBUIS Julien" userId="d507d28b-ef1c-4d40-92b7-eb3c03f99f97" providerId="ADAL" clId="{04DC621A-F458-4DB8-9F31-DDE5A6CE6A58}" dt="2022-01-07T15:41:56.632" v="5596" actId="20577"/>
          <ac:spMkLst>
            <pc:docMk/>
            <pc:sldMk cId="2694389314" sldId="50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04DC621A-F458-4DB8-9F31-DDE5A6CE6A58}" dt="2022-01-07T14:40:17.544" v="4486" actId="20577"/>
        <pc:sldMkLst>
          <pc:docMk/>
          <pc:sldMk cId="2445229442" sldId="503"/>
        </pc:sldMkLst>
        <pc:spChg chg="mod">
          <ac:chgData name="DUBUIS Julien" userId="d507d28b-ef1c-4d40-92b7-eb3c03f99f97" providerId="ADAL" clId="{04DC621A-F458-4DB8-9F31-DDE5A6CE6A58}" dt="2022-01-07T14:40:17.544" v="4486" actId="20577"/>
          <ac:spMkLst>
            <pc:docMk/>
            <pc:sldMk cId="2445229442" sldId="503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40:10.905" v="4471" actId="20577"/>
          <ac:spMkLst>
            <pc:docMk/>
            <pc:sldMk cId="2445229442" sldId="503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04DC621A-F458-4DB8-9F31-DDE5A6CE6A58}" dt="2022-02-16T10:34:38.994" v="6204" actId="20577"/>
        <pc:sldMkLst>
          <pc:docMk/>
          <pc:sldMk cId="3339261459" sldId="504"/>
        </pc:sldMkLst>
        <pc:spChg chg="mod">
          <ac:chgData name="DUBUIS Julien" userId="d507d28b-ef1c-4d40-92b7-eb3c03f99f97" providerId="ADAL" clId="{04DC621A-F458-4DB8-9F31-DDE5A6CE6A58}" dt="2022-01-07T10:58:31.682" v="330" actId="6549"/>
          <ac:spMkLst>
            <pc:docMk/>
            <pc:sldMk cId="3339261459" sldId="504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16:42.448" v="458" actId="20577"/>
          <ac:spMkLst>
            <pc:docMk/>
            <pc:sldMk cId="3339261459" sldId="504"/>
            <ac:spMk id="6" creationId="{00000000-0000-0000-0000-000000000000}"/>
          </ac:spMkLst>
        </pc:spChg>
        <pc:spChg chg="add mod">
          <ac:chgData name="DUBUIS Julien" userId="d507d28b-ef1c-4d40-92b7-eb3c03f99f97" providerId="ADAL" clId="{04DC621A-F458-4DB8-9F31-DDE5A6CE6A58}" dt="2022-01-07T10:59:54.869" v="453" actId="1036"/>
          <ac:spMkLst>
            <pc:docMk/>
            <pc:sldMk cId="3339261459" sldId="504"/>
            <ac:spMk id="8" creationId="{4BC480AA-02D3-487F-94C2-9060D9271CC7}"/>
          </ac:spMkLst>
        </pc:spChg>
        <pc:spChg chg="add mod">
          <ac:chgData name="DUBUIS Julien" userId="d507d28b-ef1c-4d40-92b7-eb3c03f99f97" providerId="ADAL" clId="{04DC621A-F458-4DB8-9F31-DDE5A6CE6A58}" dt="2022-02-16T10:34:38.994" v="6204" actId="20577"/>
          <ac:spMkLst>
            <pc:docMk/>
            <pc:sldMk cId="3339261459" sldId="504"/>
            <ac:spMk id="9" creationId="{ED5BE7A0-3D52-4BCE-B289-ED5B891D655C}"/>
          </ac:spMkLst>
        </pc:spChg>
      </pc:sldChg>
      <pc:sldChg chg="modSp mod">
        <pc:chgData name="DUBUIS Julien" userId="d507d28b-ef1c-4d40-92b7-eb3c03f99f97" providerId="ADAL" clId="{04DC621A-F458-4DB8-9F31-DDE5A6CE6A58}" dt="2022-02-21T06:47:13.363" v="6211" actId="20577"/>
        <pc:sldMkLst>
          <pc:docMk/>
          <pc:sldMk cId="1249440381" sldId="505"/>
        </pc:sldMkLst>
        <pc:spChg chg="mod">
          <ac:chgData name="DUBUIS Julien" userId="d507d28b-ef1c-4d40-92b7-eb3c03f99f97" providerId="ADAL" clId="{04DC621A-F458-4DB8-9F31-DDE5A6CE6A58}" dt="2022-02-21T06:47:13.363" v="6211" actId="20577"/>
          <ac:spMkLst>
            <pc:docMk/>
            <pc:sldMk cId="1249440381" sldId="505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21:35.373" v="4307" actId="20577"/>
          <ac:spMkLst>
            <pc:docMk/>
            <pc:sldMk cId="1249440381" sldId="505"/>
            <ac:spMk id="6" creationId="{00000000-0000-0000-0000-000000000000}"/>
          </ac:spMkLst>
        </pc:spChg>
      </pc:sldChg>
      <pc:sldChg chg="delSp modSp mod delAnim modAnim">
        <pc:chgData name="DUBUIS Julien" userId="d507d28b-ef1c-4d40-92b7-eb3c03f99f97" providerId="ADAL" clId="{04DC621A-F458-4DB8-9F31-DDE5A6CE6A58}" dt="2022-01-07T11:31:39.404" v="1018" actId="20577"/>
        <pc:sldMkLst>
          <pc:docMk/>
          <pc:sldMk cId="1475469228" sldId="506"/>
        </pc:sldMkLst>
        <pc:spChg chg="mod">
          <ac:chgData name="DUBUIS Julien" userId="d507d28b-ef1c-4d40-92b7-eb3c03f99f97" providerId="ADAL" clId="{04DC621A-F458-4DB8-9F31-DDE5A6CE6A58}" dt="2022-01-07T11:31:39.404" v="1018" actId="20577"/>
          <ac:spMkLst>
            <pc:docMk/>
            <pc:sldMk cId="1475469228" sldId="506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19:48.990" v="474" actId="20577"/>
          <ac:spMkLst>
            <pc:docMk/>
            <pc:sldMk cId="1475469228" sldId="506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28:34.519" v="986" actId="20577"/>
          <ac:spMkLst>
            <pc:docMk/>
            <pc:sldMk cId="1475469228" sldId="506"/>
            <ac:spMk id="6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20:31.274" v="553" actId="478"/>
          <ac:spMkLst>
            <pc:docMk/>
            <pc:sldMk cId="1475469228" sldId="506"/>
            <ac:spMk id="8" creationId="{4BC480AA-02D3-487F-94C2-9060D9271CC7}"/>
          </ac:spMkLst>
        </pc:spChg>
        <pc:spChg chg="del">
          <ac:chgData name="DUBUIS Julien" userId="d507d28b-ef1c-4d40-92b7-eb3c03f99f97" providerId="ADAL" clId="{04DC621A-F458-4DB8-9F31-DDE5A6CE6A58}" dt="2022-01-07T11:20:34.728" v="554" actId="478"/>
          <ac:spMkLst>
            <pc:docMk/>
            <pc:sldMk cId="1475469228" sldId="506"/>
            <ac:spMk id="9" creationId="{ED5BE7A0-3D52-4BCE-B289-ED5B891D655C}"/>
          </ac:spMkLst>
        </pc:spChg>
      </pc:sldChg>
      <pc:sldChg chg="modSp mod modAnim">
        <pc:chgData name="DUBUIS Julien" userId="d507d28b-ef1c-4d40-92b7-eb3c03f99f97" providerId="ADAL" clId="{04DC621A-F458-4DB8-9F31-DDE5A6CE6A58}" dt="2022-01-07T11:28:38.462" v="988" actId="20577"/>
        <pc:sldMkLst>
          <pc:docMk/>
          <pc:sldMk cId="385433692" sldId="507"/>
        </pc:sldMkLst>
        <pc:spChg chg="mod">
          <ac:chgData name="DUBUIS Julien" userId="d507d28b-ef1c-4d40-92b7-eb3c03f99f97" providerId="ADAL" clId="{04DC621A-F458-4DB8-9F31-DDE5A6CE6A58}" dt="2022-01-07T11:27:03.950" v="972" actId="20577"/>
          <ac:spMkLst>
            <pc:docMk/>
            <pc:sldMk cId="385433692" sldId="507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28:38.462" v="988" actId="20577"/>
          <ac:spMkLst>
            <pc:docMk/>
            <pc:sldMk cId="385433692" sldId="50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04DC621A-F458-4DB8-9F31-DDE5A6CE6A58}" dt="2022-02-21T06:35:47.982" v="6206" actId="20577"/>
        <pc:sldMkLst>
          <pc:docMk/>
          <pc:sldMk cId="3886037644" sldId="508"/>
        </pc:sldMkLst>
        <pc:spChg chg="mod">
          <ac:chgData name="DUBUIS Julien" userId="d507d28b-ef1c-4d40-92b7-eb3c03f99f97" providerId="ADAL" clId="{04DC621A-F458-4DB8-9F31-DDE5A6CE6A58}" dt="2022-02-21T06:35:47.982" v="6206" actId="20577"/>
          <ac:spMkLst>
            <pc:docMk/>
            <pc:sldMk cId="3886037644" sldId="508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30:37.651" v="1014" actId="20577"/>
          <ac:spMkLst>
            <pc:docMk/>
            <pc:sldMk cId="3886037644" sldId="508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29:06.952" v="1002" actId="20577"/>
          <ac:spMkLst>
            <pc:docMk/>
            <pc:sldMk cId="3886037644" sldId="508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04DC621A-F458-4DB8-9F31-DDE5A6CE6A58}" dt="2022-02-21T10:07:38.472" v="6238" actId="20577"/>
        <pc:sldMkLst>
          <pc:docMk/>
          <pc:sldMk cId="2641033019" sldId="509"/>
        </pc:sldMkLst>
        <pc:spChg chg="add mod">
          <ac:chgData name="DUBUIS Julien" userId="d507d28b-ef1c-4d40-92b7-eb3c03f99f97" providerId="ADAL" clId="{04DC621A-F458-4DB8-9F31-DDE5A6CE6A58}" dt="2022-01-07T11:38:44.890" v="1371" actId="1036"/>
          <ac:spMkLst>
            <pc:docMk/>
            <pc:sldMk cId="2641033019" sldId="509"/>
            <ac:spMk id="2" creationId="{8F6D79AE-0FED-4745-A4AD-745B2AFEB8A8}"/>
          </ac:spMkLst>
        </pc:spChg>
        <pc:spChg chg="mod">
          <ac:chgData name="DUBUIS Julien" userId="d507d28b-ef1c-4d40-92b7-eb3c03f99f97" providerId="ADAL" clId="{04DC621A-F458-4DB8-9F31-DDE5A6CE6A58}" dt="2022-01-07T11:38:13.849" v="1345" actId="20577"/>
          <ac:spMkLst>
            <pc:docMk/>
            <pc:sldMk cId="2641033019" sldId="509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2-21T10:07:38.472" v="6238" actId="20577"/>
          <ac:spMkLst>
            <pc:docMk/>
            <pc:sldMk cId="2641033019" sldId="509"/>
            <ac:spMk id="4" creationId="{00000000-0000-0000-0000-000000000000}"/>
          </ac:spMkLst>
        </pc:spChg>
      </pc:sldChg>
      <pc:sldChg chg="addSp modSp add mod modAnim">
        <pc:chgData name="DUBUIS Julien" userId="d507d28b-ef1c-4d40-92b7-eb3c03f99f97" providerId="ADAL" clId="{04DC621A-F458-4DB8-9F31-DDE5A6CE6A58}" dt="2022-01-07T11:49:42.091" v="1843"/>
        <pc:sldMkLst>
          <pc:docMk/>
          <pc:sldMk cId="2489062060" sldId="510"/>
        </pc:sldMkLst>
        <pc:spChg chg="add mod">
          <ac:chgData name="DUBUIS Julien" userId="d507d28b-ef1c-4d40-92b7-eb3c03f99f97" providerId="ADAL" clId="{04DC621A-F458-4DB8-9F31-DDE5A6CE6A58}" dt="2022-01-07T11:49:38.272" v="1842" actId="1076"/>
          <ac:spMkLst>
            <pc:docMk/>
            <pc:sldMk cId="2489062060" sldId="510"/>
            <ac:spMk id="2" creationId="{B42D6E8F-674F-4F1B-9BBE-3E2CB50AE88B}"/>
          </ac:spMkLst>
        </pc:spChg>
        <pc:spChg chg="mod">
          <ac:chgData name="DUBUIS Julien" userId="d507d28b-ef1c-4d40-92b7-eb3c03f99f97" providerId="ADAL" clId="{04DC621A-F458-4DB8-9F31-DDE5A6CE6A58}" dt="2022-01-07T11:49:00.785" v="1831" actId="20577"/>
          <ac:spMkLst>
            <pc:docMk/>
            <pc:sldMk cId="2489062060" sldId="510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40:36.121" v="1392" actId="20577"/>
          <ac:spMkLst>
            <pc:docMk/>
            <pc:sldMk cId="2489062060" sldId="510"/>
            <ac:spMk id="4" creationId="{00000000-0000-0000-0000-000000000000}"/>
          </ac:spMkLst>
        </pc:spChg>
      </pc:sldChg>
      <pc:sldChg chg="delSp modSp mod delAnim modAnim">
        <pc:chgData name="DUBUIS Julien" userId="d507d28b-ef1c-4d40-92b7-eb3c03f99f97" providerId="ADAL" clId="{04DC621A-F458-4DB8-9F31-DDE5A6CE6A58}" dt="2022-01-07T12:56:16.099" v="2097" actId="20577"/>
        <pc:sldMkLst>
          <pc:docMk/>
          <pc:sldMk cId="2674910928" sldId="511"/>
        </pc:sldMkLst>
        <pc:spChg chg="del">
          <ac:chgData name="DUBUIS Julien" userId="d507d28b-ef1c-4d40-92b7-eb3c03f99f97" providerId="ADAL" clId="{04DC621A-F458-4DB8-9F31-DDE5A6CE6A58}" dt="2022-01-07T12:54:38.652" v="1992" actId="478"/>
          <ac:spMkLst>
            <pc:docMk/>
            <pc:sldMk cId="2674910928" sldId="511"/>
            <ac:spMk id="2" creationId="{B42D6E8F-674F-4F1B-9BBE-3E2CB50AE88B}"/>
          </ac:spMkLst>
        </pc:spChg>
        <pc:spChg chg="mod">
          <ac:chgData name="DUBUIS Julien" userId="d507d28b-ef1c-4d40-92b7-eb3c03f99f97" providerId="ADAL" clId="{04DC621A-F458-4DB8-9F31-DDE5A6CE6A58}" dt="2022-01-07T12:56:16.099" v="2097" actId="20577"/>
          <ac:spMkLst>
            <pc:docMk/>
            <pc:sldMk cId="2674910928" sldId="511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2:53:04.057" v="1890" actId="20577"/>
          <ac:spMkLst>
            <pc:docMk/>
            <pc:sldMk cId="2674910928" sldId="511"/>
            <ac:spMk id="4" creationId="{00000000-0000-0000-0000-000000000000}"/>
          </ac:spMkLst>
        </pc:spChg>
      </pc:sldChg>
      <pc:sldChg chg="delSp modSp add mod delAnim modAnim">
        <pc:chgData name="DUBUIS Julien" userId="d507d28b-ef1c-4d40-92b7-eb3c03f99f97" providerId="ADAL" clId="{04DC621A-F458-4DB8-9F31-DDE5A6CE6A58}" dt="2022-01-07T11:52:24.325" v="1881"/>
        <pc:sldMkLst>
          <pc:docMk/>
          <pc:sldMk cId="3396662421" sldId="512"/>
        </pc:sldMkLst>
        <pc:spChg chg="mod">
          <ac:chgData name="DUBUIS Julien" userId="d507d28b-ef1c-4d40-92b7-eb3c03f99f97" providerId="ADAL" clId="{04DC621A-F458-4DB8-9F31-DDE5A6CE6A58}" dt="2022-01-07T11:50:49.974" v="1858" actId="1038"/>
          <ac:spMkLst>
            <pc:docMk/>
            <pc:sldMk cId="3396662421" sldId="512"/>
            <ac:spMk id="6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51:04.614" v="1861" actId="478"/>
          <ac:spMkLst>
            <pc:docMk/>
            <pc:sldMk cId="3396662421" sldId="512"/>
            <ac:spMk id="11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52:20.427" v="1876" actId="478"/>
          <ac:spMkLst>
            <pc:docMk/>
            <pc:sldMk cId="3396662421" sldId="512"/>
            <ac:spMk id="12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51:00.722" v="1859" actId="478"/>
          <ac:spMkLst>
            <pc:docMk/>
            <pc:sldMk cId="3396662421" sldId="512"/>
            <ac:spMk id="18" creationId="{00000000-0000-0000-0000-000000000000}"/>
          </ac:spMkLst>
        </pc:spChg>
        <pc:cxnChg chg="del">
          <ac:chgData name="DUBUIS Julien" userId="d507d28b-ef1c-4d40-92b7-eb3c03f99f97" providerId="ADAL" clId="{04DC621A-F458-4DB8-9F31-DDE5A6CE6A58}" dt="2022-01-07T11:52:22.082" v="1877" actId="478"/>
          <ac:cxnSpMkLst>
            <pc:docMk/>
            <pc:sldMk cId="3396662421" sldId="512"/>
            <ac:cxnSpMk id="15" creationId="{00000000-0000-0000-0000-000000000000}"/>
          </ac:cxnSpMkLst>
        </pc:cxnChg>
        <pc:cxnChg chg="del">
          <ac:chgData name="DUBUIS Julien" userId="d507d28b-ef1c-4d40-92b7-eb3c03f99f97" providerId="ADAL" clId="{04DC621A-F458-4DB8-9F31-DDE5A6CE6A58}" dt="2022-01-07T11:51:02.581" v="1860" actId="478"/>
          <ac:cxnSpMkLst>
            <pc:docMk/>
            <pc:sldMk cId="3396662421" sldId="512"/>
            <ac:cxnSpMk id="19" creationId="{00000000-0000-0000-0000-000000000000}"/>
          </ac:cxnSpMkLst>
        </pc:cxnChg>
      </pc:sldChg>
      <pc:sldChg chg="addSp delSp modSp add mod addAnim delAnim modAnim">
        <pc:chgData name="DUBUIS Julien" userId="d507d28b-ef1c-4d40-92b7-eb3c03f99f97" providerId="ADAL" clId="{04DC621A-F458-4DB8-9F31-DDE5A6CE6A58}" dt="2022-01-07T11:51:39.110" v="1875"/>
        <pc:sldMkLst>
          <pc:docMk/>
          <pc:sldMk cId="17145735" sldId="513"/>
        </pc:sldMkLst>
        <pc:spChg chg="del">
          <ac:chgData name="DUBUIS Julien" userId="d507d28b-ef1c-4d40-92b7-eb3c03f99f97" providerId="ADAL" clId="{04DC621A-F458-4DB8-9F31-DDE5A6CE6A58}" dt="2022-01-07T11:51:29.131" v="1868" actId="478"/>
          <ac:spMkLst>
            <pc:docMk/>
            <pc:sldMk cId="17145735" sldId="513"/>
            <ac:spMk id="11" creationId="{00000000-0000-0000-0000-000000000000}"/>
          </ac:spMkLst>
        </pc:spChg>
        <pc:spChg chg="del mod">
          <ac:chgData name="DUBUIS Julien" userId="d507d28b-ef1c-4d40-92b7-eb3c03f99f97" providerId="ADAL" clId="{04DC621A-F458-4DB8-9F31-DDE5A6CE6A58}" dt="2022-01-07T11:51:31.756" v="1870" actId="478"/>
          <ac:spMkLst>
            <pc:docMk/>
            <pc:sldMk cId="17145735" sldId="513"/>
            <ac:spMk id="13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51:18.160" v="1863" actId="478"/>
          <ac:spMkLst>
            <pc:docMk/>
            <pc:sldMk cId="17145735" sldId="513"/>
            <ac:spMk id="18" creationId="{00000000-0000-0000-0000-000000000000}"/>
          </ac:spMkLst>
        </pc:spChg>
        <pc:picChg chg="add del">
          <ac:chgData name="DUBUIS Julien" userId="d507d28b-ef1c-4d40-92b7-eb3c03f99f97" providerId="ADAL" clId="{04DC621A-F458-4DB8-9F31-DDE5A6CE6A58}" dt="2022-01-07T11:51:27.405" v="1867" actId="478"/>
          <ac:picMkLst>
            <pc:docMk/>
            <pc:sldMk cId="17145735" sldId="513"/>
            <ac:picMk id="60418" creationId="{00000000-0000-0000-0000-000000000000}"/>
          </ac:picMkLst>
        </pc:picChg>
        <pc:cxnChg chg="del">
          <ac:chgData name="DUBUIS Julien" userId="d507d28b-ef1c-4d40-92b7-eb3c03f99f97" providerId="ADAL" clId="{04DC621A-F458-4DB8-9F31-DDE5A6CE6A58}" dt="2022-01-07T11:51:32.821" v="1871" actId="478"/>
          <ac:cxnSpMkLst>
            <pc:docMk/>
            <pc:sldMk cId="17145735" sldId="513"/>
            <ac:cxnSpMk id="16" creationId="{00000000-0000-0000-0000-000000000000}"/>
          </ac:cxnSpMkLst>
        </pc:cxnChg>
        <pc:cxnChg chg="del">
          <ac:chgData name="DUBUIS Julien" userId="d507d28b-ef1c-4d40-92b7-eb3c03f99f97" providerId="ADAL" clId="{04DC621A-F458-4DB8-9F31-DDE5A6CE6A58}" dt="2022-01-07T11:51:22.771" v="1865" actId="478"/>
          <ac:cxnSpMkLst>
            <pc:docMk/>
            <pc:sldMk cId="17145735" sldId="513"/>
            <ac:cxnSpMk id="19" creationId="{00000000-0000-0000-0000-000000000000}"/>
          </ac:cxnSpMkLst>
        </pc:cxnChg>
      </pc:sldChg>
      <pc:sldChg chg="modSp mod modAnim">
        <pc:chgData name="DUBUIS Julien" userId="d507d28b-ef1c-4d40-92b7-eb3c03f99f97" providerId="ADAL" clId="{04DC621A-F458-4DB8-9F31-DDE5A6CE6A58}" dt="2022-01-07T13:01:21.755" v="2489"/>
        <pc:sldMkLst>
          <pc:docMk/>
          <pc:sldMk cId="3750396804" sldId="514"/>
        </pc:sldMkLst>
        <pc:spChg chg="mod">
          <ac:chgData name="DUBUIS Julien" userId="d507d28b-ef1c-4d40-92b7-eb3c03f99f97" providerId="ADAL" clId="{04DC621A-F458-4DB8-9F31-DDE5A6CE6A58}" dt="2022-01-07T13:00:58.546" v="2487" actId="20577"/>
          <ac:spMkLst>
            <pc:docMk/>
            <pc:sldMk cId="3750396804" sldId="514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2:56:38.869" v="2119" actId="20577"/>
          <ac:spMkLst>
            <pc:docMk/>
            <pc:sldMk cId="3750396804" sldId="514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2:56:33.703" v="2101" actId="20577"/>
          <ac:spMkLst>
            <pc:docMk/>
            <pc:sldMk cId="3750396804" sldId="514"/>
            <ac:spMk id="6" creationId="{00000000-0000-0000-0000-000000000000}"/>
          </ac:spMkLst>
        </pc:spChg>
      </pc:sldChg>
      <pc:sldChg chg="delSp modSp add mod delAnim modAnim">
        <pc:chgData name="DUBUIS Julien" userId="d507d28b-ef1c-4d40-92b7-eb3c03f99f97" providerId="ADAL" clId="{04DC621A-F458-4DB8-9F31-DDE5A6CE6A58}" dt="2022-01-07T13:03:00.125" v="2505"/>
        <pc:sldMkLst>
          <pc:docMk/>
          <pc:sldMk cId="1262348436" sldId="515"/>
        </pc:sldMkLst>
        <pc:spChg chg="mod">
          <ac:chgData name="DUBUIS Julien" userId="d507d28b-ef1c-4d40-92b7-eb3c03f99f97" providerId="ADAL" clId="{04DC621A-F458-4DB8-9F31-DDE5A6CE6A58}" dt="2022-01-07T13:02:44.959" v="2496" actId="20577"/>
          <ac:spMkLst>
            <pc:docMk/>
            <pc:sldMk cId="1262348436" sldId="515"/>
            <ac:spMk id="6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3:02:56.905" v="2501" actId="478"/>
          <ac:spMkLst>
            <pc:docMk/>
            <pc:sldMk cId="1262348436" sldId="515"/>
            <ac:spMk id="10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3:02:49.027" v="2497" actId="478"/>
          <ac:spMkLst>
            <pc:docMk/>
            <pc:sldMk cId="1262348436" sldId="515"/>
            <ac:spMk id="12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3:02:51.154" v="2498" actId="478"/>
          <ac:spMkLst>
            <pc:docMk/>
            <pc:sldMk cId="1262348436" sldId="515"/>
            <ac:spMk id="13" creationId="{00000000-0000-0000-0000-000000000000}"/>
          </ac:spMkLst>
        </pc:spChg>
        <pc:cxnChg chg="del">
          <ac:chgData name="DUBUIS Julien" userId="d507d28b-ef1c-4d40-92b7-eb3c03f99f97" providerId="ADAL" clId="{04DC621A-F458-4DB8-9F31-DDE5A6CE6A58}" dt="2022-01-07T13:02:55.155" v="2500" actId="478"/>
          <ac:cxnSpMkLst>
            <pc:docMk/>
            <pc:sldMk cId="1262348436" sldId="515"/>
            <ac:cxnSpMk id="15" creationId="{00000000-0000-0000-0000-000000000000}"/>
          </ac:cxnSpMkLst>
        </pc:cxnChg>
        <pc:cxnChg chg="del">
          <ac:chgData name="DUBUIS Julien" userId="d507d28b-ef1c-4d40-92b7-eb3c03f99f97" providerId="ADAL" clId="{04DC621A-F458-4DB8-9F31-DDE5A6CE6A58}" dt="2022-01-07T13:02:53.374" v="2499" actId="478"/>
          <ac:cxnSpMkLst>
            <pc:docMk/>
            <pc:sldMk cId="1262348436" sldId="515"/>
            <ac:cxnSpMk id="16" creationId="{00000000-0000-0000-0000-000000000000}"/>
          </ac:cxnSpMkLst>
        </pc:cxnChg>
      </pc:sldChg>
      <pc:sldChg chg="modSp add del mod modAnim">
        <pc:chgData name="DUBUIS Julien" userId="d507d28b-ef1c-4d40-92b7-eb3c03f99f97" providerId="ADAL" clId="{04DC621A-F458-4DB8-9F31-DDE5A6CE6A58}" dt="2022-02-20T17:19:41.222" v="6205"/>
        <pc:sldMkLst>
          <pc:docMk/>
          <pc:sldMk cId="1767710528" sldId="516"/>
        </pc:sldMkLst>
        <pc:spChg chg="mod">
          <ac:chgData name="DUBUIS Julien" userId="d507d28b-ef1c-4d40-92b7-eb3c03f99f97" providerId="ADAL" clId="{04DC621A-F458-4DB8-9F31-DDE5A6CE6A58}" dt="2022-01-07T13:21:43.718" v="2820" actId="255"/>
          <ac:spMkLst>
            <pc:docMk/>
            <pc:sldMk cId="1767710528" sldId="516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04:15.697" v="2559" actId="14100"/>
          <ac:spMkLst>
            <pc:docMk/>
            <pc:sldMk cId="1767710528" sldId="516"/>
            <ac:spMk id="4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3:27:22.087" v="3228" actId="20577"/>
        <pc:sldMkLst>
          <pc:docMk/>
          <pc:sldMk cId="1170746680" sldId="517"/>
        </pc:sldMkLst>
        <pc:spChg chg="mod">
          <ac:chgData name="DUBUIS Julien" userId="d507d28b-ef1c-4d40-92b7-eb3c03f99f97" providerId="ADAL" clId="{04DC621A-F458-4DB8-9F31-DDE5A6CE6A58}" dt="2022-01-07T13:27:22.087" v="3228" actId="20577"/>
          <ac:spMkLst>
            <pc:docMk/>
            <pc:sldMk cId="1170746680" sldId="517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21:57.860" v="2830" actId="20577"/>
          <ac:spMkLst>
            <pc:docMk/>
            <pc:sldMk cId="1170746680" sldId="517"/>
            <ac:spMk id="4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3:39:00.350" v="3548" actId="20577"/>
        <pc:sldMkLst>
          <pc:docMk/>
          <pc:sldMk cId="699774739" sldId="518"/>
        </pc:sldMkLst>
        <pc:spChg chg="mod">
          <ac:chgData name="DUBUIS Julien" userId="d507d28b-ef1c-4d40-92b7-eb3c03f99f97" providerId="ADAL" clId="{04DC621A-F458-4DB8-9F31-DDE5A6CE6A58}" dt="2022-01-07T13:32:16.136" v="3313" actId="20577"/>
          <ac:spMkLst>
            <pc:docMk/>
            <pc:sldMk cId="699774739" sldId="518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27:58.953" v="3229"/>
          <ac:spMkLst>
            <pc:docMk/>
            <pc:sldMk cId="699774739" sldId="518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39:00.350" v="3548" actId="20577"/>
          <ac:spMkLst>
            <pc:docMk/>
            <pc:sldMk cId="699774739" sldId="518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3:38:12.967" v="3531" actId="20577"/>
        <pc:sldMkLst>
          <pc:docMk/>
          <pc:sldMk cId="3464557078" sldId="519"/>
        </pc:sldMkLst>
        <pc:spChg chg="mod">
          <ac:chgData name="DUBUIS Julien" userId="d507d28b-ef1c-4d40-92b7-eb3c03f99f97" providerId="ADAL" clId="{04DC621A-F458-4DB8-9F31-DDE5A6CE6A58}" dt="2022-01-07T13:38:12.967" v="3531" actId="20577"/>
          <ac:spMkLst>
            <pc:docMk/>
            <pc:sldMk cId="3464557078" sldId="519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32:53.151" v="3340" actId="27636"/>
          <ac:spMkLst>
            <pc:docMk/>
            <pc:sldMk cId="3464557078" sldId="519"/>
            <ac:spMk id="4" creationId="{00000000-0000-0000-0000-000000000000}"/>
          </ac:spMkLst>
        </pc:spChg>
      </pc:sldChg>
      <pc:sldChg chg="modSp add mod modAnim">
        <pc:chgData name="DUBUIS Julien" userId="d507d28b-ef1c-4d40-92b7-eb3c03f99f97" providerId="ADAL" clId="{04DC621A-F458-4DB8-9F31-DDE5A6CE6A58}" dt="2022-01-07T14:00:36.209" v="3649" actId="113"/>
        <pc:sldMkLst>
          <pc:docMk/>
          <pc:sldMk cId="3872546086" sldId="520"/>
        </pc:sldMkLst>
        <pc:spChg chg="mod">
          <ac:chgData name="DUBUIS Julien" userId="d507d28b-ef1c-4d40-92b7-eb3c03f99f97" providerId="ADAL" clId="{04DC621A-F458-4DB8-9F31-DDE5A6CE6A58}" dt="2022-01-07T14:00:36.209" v="3649" actId="113"/>
          <ac:spMkLst>
            <pc:docMk/>
            <pc:sldMk cId="3872546086" sldId="520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38:30.756" v="3534" actId="27636"/>
          <ac:spMkLst>
            <pc:docMk/>
            <pc:sldMk cId="3872546086" sldId="520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38:35.857" v="3543" actId="20577"/>
          <ac:spMkLst>
            <pc:docMk/>
            <pc:sldMk cId="3872546086" sldId="520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2-21T06:45:45.446" v="6207" actId="20577"/>
        <pc:sldMkLst>
          <pc:docMk/>
          <pc:sldMk cId="3516669830" sldId="521"/>
        </pc:sldMkLst>
        <pc:spChg chg="mod">
          <ac:chgData name="DUBUIS Julien" userId="d507d28b-ef1c-4d40-92b7-eb3c03f99f97" providerId="ADAL" clId="{04DC621A-F458-4DB8-9F31-DDE5A6CE6A58}" dt="2022-02-21T06:45:45.446" v="6207" actId="20577"/>
          <ac:spMkLst>
            <pc:docMk/>
            <pc:sldMk cId="3516669830" sldId="521"/>
            <ac:spMk id="3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4:55:51.131" v="4991" actId="255"/>
        <pc:sldMkLst>
          <pc:docMk/>
          <pc:sldMk cId="2004579598" sldId="522"/>
        </pc:sldMkLst>
        <pc:spChg chg="mod">
          <ac:chgData name="DUBUIS Julien" userId="d507d28b-ef1c-4d40-92b7-eb3c03f99f97" providerId="ADAL" clId="{04DC621A-F458-4DB8-9F31-DDE5A6CE6A58}" dt="2022-01-07T14:55:51.131" v="4991" actId="255"/>
          <ac:spMkLst>
            <pc:docMk/>
            <pc:sldMk cId="2004579598" sldId="522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52:55.816" v="4575" actId="20577"/>
          <ac:spMkLst>
            <pc:docMk/>
            <pc:sldMk cId="2004579598" sldId="522"/>
            <ac:spMk id="4" creationId="{00000000-0000-0000-0000-000000000000}"/>
          </ac:spMkLst>
        </pc:spChg>
      </pc:sldChg>
      <pc:sldChg chg="addSp delSp modSp mod delAnim modAnim">
        <pc:chgData name="DUBUIS Julien" userId="d507d28b-ef1c-4d40-92b7-eb3c03f99f97" providerId="ADAL" clId="{04DC621A-F458-4DB8-9F31-DDE5A6CE6A58}" dt="2022-01-07T15:16:43.824" v="5129"/>
        <pc:sldMkLst>
          <pc:docMk/>
          <pc:sldMk cId="4111644198" sldId="523"/>
        </pc:sldMkLst>
        <pc:spChg chg="add mod">
          <ac:chgData name="DUBUIS Julien" userId="d507d28b-ef1c-4d40-92b7-eb3c03f99f97" providerId="ADAL" clId="{04DC621A-F458-4DB8-9F31-DDE5A6CE6A58}" dt="2022-01-07T15:11:44.761" v="5011" actId="1076"/>
          <ac:spMkLst>
            <pc:docMk/>
            <pc:sldMk cId="4111644198" sldId="523"/>
            <ac:spMk id="2" creationId="{A8CE305D-CA99-480F-9B2C-7F6A6766134D}"/>
          </ac:spMkLst>
        </pc:spChg>
        <pc:spChg chg="add mod">
          <ac:chgData name="DUBUIS Julien" userId="d507d28b-ef1c-4d40-92b7-eb3c03f99f97" providerId="ADAL" clId="{04DC621A-F458-4DB8-9F31-DDE5A6CE6A58}" dt="2022-01-07T15:12:56.956" v="5058" actId="122"/>
          <ac:spMkLst>
            <pc:docMk/>
            <pc:sldMk cId="4111644198" sldId="523"/>
            <ac:spMk id="8" creationId="{7960EC3C-66AE-4D41-8340-CB91BD1CD339}"/>
          </ac:spMkLst>
        </pc:spChg>
        <pc:spChg chg="add mod">
          <ac:chgData name="DUBUIS Julien" userId="d507d28b-ef1c-4d40-92b7-eb3c03f99f97" providerId="ADAL" clId="{04DC621A-F458-4DB8-9F31-DDE5A6CE6A58}" dt="2022-01-07T15:12:26.310" v="5030" actId="208"/>
          <ac:spMkLst>
            <pc:docMk/>
            <pc:sldMk cId="4111644198" sldId="523"/>
            <ac:spMk id="13" creationId="{39B67D1B-4756-4E1E-A5E8-7A74CE760CA7}"/>
          </ac:spMkLst>
        </pc:spChg>
        <pc:picChg chg="del">
          <ac:chgData name="DUBUIS Julien" userId="d507d28b-ef1c-4d40-92b7-eb3c03f99f97" providerId="ADAL" clId="{04DC621A-F458-4DB8-9F31-DDE5A6CE6A58}" dt="2022-01-07T15:09:08.840" v="4994" actId="478"/>
          <ac:picMkLst>
            <pc:docMk/>
            <pc:sldMk cId="4111644198" sldId="523"/>
            <ac:picMk id="9" creationId="{00000000-0000-0000-0000-000000000000}"/>
          </ac:picMkLst>
        </pc:picChg>
        <pc:picChg chg="del">
          <ac:chgData name="DUBUIS Julien" userId="d507d28b-ef1c-4d40-92b7-eb3c03f99f97" providerId="ADAL" clId="{04DC621A-F458-4DB8-9F31-DDE5A6CE6A58}" dt="2022-01-07T15:09:09.793" v="4995" actId="478"/>
          <ac:picMkLst>
            <pc:docMk/>
            <pc:sldMk cId="4111644198" sldId="523"/>
            <ac:picMk id="11" creationId="{00000000-0000-0000-0000-000000000000}"/>
          </ac:picMkLst>
        </pc:picChg>
        <pc:picChg chg="add del mod">
          <ac:chgData name="DUBUIS Julien" userId="d507d28b-ef1c-4d40-92b7-eb3c03f99f97" providerId="ADAL" clId="{04DC621A-F458-4DB8-9F31-DDE5A6CE6A58}" dt="2022-01-07T15:09:25.030" v="4998" actId="478"/>
          <ac:picMkLst>
            <pc:docMk/>
            <pc:sldMk cId="4111644198" sldId="523"/>
            <ac:picMk id="3074" creationId="{D3370802-1278-4F88-B879-8E65E210577D}"/>
          </ac:picMkLst>
        </pc:picChg>
        <pc:picChg chg="add mod">
          <ac:chgData name="DUBUIS Julien" userId="d507d28b-ef1c-4d40-92b7-eb3c03f99f97" providerId="ADAL" clId="{04DC621A-F458-4DB8-9F31-DDE5A6CE6A58}" dt="2022-01-07T15:11:34.743" v="5009" actId="1076"/>
          <ac:picMkLst>
            <pc:docMk/>
            <pc:sldMk cId="4111644198" sldId="523"/>
            <ac:picMk id="3076" creationId="{4EFB153D-58E5-47A0-9EE5-04156AA503C8}"/>
          </ac:picMkLst>
        </pc:picChg>
      </pc:sldChg>
      <pc:sldChg chg="delSp modSp add mod delAnim modAnim">
        <pc:chgData name="DUBUIS Julien" userId="d507d28b-ef1c-4d40-92b7-eb3c03f99f97" providerId="ADAL" clId="{04DC621A-F458-4DB8-9F31-DDE5A6CE6A58}" dt="2022-02-21T06:51:40.280" v="6214"/>
        <pc:sldMkLst>
          <pc:docMk/>
          <pc:sldMk cId="4068403384" sldId="524"/>
        </pc:sldMkLst>
        <pc:spChg chg="mod">
          <ac:chgData name="DUBUIS Julien" userId="d507d28b-ef1c-4d40-92b7-eb3c03f99f97" providerId="ADAL" clId="{04DC621A-F458-4DB8-9F31-DDE5A6CE6A58}" dt="2022-01-07T15:16:14.685" v="5123" actId="1076"/>
          <ac:spMkLst>
            <pc:docMk/>
            <pc:sldMk cId="4068403384" sldId="524"/>
            <ac:spMk id="2" creationId="{A8CE305D-CA99-480F-9B2C-7F6A6766134D}"/>
          </ac:spMkLst>
        </pc:spChg>
        <pc:spChg chg="mod">
          <ac:chgData name="DUBUIS Julien" userId="d507d28b-ef1c-4d40-92b7-eb3c03f99f97" providerId="ADAL" clId="{04DC621A-F458-4DB8-9F31-DDE5A6CE6A58}" dt="2022-01-07T15:16:21.995" v="5125" actId="20577"/>
          <ac:spMkLst>
            <pc:docMk/>
            <pc:sldMk cId="4068403384" sldId="524"/>
            <ac:spMk id="3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5:15:49.544" v="5099" actId="478"/>
          <ac:spMkLst>
            <pc:docMk/>
            <pc:sldMk cId="4068403384" sldId="524"/>
            <ac:spMk id="8" creationId="{7960EC3C-66AE-4D41-8340-CB91BD1CD339}"/>
          </ac:spMkLst>
        </pc:spChg>
        <pc:spChg chg="del">
          <ac:chgData name="DUBUIS Julien" userId="d507d28b-ef1c-4d40-92b7-eb3c03f99f97" providerId="ADAL" clId="{04DC621A-F458-4DB8-9F31-DDE5A6CE6A58}" dt="2022-01-07T15:15:53.793" v="5100" actId="478"/>
          <ac:spMkLst>
            <pc:docMk/>
            <pc:sldMk cId="4068403384" sldId="524"/>
            <ac:spMk id="13" creationId="{39B67D1B-4756-4E1E-A5E8-7A74CE760CA7}"/>
          </ac:spMkLst>
        </pc:spChg>
        <pc:picChg chg="mod">
          <ac:chgData name="DUBUIS Julien" userId="d507d28b-ef1c-4d40-92b7-eb3c03f99f97" providerId="ADAL" clId="{04DC621A-F458-4DB8-9F31-DDE5A6CE6A58}" dt="2022-01-07T15:16:09.757" v="5122" actId="1076"/>
          <ac:picMkLst>
            <pc:docMk/>
            <pc:sldMk cId="4068403384" sldId="524"/>
            <ac:picMk id="3076" creationId="{4EFB153D-58E5-47A0-9EE5-04156AA503C8}"/>
          </ac:picMkLst>
        </pc:picChg>
      </pc:sldChg>
      <pc:sldChg chg="modSp add del mod">
        <pc:chgData name="DUBUIS Julien" userId="d507d28b-ef1c-4d40-92b7-eb3c03f99f97" providerId="ADAL" clId="{04DC621A-F458-4DB8-9F31-DDE5A6CE6A58}" dt="2022-01-07T15:35:02.511" v="5449" actId="47"/>
        <pc:sldMkLst>
          <pc:docMk/>
          <pc:sldMk cId="3593393019" sldId="525"/>
        </pc:sldMkLst>
        <pc:spChg chg="mod">
          <ac:chgData name="DUBUIS Julien" userId="d507d28b-ef1c-4d40-92b7-eb3c03f99f97" providerId="ADAL" clId="{04DC621A-F458-4DB8-9F31-DDE5A6CE6A58}" dt="2022-01-07T15:20:40.261" v="5209" actId="6549"/>
          <ac:spMkLst>
            <pc:docMk/>
            <pc:sldMk cId="3593393019" sldId="525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5:19:45.150" v="5132"/>
          <ac:spMkLst>
            <pc:docMk/>
            <pc:sldMk cId="3593393019" sldId="525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5:19:53.265" v="5134" actId="20577"/>
          <ac:spMkLst>
            <pc:docMk/>
            <pc:sldMk cId="3593393019" sldId="525"/>
            <ac:spMk id="6" creationId="{00000000-0000-0000-0000-000000000000}"/>
          </ac:spMkLst>
        </pc:spChg>
      </pc:sldChg>
      <pc:sldChg chg="addSp delSp modSp mod modAnim">
        <pc:chgData name="DUBUIS Julien" userId="d507d28b-ef1c-4d40-92b7-eb3c03f99f97" providerId="ADAL" clId="{04DC621A-F458-4DB8-9F31-DDE5A6CE6A58}" dt="2022-02-21T07:01:31.772" v="6216"/>
        <pc:sldMkLst>
          <pc:docMk/>
          <pc:sldMk cId="3729112183" sldId="525"/>
        </pc:sldMkLst>
        <pc:spChg chg="del">
          <ac:chgData name="DUBUIS Julien" userId="d507d28b-ef1c-4d40-92b7-eb3c03f99f97" providerId="ADAL" clId="{04DC621A-F458-4DB8-9F31-DDE5A6CE6A58}" dt="2022-01-07T15:56:49.896" v="5979" actId="478"/>
          <ac:spMkLst>
            <pc:docMk/>
            <pc:sldMk cId="3729112183" sldId="525"/>
            <ac:spMk id="2" creationId="{D8F6581C-66EC-4710-B954-D1231CB7020A}"/>
          </ac:spMkLst>
        </pc:spChg>
        <pc:spChg chg="del">
          <ac:chgData name="DUBUIS Julien" userId="d507d28b-ef1c-4d40-92b7-eb3c03f99f97" providerId="ADAL" clId="{04DC621A-F458-4DB8-9F31-DDE5A6CE6A58}" dt="2022-01-07T16:00:49.263" v="6009" actId="478"/>
          <ac:spMkLst>
            <pc:docMk/>
            <pc:sldMk cId="3729112183" sldId="525"/>
            <ac:spMk id="3" creationId="{52D2EED2-C055-4187-81A5-94CA721AA3D7}"/>
          </ac:spMkLst>
        </pc:spChg>
        <pc:spChg chg="del">
          <ac:chgData name="DUBUIS Julien" userId="d507d28b-ef1c-4d40-92b7-eb3c03f99f97" providerId="ADAL" clId="{04DC621A-F458-4DB8-9F31-DDE5A6CE6A58}" dt="2022-01-07T15:57:18.350" v="5985" actId="478"/>
          <ac:spMkLst>
            <pc:docMk/>
            <pc:sldMk cId="3729112183" sldId="525"/>
            <ac:spMk id="6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6:04:05.877" v="6126" actId="123"/>
          <ac:spMkLst>
            <pc:docMk/>
            <pc:sldMk cId="3729112183" sldId="525"/>
            <ac:spMk id="9" creationId="{0EBA8526-4E5D-471C-A21B-A1C651C590E8}"/>
          </ac:spMkLst>
        </pc:spChg>
        <pc:spChg chg="del mod">
          <ac:chgData name="DUBUIS Julien" userId="d507d28b-ef1c-4d40-92b7-eb3c03f99f97" providerId="ADAL" clId="{04DC621A-F458-4DB8-9F31-DDE5A6CE6A58}" dt="2022-01-07T16:05:05.039" v="6127" actId="478"/>
          <ac:spMkLst>
            <pc:docMk/>
            <pc:sldMk cId="3729112183" sldId="525"/>
            <ac:spMk id="10" creationId="{B4D49CE7-B4F3-47D8-A1C4-04825511FE6B}"/>
          </ac:spMkLst>
        </pc:spChg>
        <pc:spChg chg="add mod">
          <ac:chgData name="DUBUIS Julien" userId="d507d28b-ef1c-4d40-92b7-eb3c03f99f97" providerId="ADAL" clId="{04DC621A-F458-4DB8-9F31-DDE5A6CE6A58}" dt="2022-01-07T16:09:35.499" v="6136" actId="1076"/>
          <ac:spMkLst>
            <pc:docMk/>
            <pc:sldMk cId="3729112183" sldId="525"/>
            <ac:spMk id="11" creationId="{3A9213FF-7471-4FDD-8A66-D01B83F465BC}"/>
          </ac:spMkLst>
        </pc:spChg>
        <pc:spChg chg="del mod">
          <ac:chgData name="DUBUIS Julien" userId="d507d28b-ef1c-4d40-92b7-eb3c03f99f97" providerId="ADAL" clId="{04DC621A-F458-4DB8-9F31-DDE5A6CE6A58}" dt="2022-01-07T16:09:00.133" v="6129" actId="478"/>
          <ac:spMkLst>
            <pc:docMk/>
            <pc:sldMk cId="3729112183" sldId="525"/>
            <ac:spMk id="12" creationId="{583A3E77-1D0A-4176-BFAB-2725D2C729F6}"/>
          </ac:spMkLst>
        </pc:spChg>
        <pc:spChg chg="del mod">
          <ac:chgData name="DUBUIS Julien" userId="d507d28b-ef1c-4d40-92b7-eb3c03f99f97" providerId="ADAL" clId="{04DC621A-F458-4DB8-9F31-DDE5A6CE6A58}" dt="2022-01-07T16:01:09.193" v="6010" actId="478"/>
          <ac:spMkLst>
            <pc:docMk/>
            <pc:sldMk cId="3729112183" sldId="525"/>
            <ac:spMk id="13" creationId="{C4A8A043-A62B-49CD-A066-BDF573D93C7C}"/>
          </ac:spMkLst>
        </pc:spChg>
        <pc:spChg chg="add mod">
          <ac:chgData name="DUBUIS Julien" userId="d507d28b-ef1c-4d40-92b7-eb3c03f99f97" providerId="ADAL" clId="{04DC621A-F458-4DB8-9F31-DDE5A6CE6A58}" dt="2022-01-07T15:57:19.042" v="5986"/>
          <ac:spMkLst>
            <pc:docMk/>
            <pc:sldMk cId="3729112183" sldId="525"/>
            <ac:spMk id="14" creationId="{E01690E3-2141-40F5-9955-5631487BF478}"/>
          </ac:spMkLst>
        </pc:spChg>
        <pc:spChg chg="add mod">
          <ac:chgData name="DUBUIS Julien" userId="d507d28b-ef1c-4d40-92b7-eb3c03f99f97" providerId="ADAL" clId="{04DC621A-F458-4DB8-9F31-DDE5A6CE6A58}" dt="2022-01-07T15:58:25.514" v="6003" actId="1076"/>
          <ac:spMkLst>
            <pc:docMk/>
            <pc:sldMk cId="3729112183" sldId="525"/>
            <ac:spMk id="15" creationId="{84DF80C2-264E-4FC4-B8B1-9F12DFB120D0}"/>
          </ac:spMkLst>
        </pc:spChg>
        <pc:spChg chg="add mod">
          <ac:chgData name="DUBUIS Julien" userId="d507d28b-ef1c-4d40-92b7-eb3c03f99f97" providerId="ADAL" clId="{04DC621A-F458-4DB8-9F31-DDE5A6CE6A58}" dt="2022-01-07T16:03:05.859" v="6094" actId="208"/>
          <ac:spMkLst>
            <pc:docMk/>
            <pc:sldMk cId="3729112183" sldId="525"/>
            <ac:spMk id="16" creationId="{294E0081-FEF5-4F1F-A955-36F51D534B2C}"/>
          </ac:spMkLst>
        </pc:spChg>
      </pc:sldChg>
      <pc:sldChg chg="delSp modSp mod delAnim">
        <pc:chgData name="DUBUIS Julien" userId="d507d28b-ef1c-4d40-92b7-eb3c03f99f97" providerId="ADAL" clId="{04DC621A-F458-4DB8-9F31-DDE5A6CE6A58}" dt="2022-01-07T16:10:25.796" v="6190" actId="478"/>
        <pc:sldMkLst>
          <pc:docMk/>
          <pc:sldMk cId="186877049" sldId="526"/>
        </pc:sldMkLst>
        <pc:spChg chg="del">
          <ac:chgData name="DUBUIS Julien" userId="d507d28b-ef1c-4d40-92b7-eb3c03f99f97" providerId="ADAL" clId="{04DC621A-F458-4DB8-9F31-DDE5A6CE6A58}" dt="2022-01-07T16:10:23.142" v="6189" actId="478"/>
          <ac:spMkLst>
            <pc:docMk/>
            <pc:sldMk cId="186877049" sldId="526"/>
            <ac:spMk id="9" creationId="{0EBA8526-4E5D-471C-A21B-A1C651C590E8}"/>
          </ac:spMkLst>
        </pc:spChg>
        <pc:spChg chg="mod">
          <ac:chgData name="DUBUIS Julien" userId="d507d28b-ef1c-4d40-92b7-eb3c03f99f97" providerId="ADAL" clId="{04DC621A-F458-4DB8-9F31-DDE5A6CE6A58}" dt="2022-01-07T16:09:55.948" v="6138" actId="20577"/>
          <ac:spMkLst>
            <pc:docMk/>
            <pc:sldMk cId="186877049" sldId="526"/>
            <ac:spMk id="11" creationId="{3A9213FF-7471-4FDD-8A66-D01B83F465BC}"/>
          </ac:spMkLst>
        </pc:spChg>
        <pc:spChg chg="mod">
          <ac:chgData name="DUBUIS Julien" userId="d507d28b-ef1c-4d40-92b7-eb3c03f99f97" providerId="ADAL" clId="{04DC621A-F458-4DB8-9F31-DDE5A6CE6A58}" dt="2022-01-07T16:10:21.083" v="6188" actId="1076"/>
          <ac:spMkLst>
            <pc:docMk/>
            <pc:sldMk cId="186877049" sldId="526"/>
            <ac:spMk id="15" creationId="{84DF80C2-264E-4FC4-B8B1-9F12DFB120D0}"/>
          </ac:spMkLst>
        </pc:spChg>
        <pc:spChg chg="del">
          <ac:chgData name="DUBUIS Julien" userId="d507d28b-ef1c-4d40-92b7-eb3c03f99f97" providerId="ADAL" clId="{04DC621A-F458-4DB8-9F31-DDE5A6CE6A58}" dt="2022-01-07T16:10:25.796" v="6190" actId="478"/>
          <ac:spMkLst>
            <pc:docMk/>
            <pc:sldMk cId="186877049" sldId="526"/>
            <ac:spMk id="16" creationId="{294E0081-FEF5-4F1F-A955-36F51D534B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9F7E-468D-4DB9-9A81-4E63B93CBB2E}" type="datetimeFigureOut">
              <a:rPr lang="fr-CH" smtClean="0"/>
              <a:pPr/>
              <a:t>04.03.2024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3695-8CE4-45F7-9F15-B7599DF2E36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683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0420-6C36-45DE-9A57-97FA25710EE7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7873-C1CA-41F4-978C-9EA44A824E5D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C2BA-0E12-435A-A3BE-9095BF6B678E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6CD4-12A0-4895-92DF-84E9C7B5CD8A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822-B938-4CB0-B51F-7AAA93306668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8C41-A1E1-4765-A0B0-DE2C5EED028B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87D-CC23-446F-952C-15523426EC32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3F7-FDFB-4D14-BBB7-52A04070F1CE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16A1-074C-49E5-84D5-02DA5815F3BC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6021-7F44-4DB5-ADB4-648AB584FEC7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DED-9C60-427E-8DA2-6834D58399F5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BA9B-8B13-465B-A27C-D4240171E003}" type="datetime1">
              <a:rPr lang="fr-CH" smtClean="0"/>
              <a:pPr/>
              <a:t>04.03.2024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uact=8&amp;ved=0CAcQjRw&amp;url=http://www.aquaportail.com/fiche-poisson-3392-cyprinodon-macularius.html&amp;ei=drdxVPmvMcXBObCNgLgH&amp;bvm=bv.80185997,d.ZWU&amp;psig=AFQjCNGaX7fx2mNB2ghhsO1baB_56O5c_w&amp;ust=141682506893225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h/url?sa=i&amp;rct=j&amp;q=&amp;esrc=s&amp;frm=1&amp;source=images&amp;cd=&amp;cad=rja&amp;uact=8&amp;ved=0CAcQjRw&amp;url=http://www.aquaportail.com/definition-2643-lepidophage.html&amp;ei=nrdxVO-4MYi3OMH4gNAF&amp;bvm=bv.80185997,d.ZWU&amp;psig=AFQjCNHzFmM2MSIF1bmVeXcx0C1m9O4zJw&amp;ust=141682510407408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uact=8&amp;ved=0CAcQjRw&amp;url=http://www.gilous.com/Hawa0.html&amp;ei=77pxVNmGD4PDPJv2gJAG&amp;bvm=bv.80185997,d.ZWU&amp;psig=AFQjCNHKQ4z5S7Oaz5TJG4fYgxW1j1AQag&amp;ust=14168259150865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uact=8&amp;ved=0CAcQjRw&amp;url=http://www.gilous.com/Hawa0.html&amp;ei=77pxVNmGD4PDPJv2gJAG&amp;bvm=bv.80185997,d.ZWU&amp;psig=AFQjCNHKQ4z5S7Oaz5TJG4fYgxW1j1AQag&amp;ust=14168259150865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h/url?sa=i&amp;rct=j&amp;q=&amp;esrc=s&amp;frm=1&amp;source=images&amp;cd=&amp;cad=rja&amp;docid=UTH4hsoqNVFXzM&amp;tbnid=8c7F2MrYMB_P0M:&amp;ved=0CAUQjRw&amp;url=http://pierregauron.skyrock.com/2814641984-les-pinsons-des-galapagos.html&amp;ei=jxyrUcn1H8P3O_u5gJgH&amp;bvm=bv.47244034,d.ZWU&amp;psig=AFQjCNHC2Ilr8uozCq7J3hxUWR5ziwDtYA&amp;ust=1370254859252310" TargetMode="Externa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uact=8&amp;ved=0CAcQjRw&amp;url=http://www.gilous.com/Hawa0.html&amp;ei=77pxVNmGD4PDPJv2gJAG&amp;bvm=bv.80185997,d.ZWU&amp;psig=AFQjCNHKQ4z5S7Oaz5TJG4fYgxW1j1AQag&amp;ust=14168259150865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h/url?sa=i&amp;rct=j&amp;q=&amp;esrc=s&amp;frm=1&amp;source=images&amp;cd=&amp;cad=rja&amp;uact=8&amp;ved=0CAcQjRw&amp;url=http://aloha-waikiki.blogspot.com/&amp;ei=CbtxVIzBL8i-PeHwgYAC&amp;bvm=bv.80185997,d.ZWU&amp;psig=AFQjCNHKQ4z5S7Oaz5TJG4fYgxW1j1AQag&amp;ust=1416825915086592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Espèce en latin = catégorie ou apparence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Linné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s’est basé sur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morphologie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pour classer les organismes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Problème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 avec définition morphologique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espèces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 2 : Orchidées genre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Dendrobium</a:t>
            </a: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Espèces 1 (floraison dure 1 jour)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Espèces 2 (floraison dure 1 jour)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Espèces 3 (floraison dure 1 jour)</a:t>
            </a: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temporel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6D79AE-0FED-4745-A4AD-745B2AFEB8A8}"/>
              </a:ext>
            </a:extLst>
          </p:cNvPr>
          <p:cNvSpPr txBox="1"/>
          <p:nvPr/>
        </p:nvSpPr>
        <p:spPr>
          <a:xfrm rot="2507376">
            <a:off x="6156176" y="4298735"/>
            <a:ext cx="277351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Jours différents </a:t>
            </a:r>
          </a:p>
        </p:txBody>
      </p:sp>
    </p:spTree>
    <p:extLst>
      <p:ext uri="{BB962C8B-B14F-4D97-AF65-F5344CB8AC3E}">
        <p14:creationId xmlns:p14="http://schemas.microsoft.com/office/powerpoint/2010/main" val="26410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reproductif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86997" y="671512"/>
            <a:ext cx="1077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60418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3096344" cy="536366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4427984" y="1556792"/>
            <a:ext cx="1512168" cy="2880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6516216" y="2247255"/>
            <a:ext cx="17281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Fécondation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012160" y="1853208"/>
            <a:ext cx="432048" cy="63968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66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Incompatibilité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l’anatomie de l’appareil reproducteur entre 2 espèces.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 : végétaux à fleurs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Adaptation entre l’anatomie florale et un pollinisateur (insecte ou oiseau)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mécanique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49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r>
              <a:rPr lang="fr-CH" b="1" strike="sngStrike" dirty="0"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entre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gamètes d’espèces différentes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qui se rencontrent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Fécondation interne 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spermatozoïdes ne survivent pas dans le système génitale ♀ d’une autre espèce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Fécondation externe 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Récepteurs à spermatozoïdes de l’ovule spécifiques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gamétique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03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reproductif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49-50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14</a:t>
            </a:fld>
            <a:endParaRPr lang="fr-CH" dirty="0"/>
          </a:p>
        </p:txBody>
      </p:sp>
      <p:pic>
        <p:nvPicPr>
          <p:cNvPr id="60418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3096344" cy="536366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4427984" y="4653136"/>
            <a:ext cx="1584176" cy="28803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6668616" y="4983559"/>
            <a:ext cx="2223864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Développement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084168" y="4797152"/>
            <a:ext cx="504056" cy="43204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4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Incompatibilité génétique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entre les deux espèces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→ mort de l’embryon</a:t>
            </a: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Exemple : espèces grenouilles du genre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Rana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Des espèces partagent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mêmes habitats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s’hybrident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parfois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  → </a:t>
            </a:r>
            <a:r>
              <a:rPr lang="fr-CH" sz="2800" b="1" strike="sngStrike" dirty="0">
                <a:latin typeface="Times New Roman" pitchFamily="18" charset="0"/>
                <a:cs typeface="Times New Roman" pitchFamily="18" charset="0"/>
              </a:rPr>
              <a:t>maturité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frêle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312" y="274638"/>
            <a:ext cx="7021984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non-viabilité des hybrides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677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2 espèces se croisent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descendants (hybrides)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vigoureux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stériles</a:t>
            </a: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méiose ne produit pas de gamètes normaux car les 2 espèces : 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n’ont pas le même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nombre de chromosomes</a:t>
            </a:r>
          </a:p>
          <a:p>
            <a:pPr lvl="2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les chromosomes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n’ont pas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la même structure</a:t>
            </a:r>
          </a:p>
          <a:p>
            <a:pPr lvl="2"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312" y="274638"/>
            <a:ext cx="7021984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stérilité des hybrides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707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Exemples le plus connu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mule ou le mulet = âne x jument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 bardot = étalon x ânesse</a:t>
            </a:r>
          </a:p>
          <a:p>
            <a:pPr lvl="1"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stérilité des hybrides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997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2 espèces se croisent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hybrides 1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génération sont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viables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féconds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Hybride x hybride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fr-CH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génération)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/ hybrides x espèce parentale → descendants frêles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stériles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312" y="274638"/>
            <a:ext cx="7021984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déchéance des hybrides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645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Espèces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cotonniers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→ hybrides féconds → graines non viables ou des plants faibles et difformes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déchéance des hybrides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7254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définition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biologique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l’espèce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groupe d’individus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dont 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membres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peuvent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s’accoupler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et produire une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progéniture féconde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espèces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6193FD-B242-4CBF-926F-243F8917DA2E}"/>
              </a:ext>
            </a:extLst>
          </p:cNvPr>
          <p:cNvSpPr txBox="1"/>
          <p:nvPr/>
        </p:nvSpPr>
        <p:spPr>
          <a:xfrm>
            <a:off x="683568" y="5272752"/>
            <a:ext cx="8064896" cy="8925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plus grande unité de population 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isolée génétiquement 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autres populations où le 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génétique 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endParaRPr lang="fr-CH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Condition préalable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à l’apparition d’une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nouvelle espèce (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spéciation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 patrimoine génétique d’une pop doit se trouver séparé de celui des autres pop de la même espèce</a:t>
            </a: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biogéographie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espèces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20</a:t>
            </a:fld>
            <a:endParaRPr lang="fr-C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938118"/>
          </a:xfrm>
        </p:spPr>
        <p:txBody>
          <a:bodyPr>
            <a:normAutofit fontScale="92500"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condition se réalise → la pop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scissionniste peut suivre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voie évolutive propre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Modifications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fréquences alléliques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causées par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La sélection 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 mutations</a:t>
            </a:r>
          </a:p>
          <a:p>
            <a:pPr lvl="2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Elles resteront  à l’abri de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l’apport génétique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d’autres pop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biogéographie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espèces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166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Selon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lien géographique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existant entre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nouvelle espèce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l’ancienne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on définit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2 modes de spéciation : 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Sympatrique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biogéographie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espèces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22</a:t>
            </a:fld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181906" y="4129916"/>
            <a:ext cx="7747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Barrière géographique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→ isolement physique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87624" y="5733256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Sous-pop isolée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au sein d’une pop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mère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2DF526-7BAF-416D-AE7E-C15120025BDB}"/>
              </a:ext>
            </a:extLst>
          </p:cNvPr>
          <p:cNvSpPr txBox="1"/>
          <p:nvPr/>
        </p:nvSpPr>
        <p:spPr>
          <a:xfrm>
            <a:off x="1276920" y="5771575"/>
            <a:ext cx="711150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aires de distribution se chevauchent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83357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Phénomènes géologiques → division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d’une pop → petites populations  isolées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effet fondateur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Chaîne de montagne qui émerge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Progression d’un glacier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Développement d’un bras de terre dans la mer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Fragmentation d’un lac</a:t>
            </a: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23</a:t>
            </a:fld>
            <a:endParaRPr lang="fr-CH" dirty="0"/>
          </a:p>
        </p:txBody>
      </p:sp>
      <p:sp>
        <p:nvSpPr>
          <p:cNvPr id="61442" name="AutoShape 2" descr="data:image/jpeg;base64,/9j/4AAQSkZJRgABAQAAAQABAAD/2wCEAAkGBxQTEhUUExQWFRUXGBQVFxcYGBcXHBgXFRQXFhcVFxYaHCggGBwlHBQVITEhJSkrLi4uFx8zODMsNygtLiwBCgoKDg0OGxAQGywkHyQsLCwsLCwsLCwsLCwsLCwsLCwsLCwsLCwsLCwsLCwsLCwsLCwsLCwsLCwsLCwsLCwsLP/AABEIAMIBAwMBIgACEQEDEQH/xAAbAAABBQEBAAAAAAAAAAAAAAAEAAIDBQYBB//EADwQAAEDAgQDBgUDAwMDBQAAAAEAAhEDIQQSMUEFUWEGEyJxgZEyobHR8BRCwSPh8VJyggcVwiQzYpKy/8QAGgEAAgMBAQAAAAAAAAAAAAAAAgMAAQQFBv/EACwRAAICAgICAQIFBAMAAAAAAAABAhEDIRIxBEETIlEFMmHh8BRxocEjQoH/2gAMAwEAAhEDEQA/APOwE9hQ7Kt0QSG6lc5Qk3SN3JLbC2VICcHSu4Gm6pAY0uJ2gknyC1fDOwWMqtnIWDk/wT5StMfDl/2dCZeTFOkZUsG6Qe2DF4R9Xs5WbWdScC1wJsdoBJ8/NCt4cZDQteLwU+ticnkV+gNQc8yIkHSOf8o+hw8QS4GeSs+FYR7HGBf6eSMGFMwRy9FsfjcHxa2Z/m5bRXUsCLECNPknOw0OJFir12GaGZRrsUJUwwLg28kfNNx4OQqWSiqZS1MKGo28xqrhuHsTOk/JMGHtJ3/lDLDT2RZLKxtCBCZ3N4Vp+mAvv1UZwxmx3SpY16GRmwUviwTqOIMS4dAdU59G56JNadBok8JR3EYpJ9hDRvr12XZ03+QURfGlkKMQ4GSLckP0vtUFtdbLBrp39kyvSMT9UzD4guE3A0U4Ej5KcaLsrX0iVFXBi8+YVhUBmQfRV+OdIIB+QQ2EkVNekC48/uq/E04KvmUb35BNq4NriuY58ZNGtK0U7DZS0xKOqYKyBIIMKuafQzjXZZUcWAIOqloV5VT+nPNG4UQtn4fBLMqMvmy/4nZe0H2U+ZC4c2UwK9cjzJJKY5clclWUzgCSUpKwTG0KAkEpUwXE23UmGMmArzC4WNRK814cFKFrs9HnlTo1HDabqfBq9bCN/wDUZm56gHiYyfFk/wBMAH5qT/odxHFPr1mvqVKlHJJL3FwFTMIyk7kZpHkqvhHGMRgHudQAcypZ9N2hI3HI3RGM7RVauXKw0IJJy2B8gBZNl4s5Sk37/wAC1njGNI2nbB1N+JlpvTpu7wggWGonmAYVD/2DLR/UUSX0S4mTFhMTrIvZUVJzn1Wgl2UgztLQJP0Vjg2VTTc2m5wYdWgmPMhaMHjzh7oz5M8P7kpePisJGmnyWso8CYcMKguXXJ0gzH2WLq8AqBoc9xa2crSTqVq+zuPFOjUpVfjs0A6GJ0gakkJvmY2vrg72D4+SMtNFTiOHuBa0OBLTBO2qbicM5pG1rmLRsVdYjAOLC6QLhhabEEcxsocQHBzWQZGvUDQeyXHIHOCZUHD2ygT19JKjfhRDYki0nzV3RLZc2Njf/wCRRNOkx1MCQ0BwBJ5Ni/MKpZGUsJmWYF0z7HyUYwxEmPwrbP4VTdVAb4Wlkz1Oh2iyAr8JJa4iXZTBEEW/1fP5pbyJhLG0ZJ+E1jVMGCWkxGCymwiwPPYJjOHltNznG9oGsyT9lfJUTi0zL18Lc79EK7D2utW/DAZZHieNvNQv4fq0fEJn02QNJl20Zisxzek3XKfEntaQ9oI5ixV9xHh58JAJ5HYwq2tw5xkRPX03SnjS60Esvpgn6tpaHiYPPUKt4liGmGhoM6norGtgYZ1lV36N4cbgiCYIEfcJUoyHQyRKzE4gtNtExmOKse6Dh4gGu66e6DxODLbx9lzpx39SNkJKtML/AFILUJTElR0nXRwYISJLiNUrOALoZBChZWgo5gkLd+Hy45kZPNXLEw3D6KWVHSFlIvY+jzLEuhNLlDUrxt80mXkY06vYyOGbV0FZUkxr5CSbaA4syOFsZV/RxAeJGoWapuUtLFlhlq8Z4+eWKX6HqsuJTRqcLiXSARIlaivXD48EENAjaR/ZZHheMbUETlKvf1pAiR5jdeixZ4zin2cjLjcZVQPVaQS4a3FuW603ZbEZKTw5oymJMXte22qzuGEiTcSrsPApED2WjTjTFOH2H9ouOCqGU2tgBwPmoMLhn1ag7r4psBtAmfkhMFgBUdLjlABMmbnkrLs/XeKndsluYiXAkEAGSbdEOWKUOMfWxsUEVqzsz3OkEkkyZ33TKmLdZ038+aZisXLyNjM+UplV4NuQ1S4pNKydaRNUq5df3R/dPp1xdmmp9IsPoq9t7zYGFwVYJdzCBwQSkzWYHEF5YQ7NljW18psegU7MY6ahN5iBrMWknksdQxBDTBgk2VhhsW5pDRfMBPokywjI5C+r4lv9Iu1uHQLnUD86KLEFjswFgD7SD/KFw/EWuGRzbs1I119phNDGOL8riGkeGdXX6JXx0Hys5ULQ5pII0AOvqN11mBd/UcwgmDM8iRcc1DVwVTK3LcSY3i8R0uoDVcHQSQBY/ZE460Va9hNSkQxjRu4uLogRECDy+JKrSp97lHI+LqRd1vVOp1DkBDyA0kgOiP8AB6p7WE5g5kSSfCR4STE/7Utpl8UVTuHGo3wRlbEk+sepQWK4E52guAdNOZk9P4WgrVKZaG03ZRPibpB0BneUzEl2bxCWtEEM6TqdgefVCwXGjCv4eYg3EqsxVJ0kNdEbRv5L0KphgWkv8ImAwam30Crq/CWSJaZOgGvKT5pGVfpZITaPOqlIzBbHUfZTNw7x+4R6rVYngRpm53uFX1AJ0jUR8wsUkn6NcZlRRwV5LgrSjTtCiqUAB5jX5plF233SubxyUo9jnHnGmGt0XJCb5/M/wmZ9rn5J0vKzZPzSYiODHH8sUTyhMSeqnDDuIQtceKwC1+DFynsT5LSiF05gJLjdEl6dR0cNzdmOqCFC190S26ZWoLw8X9z1te0SYZ0GQYVwziThrcc1Q0rWVhhzZMhmnidxYMsccipmn4ZxQEBo3Wi4Tg6uIORl7gE8gvOqfMarU8C7YVKIyzlFpIAExzK7GH8Q+SNas52XxHF2ujc8W4AcM1ri/MNBa1xohKNVwaxwkAZgPe4B9VJxXtg3E0QAwXIvOhGqDZji7D0xI8LnADfxXnqmqcnjuXdgpLkO/T+xQpomCr7gIc90NbcSb3gRyXMdw0ggxrMtE2I2PJWpq6JxKB2HcPCPzmk+8W01RzKDsxfOlh/f6J7WODSSBLv43TVKwHEqiQXToBMeadhqxAc887eysK2BGVoGp381FjsIWuAAloE/5U5InEaxxyHm75yiaZILADcfdR0asPaXiQIhTfr6fjJEHWeip9ED6FR7GOdOpke9oUGJxrg4kgOLxBJE67iVDi+0hc1rGMaA2ILv2jX/AJHpugMxjM5xvz+Jx5DZo+6yvKvsHxDzUa6mAJzzcagtSzkOzZwDlME+EERcAIOi0mDpMwN0RjMLmDYM5TdvQb9U2OwW6G1MU40wHQbwD0OolL9SGuyjNGXxXs6DIH0KiqYY5iRpEgdeiixFdxGdwlxsduk2UcSuTJ6ePJB0JExYSSdT6IWpxIl4cS6Y8MTYgWF0g0RlFnNv0iLnnK5RIzsALYIkk2idZPRcvJKpNj1G0iakO8bEiTFyRYiS6VU8Qwga3NaXEx6W0V7SYxzXEjQiS2BaYmyp+0GVxcQ6QJym2/prdZXJyfFP+V/oNR47M9UswSYgbKPDNOsa8jZSYlmVgHQekbKGmOYM9PsgltmpaQZTpu2YPW/2UndP3cAOQsoGBm5d6gqWk1n7T8h/ITox1+6Eylv9mPgDcFV+fx67qxqH8/AqfFPAeNNeYXS8N8DJmjz0WcpKhq8XMmNF1an+KK+il+EuuyrpPT3PUVKnCdVrNaLled429HWTrsZkvKmcShHYwbCfzou1sU8RaJ6fcJqxSfYDmvRZYaqpTfUe9vqq/CYKtWIgudsMoJv5C/soX0n+IBpOX4rdTr7H2VrDG+9keR0WLapbcPa0f72/SZV1g+0rWth78x2ytd9liKTZcBuTaOfRWmHwNR5ytOYmZAkn3iFri3HpiWlLs9D4f24w7YJe9rxaQCrmn/1DoQBm8zBbm5E6yeq8ibwyq1+RzLmBcc9Im95VlX4f3Qc14dmGga0kHlE335bKpZWUsaPSK3bKjVJPesMxINpj25LrsWx/7xfQNcCPIgXC8hOFzSQ6CIHisSSmVA5pJIJPMSPUpsc7QLxJntlHGZXNJJhujeSIxfFxD3kzUJGwiCP4Xi9DjlVgAbVqdQTI9JRj+01QDnboi/qFe0D8To3+M4kGAlzhGsxpO39lVYniZqkWgDQRGUf6n9eQWWocWzEZnZiDIaeeg0sr7AuYbE7Zjvnd5pWfy3L6VpFxw8dsPw1aLm8/CP5KN73K/Zzvl/YWPsq6rmbByzUdYCbMG0+/19Y6daSWNcBcd5Vcba6N5m3kEWKX8/n8QuSLVuPLHybnrpfQxv5fRPdxUjM43JSrUG93NP4iAQ5315+6pMHUDiWyCZgxpPK+q2xlx9CXTNMOLB3dtLryBNtPlsjqWPpPL2kgj9ps057DTlGyzR4YXCWmDyhUr6jmPLC7K/kd+o5qsnkYoK5p/wDhcMLm6TPRq3C2BzMhM1IAggkTaD6qqxvAqjQ8QfCbkXAuQbjTTRZmnxWu3RzTtefkdlZDtXXylhFnfFeQesELlueGUm1L+38/Q0/Dliuh5a5hBOhgDqPz6p+PaKbGghuZ8uMwSACQJtaTPshDxZsNtdoiDeTeXEHTX5KuxGJkkk3J81lU1GXL7DFjlLTA8U/xZR+XTaZE2JH57FNqvklMa/ncH5efNDj27Gz6oPFVw1AI9l0PbE3b+dCoA5zQCDLT6/4TatcaxB6LQ5V+6/2JUL/YfXrQNf4VDiMRJ9/zVTY3EwFUudtz1TYS4wbGxx/UItSRDaVl1Z+Zt4IHqVhDgCZEz7Tb82Vawgzb3RpaSSBF/ryT8NgJdGYCxN52uZj6dVqxxSjaObNu9kFSt+ne3wsqGJ8WYtEGNARJkHVencNxlHG8O7ypla5jS11OwGZjgGvpbk3FjzdrqvPWV6JpOpV2gOb46T5cNRDmHKCfF4TJsCDMSocNXLLtnIOmUWuB1upLEm+T7RFJrRd4DFVaNen3ZDZdLIMOEVA0FvWdjay0WD7yk6rRfkNR7nOJY4OMwS4Zg68yTob+qpW3o4etmDnw/I1rT4WgyQ82OYOcTyMg6al8I4Niq1dhAfGaCbtPi0knScvzOqVVMN9E/BeAUMTiadKYMuDtoIk7AmbaI/tzh2YeuxmGLA1oaIp+EthxDodzMEkydUcextbB1G188uNRpLQIOXO1uYATe7Z5Fwuge1DO8/qZS0lwY82EU3hgaANrlxkXjyQ5OXKNLXsvG41Zf4/gNOs6kaDg6tUZT72oXWaXAz4QTDjImJvyuguI8KqMxRbeo+XFxy/CxsAAkE+GNz8kd2b4U+hTGIpnNmJzTl8DgC0U2TpczJS4hjHMzOLi57tRtcZjLXNgyB5acis85cXb+4xK1ox9ThvevdTyZS5wgNExJ2I1baPuoKvZqoHCnmbDR4nSbjMRoT0j1XrHCeDd1SD5h7skvIgtbOttLEj1usp2m4dFVxouIa4ZWzd2aZtP7Tf5c1bzpVspRsyVXhhp941rBljxF0ZtRbp5qidwkucckgi8X0109vdeodnuGPrHxMMZoOYTZuXxHp/dQ8S4SylWc0iIcHTEGAWuln+qbwi+aiuJ5G+iWkyD5/VGUMSWtEyCIG8kTa69RHAqNVhc/K3MIAaA2D4TmgfFMkjRVXaHsi+rQBYAO7kZRqc5BDbfuAEX5JnNS7JVGFqcXrl1ibgDz3i3kr/A1BVY1zyBEQ0mwPUDXnv/AAguMdla+HMkWcJERyBEnoFDhuH1mUs72GLgAi8Ni55C/TRXKVLTB4pvZssFiYaczpjnYRtbl9kJha5qVJDmtAJsBHz1IWUw3HarTENOW0GZHqLq64Z2kplwFRpYT5OGuxiVsxZdVIyZMTX5TbYdxHxGR5T78lSdqKDfiLBa7XCAZ80dguJ0qnwvbIjcX6EKp7XcR8GTUnboqztSRMKaZW0qkgHmpWlAUJyt8giGvXAkqZ2F0Tlw3Q9dh2KklROdGuiuLvsBoHDItK7ni+3JPeUNUetEG0KlHkSGpElpsdv7KB9UqPMh8RXgFNX1OglFIhxT5KFcbp9LxSU8MTpyrQzHH2PFVJNhJJpDgUvOaQlVqFpzN1O67TaSVI6ja6fHJx0c5xsZg8YczA9uZodmiIJjW8StDxPAU+6hstLiCBI0dp7Tp0WcwwyOB26idxIKuP8Aur6gY14kNAaPKdTGtj81rVSqhPXZbcIwIcKNOmHd41znufmgBpDRlbBubTNtYuvTKXF3YR8vyvaGNYGZiYykkXIkH+yxeCaxtJsGM28wTMGPZvyU3aPiEEZTM2b1gnM+dD4hGs6K8cVKW1oHI/p0wzi3FKtdwLnuMlxLT8IA8TWgCwBMeytmspVKTWPa4VCWlxIIBEzHUAQekdVncBh3FpedgJJ0ExciL7o13EHuPieXENiXGfQFFOLdtdFJ0XuFxYoUKjA4ECqC0E3Ie0jNE3AgHp7I3s/i2CiRVBc5pdENscshoLfQ63uSdSsbhapL5dERBnnz+auOE4vKXRodJ2jcBZJwi27djIyej0KtkxNEiYkAm4sQZg+11mKvBB3xbJytdlkhkSW5jMi/hd6GLQhm8Q0LnABhED5T5wNUxuP7yq14q5AC+AZtMyYBvJsfPks+Tx4yf6jITcUG9jWH9Q6o4gANdTa2SCCHGSREbAa2+Zj7dS2rncyRlhpy5iYaXQJIvI+nkbLs1UGWq1rLtcCSN2CC0+Zgj/iOUojjVZr2031ARBa8Ft/iJAE3vH1SlhbjxT9hvIufI8qxOINLDkue41WQYkARppvALW7x7EWfY7PWqVKhqNDSHhpcTlBayCJA3GY7x10RHHuHYY1S27bHxTJzugZo5CenkntwbKeHY2nUbILpZplA89R90UMendok5r0AVu0r6DgXBr4c1pzGRlbBaBBnKCQZCM4N2loVzVpFrQXSTVd+3PJeS07nQRz5rzftlnbiKjDo69ogkgCf4RXBMZkhz2h7nMe1wdN4s0ekgyL3TvibjfYHM3FbgGAqucKFRuZwLXvdoxzzmawDnz9PSDE/9Mx3Z7ioHkPcS8aBoHI6iQdOa89/XNY55ZqXDc6WGWOsXPQclecH7T1jW/8AdhoAyl1hlbIJIE3m0So4ySJyL3iPYKqzxUy9zCLnTmQAetljeIVqggPbESJcCfSdeS9Aodv8RTjNlcLW1iNtNbaBEVnUMY0vdZ+YctRDnCI1cY9lE/ZLPPMLxHwzUGXa159FYMqtO/8AH1WoHZvD4kFlF7XPIkuMMAIkOA1kSNTrCwnaPszXoESxzgbWkgmJAMb2SX48ZP7DVmdfcuGQdCFFi6oAWXpk0jdkdCIPKVNVcR9PrH0KH+mUX2X8lhn6kg9OSc/ETsfVVtOsTY2KlMjePOydP6mtAwVeyZ1T8CZWYSwjfVMYQL/2TxURR0F2RUmwITiUqpuo3FL7NSdIdmSUOdJTiXyROIChfWUdavyUTWSijH7mNy+xMfEpaEse1xlzQQSAYMDZDNJCnkhFGcoPQLipLZsMF2iwbM73UWVHmXUw9pdBgw0jTWECcXUxU1Kr8zw3wg2axgMQwaDewWd/TZ7izlN+vLRkc2NvRao5+WkJ+FR2bbs/ie+cMO74neFrp3uWxzj+Vx1I03HPq0kHfQwsfgcW5lRj9MpBB/utTicWIJkAmT7/AOVMyuBcdMJxXEWs5k/JC0uOusADf01VFWfcgkJUazgbaAbdFnx46Wy5SNNSxjnGCTf8ui2/04aN1lqHFnTJtHzRWH4tJzOPknwxVtdiZSNS3iLxUa4ONwAf9rf2n3WhxHH3ECnOZvxEayeXkNbLy+nxPJmk/FcdZKMo8Syssbzz5pixroG2afGcYZVa1wa2Wh4Lh+4yZJ66rPY3FgucWlwaSY3jw2B9YQmK4iGCxBDzcdSIJ+iioAPPdzf4geYaCSPqhlFFptgXECHupl5BI187a+aJGIMAwCGOgWEQSQQfdBcSpNJcRpAbruIJSoU7Tmi3z/yShph1oEo4Nr6zmuDgCQ7kLmSI+i0lOkxrm5chaWht+mjT9+izlfFPY6xzQBBPikRAUlPGAiCCIuPLeysjjZBxHDua5xAJvaNrkm820HoUbw/jpoh7WlrpblkidG5iW7STvuAOSQ4g0k+KJAjoQIhNr4bvC1xiSMp6bA+YVUWScOxVYEOAeMsyW6fFOhtuQPJWzO1tRobTe6cr2ui+ocYO4mQDogcLWbSAb4swzNPVv7SByF/UruIy1GgSHGkCabXAf1JIysJi1pM8/NA0ky02WeO43h3Fj3nJUcS8Q0mGvOV0j/ifnzWVxjgWZmXAkctNPkq7EPd3kACZFgCYIA2O0zZWuOFvDkLMjTNOwnKATB0cTcjrohcElYUXugHBscbkH0MBGER+1o+f8oHC0xGjXHzM/XX0RVh+2PU/ZLl2NiOaRzn0XSVDnn8K7KoYjtTVRvKemuCF9j0tEaS7KSslEOROmymqU1x7YCl2ZGqImuUrXSEK/VEYdXJaJFktEwVO+HWIUEpU33S2vYaYu5dTMtGZvI3+SeyuSdfRF0LqTEYZrkcfJa1IF4r2isruIdeyfS4i5mmvPzT6uDtZx+qDfgHnSD8lojmg1sU8ckTfrRumjEbT1Qj8HUH7D6X+ijNJ41a7/wCpTo5I+mKcH7QficZMDluu/rrCALBBUqDnECLm17fVddhnTABJRWSif9TJB66fnki8LVJId+4C3O5iyFp8Ked2joc32hF4fA1Gn4TPS/zCD5IrthcGTVWx4Tz+at+HcKJBJYSDoqt2CeDLp1R1JxIhz3HoSeViqWSPaI4ssqvAqJHieGui0mYjaBKqqnBi0nK8X8/cSpcwHTr/AD7wk5xIgiSNW/8Ak0+qCUkErKetwSoARlB3kG9vNT4CgWtIeHtOoIGYEzoSPVXlKMoifVMcbrL/AFM4sb8aZmcaXZ/C+SLcrEaeL09SnYbGtDhGogmea0Fak1w8QB8wq7FcIbq321+qKPkqT2U8TXRJQo0rlzWl3VrXt00iLm/NVfEMQSABoBlAAkCB/q1Jt9URUqEeQ9fzdBVHknS316ymc70DwrZ3Did2u9Mp+WvsVI6BsR9PlZNsbxPPmPPn+XXSeR9/vqhY2Ixp9VJmUU7pZlAiZic5qjaUnOSn2aY9DDTXU7MkpbKoYX81E+pKTnSh3uhHGJibCSyy42pCHFdRvqSjUH7K5IM728p4cCUA2outqqnAimWdLEQVO7F8lTNqIllUIJYkGph4qKelUCr21gutrBLcAuZcMqBEMcqenV6qZuJ5FIljGKZcEyIKGGHAOn59lFh66KNYboYuUNFumdFEbhS0qUHVRU6t1KaiGUpPREkTVqQIuqeocpjS8fY/nJW4egeI0pIjeQf4KZ42Rx+lg5IXsHbVnbnI+Tx7fmiLot06aO5jYFBUTuLE/wD6HP8ANypqVT85LVJsSkHFy45MpqQmyySexiRG5KkbpgcosW/K0lSr0XdbK/jGKY14Gk6oaLW/Af4VPjapc4konBVSBErpwwfSZnl+oMy+/wAx9x+XTT19DskHJOMpY5IaVyVwuXWq2HHbHAqXLKgClpPSmaEzhauqSVxUUV/dkJrqRK0lTCNOiAq0Y0Wmq7ObyT6KOpSIURVjiKaCqMTEAyEuXMy6QoyioqyTvF0VlEkpRLZMKxThVQ66FXFF8mGNxJUlHEQUDK7KBwQSmy7p4xFsxkrNtqKZmISZYENWU01CvJRnerLUcZCN/X21WeeB2NjkVGhZVBTHOWfbjuqnbxFB8DQXyItqjU0Mi6rTjlJSxiJqdUUuNllSqp7qyAZWBUoS+Gy7J2oPiteGFEZlS8crDSUzDC5ATlopHmSiMKFAymj6DIXSlKkZ4RthLWwEyo5OdMIeo9ZUtmz0dzrocoguyiZSJZXM6jzJjnKcS7oL71cQmdJTgT5C5o4s5o2ROIIhAuokX6wnYuqCAJutDcX0c2mmQ1QhqtFS0yYUzGghD0EVFVkIV6tcYIVU9EmQ4kkkFZR1JJJQsS6uFJQh1dC4r7BupNw+ao1hkADwguLu8q5gHag5AwTNpBHWiFHKcHq6bwgik5n9Nz8xOYEWA7qBncARYvtoeqPocPw7C0th8ggBzqbw4aF8RaL+yolmYD05r1pTwXCB1Npq3IkkVGkPBdDctpmBOg5AuuQ6rgqVMOa3u3gNHihjzJc41BmIkloLR0hUXyM33qkp1lYcb4dRp0mPpVA4kgRnDibOl0ARALWiZ/dpuRRSo96xrXuewmHFw7uCTAve2hPqq4oNSJsPiLq0o1ZXHYHDsLYLnl0tjNlhwaSLltpMDpadUY+hQaQ1ri7NMOmPhBmWxM5hEcz6JE8d9BxyA9WrAWXx9XM5azimHYRlpuEwTmcTAAtFhe5BnT4piChMVwXDSwteSCWgy9viJcQYPkMwjUGIEgo8MOPYE5WUGFCMAVtheGUJIuIe9pHeD4W5miLbuE+QdyU44ZQ/pFrnGZzeJuoadI2OoNrDTkUk2xsJxS2U0oWoLq/fg6Pjvo1xjvGCCNBMb89Bvqo8LRoZgyJc5jDmcW5XBzmzlaR4XRmPSEKi0G8iook0lafDYDDtdRc0h8h2cOcx7SchtpBEkkGB8BtOlbicG1xY6WNa2lSLgC1hc5wfAmMoJIALnaTN0XED5UU5eoy5airwbDDN4jZpMd4wZSPhm1swjXSb6pjeFYfKCA5xyZvjAzOLZaACLZr22ga3RAPJZmJXUbWw7Q4gQQCQDzg6pKuSKthvC3HMPJKu0EOJAmUklkf5h6/KCUj4T5qalokktfoyewLGFAFJJHEpnEgkkiIJdXUlCHCkkkoQ6kkkoQUJQkkqIOhchJJQscE4JJISIIwwR9JJJJn2Oj0LiHwKhKSSbh6F5ew3D1XPkucXHmSSfcqZlQtlzSWnmDBvY3CSSqXY7H0jlfRRUR4SkkqXRUvzEEeEo3Ci3skkpICJypqPNIhJJV6I+xrikkkoQ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965325"/>
            <a:ext cx="54578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1444" name="AutoShape 4" descr="data:image/jpeg;base64,/9j/4AAQSkZJRgABAQAAAQABAAD/2wCEAAkGBxQSEhQUEhQVFRUUFxUVFRUVFxcWFBQUFBUXFhUUFBYYHCggGBolHRQUIjEhJSktLi4uFx8zODMsNygtLisBCgoKDg0OGxAQGywkHyQsLDAsLCwsLCwsNCwsLCwsNCwsLCwsLCwsLCwsLywvLSwsLCwsLCwsLCwsLCwsLCwsLP/AABEIAMABBwMBIgACEQEDEQH/xAAbAAABBQEBAAAAAAAAAAAAAAAFAQIDBAYAB//EADsQAAIBAwMDAwIDBgUEAgMAAAECEQADIQQSMQVBURMiYTJxBoGRFCNCobHBUmJy0fAVM+HxkqIkQ4L/xAAaAQACAwEBAAAAAAAAAAAAAAABAwACBAUG/8QALhEAAgIBAwMCBAUFAAAAAAAAAAECEQMEEiExQVEFEyJhcfAyQpGh4RQVscHR/9oADAMBAAIRAxEAPwDz706QpU5Wo2WuamIsipJpSKZFWCOpr26etPioQH3bVUrtujNxKp3rVMjIKYHuJUVX7yVTda0RZdMZSikpauWFpDXTSVCCGkpTSUSHUopKUVGAUU9RTQKkQVVkLFtaexpiGpN2IpQCI0hp1JFEgkVwWnAVIq0LIIqU706lCVJFCwMq7K4JmrJWkCVLCRxSRUjCmUC5xrqW58V1EgfprUs00msZlQwim7aea6KIRoWlinRSgVLIRkVHcSrEUxhRTJYLv26o3LdGbtuqly1WiMi6YKNuo2FEHtVXuW6apF0yrXU9lphpgRtdTmNJFEIlKK4CpUsk0ADVPaplFLbVcyf0iJ+TT0jsfyPJ+1VlZBQKkUVyJU4t0tsBX2122rHp04W6FgIVSpFSpNtOAoWQ5Fp22pbS1zLVbIQ7adsqVVpxWhZEU2Wo2WrRSmPboqRYqla6p9lJVrIg5etVXJotqLNDb6RWGE7ObpdQsiIt1KGqM0gp1GyicGnVEpqQGqtFWLTWFOppoAQxhUTW6mroqyZYo3LNU71ujDrVO/ap0ZFkwNdFQGr2oSqT1pi+BiG10UoqRFgbiJAMDwT4/wB6sESIGeTx8DzXA/8AukuEbpBJGMkc/lSqPE84x+n50SyHqCcAf87z8U31Qv08/wCI/wBh2p10FZQgAg57mfEiorkVCBjTLIBxkTE5HMT44qxsql0VRmTE8AnEngx8+aKFazz4YuXBWCU4JU22uApbkVIdtIRU0U3bmhuLDrQpTSxXbaFkOWnEVyrT4qARCBSXFqbbTWWgWsgCV1TKtdRTIavUWqE6m1WgdJobq7NcnDkPIaTPskZ+4maaBV7UWDPBn7ZqC1YZuBPb4nxNdGMrPT4571ZEKkWlKgSGYCJmATt7S0cCSBTRn2pLs2UdfojghgePvP8AWmbG1bHLG5D6YTRnQdIN1Ny2boYZhyyqyx9XqEAQefbNLf6CbmnS5aRiYly2FQAw2wbgSQQ2Tg8Ypacbqy/9O11YEpvqDuR+Zjijd3pAKfvLILlXZDJLwuVJBHsBxGTz273um/h83Hg2GRVVmJYZubTEbREgbuQR3B8U+GJt0kwShCCuUjN2l3TtzHMZ+BxUt7ptySpQhokqcMBgSQcjkfrR9unWLlq5cQMlw3GtpcUARbhdoKrHKmCIB9w5g0b1XQdrQrbnurbDswWIBJILzLMVDcyOeKtLDONfNC1LEnTbPLuodNdPqQjvnx5oPe07eD+Wf6V7Lo+n23B021otGCdxVQq24KujYJ96gDtI4yTWt/h6y15g/uVlQk7Q5tvun3OThmWMn6ZGc1I5JRXKGrbfDPIdPp2cwqlj8Dj7+B81a12mhLe0iDuHPJkSSP4RxBPj4r0ZtRcuIpspbsIStl9o2XHG8lYAWAcgkEcffBJPwgNUzftK7Etl7e4H3IoiLiIvx3MjBEeA9Uo8z4GbPB5Lp7QYNBQbA/uYiCRJG3diT2Az3p6WggcsSCZUKACVIIkOrASSDHtkit5+MPwo6XFsW3Q2lt7lV9guFhMKh2ycEwJjJxWT1nTLqOSdO6yiKbao21QCE+ppI3Mqme5YgRxWiGSM1aYtME6jewUkNBkKSMNB9wUxmJ7ea61aCmWywzt7Y7se1PZ3BZFBkAq20AmFYsfdE4IOfA8VUuDx2GZ4n/L8cVfqWJPXJbcW2xxH9h5+a0qMCARwRInmsnWk6VdLWhJkgkfI8TScy4KzXBY202KkpAKzCxsUzbUpFNAqBs4CnhaVVp1BsjYgFOpKWhZUbSEUprgKARAK6nqK6gWs2LEAEngZP/s1DrbDNIskM07VMR7zEc8cjJ+9VOrX2TaVMT3gGD9j5E0MfXXfUUuwmVJZQVlQZIdZ5+r3A/xEccZtLp04qXc4/p3p+HJhjl/Nd/o+hft6a6t61Z3ubkbn2ud1vMmWEwqgTGAZIB70RHQ7+obYr+pINwtIBNuVhQ64zInbHf4qHo6ljFk7WZV3AzldoLCBzxMTmaN2vxQNJqFcwRt9O6qgyi87gOBt25HiavknkUmodaPSQxquTG6zqulsav0LlvcLTqrMIVFuKxDGGPuAx9UzBrdazolm/bGosW0VrCi6TbELfTDshGBLIZDcg15v16xp9VrrtywrMWfd6ZIC3rjEGEBO4BjMg95yCQK3P4K6xfuWLyHLMAjSwC2lYQFkkFIBIAJklh4ps8fEJ8qutjlNJSjx8qGdWbUpcO3cts7BbK5lQCGG7MRJkGO/2rR6SwtvTFbhWCiyAYkxggTPIOAM/NN1CeqAlvYQFO6S0iSShQAQVA3CZ/pNSG+unuKXBcXE273JLqVAhCYECB4nEk1zp5b4jx9C/tRa5BnUOh3jGoEbRa2hEZphUwGJ+kQInnPNGU1dtrtgKE2EGWQAWyEUgi2wGTkELyADPgu1vVmeyUtkbdy2pU7nXeoiQc8sBuMwTPGaFatTZe3aQAlNwkEnYuxoSSIWAQ0Y4Biu9pNdh9tKd7qdv6f7OPqtFllJ7Umk+F9fJcbp9hy9rd7wQ5EkcqCCT8ScCCQR2yH6fSK4tr7i1sLcZj9I24RYxu/7ajj+E1TFj1L6LZb2j1BevGGIO5bh9wABb/uDA9uO2KvXrjTct2wERcwFhQqRDb+J55jJ+5pufXYuNrv5eE+3hvr9BGPRzSqV/wArv5p+O4G1em9ltbQ97MS77QymU3HMQzYOOfiKrLoHt2G3e0erChWP71gVgn5DHEnmj/qj9ksXnELbf0wCNwDOdhaBEoFznmBxg1DoFBRmdSbhFt0lQzWVuPgC2D7WJUyP17zysme1b+2dSGJR4Ri9Vfcm6rNJU7hcEQAAAuwnI+lBIjGeKi1OiYJsN11R0R1Qn2MsfUYYznbgjJzW+At3Lo9q+pcSG3Q/uIn2CRIAY/oO01D1e3acaYuALVoG0pKkszgbQCsjb9PJ70febolNGP6pcXUrY9cSyrsJ3bScTJB4O6B8QfMUT/C3VF0R/ZSr/Wxe4Su0LBAYns2QOTMmiOl6HbFi44YC7uAtpEsMyLbIcgHEj/VTNV0F7V0ym5vrYrklQM+0CTksSDzB5ihJKS2g3Jdip+IrWk1Pr2bCbblobQmxRbukiCLJge/jJ4I7ZNeP6205di6vukg+3uMbQBxAFema/RKwjaV2DJB3Tcghpk45PPx5qbTaRXKOLYAa4CUuDdvEAqQ+0EYLMZJGZrRiyPFHnkpsj2PKb+lIgDMhThTgkZEeRNFukIy2/dPOARED9JrX9X0j3L202ltnxbAAPJAgAwSCMmAfio7/AERFt27nqOVcspi177ZXzbLgsMj3CBkeavPP8KT7lZQbXABrhVi5o3HCswOVIU5WYDGJ2g4wT3qO/p3Qw6spOfcCJHkeRVBVNdSM0qimipVoMAsUkVIqzx/sPzPamqhPHgmSQox4k5qJNkSbGxT1T5/ufyqZLJjPH2wft5qzas7YJxx9WWIHY9gKuoeQvgota/L78/oKbEf+cVbukTgVVuc8Sfjn9ajSKp2ItdXLXVnfUjNXesh1Ktwf+TWVvs1tnRxlePtGSPuAT4rXJVLrHSvWggwygj7g9j+dYdJqFjltl0Z5n0vXLT5Ns38L/ZgTSa9kU7faWC7iCyypIlcRgA1Qu9Q3LtMwUG8kQefcOZI+fmpdXoLtpWLiGAMHJDSO0d6A2iRgicdoMZySBz/5rtxUJLdE9bjyxmri7Qc6X0pbzQsIQGKiTuZV9zMfJgGAI57AVs72kWxb0/p2jeBLFbZj3EjnYRsB7BoIO7BPLYnofVGt3AEAyhQg7e5Lhgf4R9v5gVquiB7kbdQXEOXDL6lorJDsqqysICnPfcR7pM59Ru7vg24VHt1Nnreu7Qzm2sJbhPDFh7dzA8KZjiPg0BtfioXiPWQL7fcA3uYqCSIHB3xAGeOOwnrususVe6BFxYRLe5pB3hYUD2Nke0E/Tz4zV13tMUHCe32mJaZkgjjkfp4rPHTRcUn1DdNs3XUevL6Ra2CpABRYLkuQWBLjAyGiYiD3zRS8xfTeoGAW16dwh1YAoNrr6e0CIJdIMj+o85W7611bIdbbORbYmFQLBZ2JxJwYB8wIxOlv61tIXs2hbNr0kCPbGWDhlD3BybmWEtGGUdxV5adJJdwLJXQ2a6lXFvZ7NrG6doAAnDFszJkif809quXrQa76Y+nbbDnJnaSXjwT/AIvCt3isb0nWk6ckiPrAU83BwsEj6iW2j/SfzO9N6iVuW2QA3GD+tuM7HTaqcmAinG0Hl8ZrBkxNSY1xTXAV6u49K2Co2W2JuDMghwqkd+Fmf8IzzUe8/tDXffCW7gXDEEWyoJgL9Qk7V/ig4xiuPfda39VoibruV3ODBNsiZJJAzwFgfepa1ocJLgBLotuFXcoeSB7oldoI7kbmA7Zs0xPt/P7Zc0OkdUsrG597oVBgenuEhgchlBC44znvS/iu1L3LakBUQ3VBBCtAC+nuPtUDbuJ5z3p5vnTByWIa5suQAGKFj7RH8TF1Egc7z8GqH4s1J3Dbi5dDhisRubayvukmAJGP8QpmFNiZp3wCet3zHqqC9u4uxCssxO0SZ7KJgHnJq3ovxHdTSnUGHd7npsXElAoBksB8nn/DPNDxeDWVSZTTHeGOFvEtG5RgRAAnPjMzS9OYs9y01vaNSpdDEqpJTJE+4yBIX4nFboJJcroVk3yiqep3mJtXB6lsFgLjkEM4X3CDlguTtM8nPM6y9stW0v3lUC6NpBXgickgGeGzEDHjIa/0lGFpU3L6buGIba5COqlwAJBJiAO4EVb/ABPpbhnapbYq+mq9jc2+0NjYcM0DPuHFG4t0Ub4KGiu2bmrVUIDsVQwJwUBAziVMnOTwfg/1CwnrlEUC2vuxg7mgODjdmefhqzPSejX0vhiCIO5gGkLuuA27bFR5mf8ATTuokrqLqKXQK53k7m3AlQpmJg9gOMHtRlCMn+hN3YLaDRW19S6+5VbdvtHIe4RlnEkHccAEZxmRkJ1LQm/am8wZLf0bdouKgB2w0SRxz/tNnTu3qJGbbtAClgSNwC8EkmQSJzJJiIo1chLjLj37tzFAMkgBSVxjPOCQ3bhbgo89wp+QHo/wppxpnZl3MFVkcuyhgw4ST7jg58mIxNZq90xzeYC3FpRIMEvtyV3xiT45+O1b3rOqW4otKkLb5H+Ld7kIJz2OMcTwYofJsqLezJ23GcHdstmIBkRIYKZ7A8makISrd1srcW7aA138PW76rsJERKsGEHAyGwD3MTyIxQrVWPRuC3cEbpjHgj2mMknsMDB8V6FpRFtWETtJIUkTuwCYM4jseI+Kwv4nf/8AItBfUBYvlVG/bmdqkHaPpHwJ80zDbKWRgbRJx8t9R/8A5HAqF8cSe0k/3P8AarDqf4VE+WMn/fiqt+R9Tj9Y/wBpprEtogun8v5/yqnqrh7AkeeKuFh2b9DP/O9UtaFAyGb5/wDYpfcMepPYGP8AzNdT9JbhRXUl9TPOdSZp7ZqwlVbBkVaSuFM8ZNC3EDCCAR4OaznVvw2je63Ct4OVPn7c1pTUNwVfBnnjfwsdpdVlwSvG6/webvYNptjhQw7MOY7g8EfaaKaHUNbKl7gClgbioW7r9e0QMZzODWg6lpEuLtdQw+e3yD2rPX+iQf3bkRODMwcFS4yR8EGu5j1Ecq54PWaP1fHNLfw/2JuudRLtbdGB2i06hB+7V0OEcMcBQBJiMHzNV+paZ7YV3IfeCQqfSDuJJBnc2YiOROYqJdNesncqKTOGBzBBmTH6z8UV/Dxt2nc3F3s4K7yVCJvAUtBwSCOZHIg0y1Fcc0dnHkjm/C+GL+HemqpUahGJY/SrQYjhYxO35I+O9brrXTFm6Rd3bk9gMKoSZ9uwxEcf6j4rDarWD1xt2iWMbQQAFIWRJJztBmvRbkXFtoOUgEA/wMpDSPyn7CsepzSi4t9zVhxRaddjBaW6Le9lLD6V2fSu2TDbT8bo7c+KIp1A2N1q0rKXDFmBE7gwYAY9oG8n8mHerPUdD6YLbogktzul9wJVsjbiZ/yx5NC7mmcttDQ4ZtxkADbnHnKdvPgTRU4z5C4OPBpF10lGDiLRuM7AMPc8SU/S2QM4xMYqa9eIiWDNcVtuQcIoVzCn6zub3ZOD5yD9rptQKoyzGNpZRtzmCTjaMyJ7xi8lySl2CTa3+mokDiBwYgR/9BgiglcguNLgLaBiClxiSRCELP1Mv7wsCcnegAGR/bOddRhtT6nQA7QMqHDOUVhM4VV54OKL6fTNuxAYh3U8FXUemCCJ92TMmYJ5zSa3T+9mUj3Kd7uSRKlUXaYmBMz3GSadjdMzTgCdfqtlxduFFvbJgBkkQviYBx3EkfFrR9SbbvIButsWOCltQQUntu7j5P5VNUih9rKAtklhDBmuempCh4HsywWfyjvQm5eZjuQFpPAMAbUCqTPcw2P8taljtUIZpdR1ZF32wu0QpITaCzkPtXE7QrBRJB4zOBRW11Y+stwvugKiykL6iASZ/hg7pkznyM+fPuwSTAgMMkM4BBCCDLceTInwBbF9twYwiKx2iAMhM4kgEN3HntVvbVFKNt03qYR90+4lLiiMBSGZ5IBkMTAbn4gybOs0wu3x7VKuVu7vfLNlpVuy+7aFB5Q+TXnydX23FuzD7hA5hRu3BpPYkjP2irZ6/hFER7WDAH2kW2CJEwRnn/1QeMrtNx0fS231CXYNosoPyH2txuEQAZnP1DmcUtWqIXAeGLK7TBOyTIHGJEt2z3oZ0T8QqYuGBDBGQkfvE9MhWIxJm5J5zA5OIeo68M43CGRAoKgEupWd7bhM7SogxwecEj2wbA70TpovXDF0NbUysnlztcgwYkgz3wPIqn+JrVwORy6mCUIjYwAXnKgAkefaO3MHTuoGxYvG2TFoKywwlSMSYx5U/pQe91lrxgvlmGc4ySYzxknnvzRhB3bC488Gq6NcJtNucPzJho9vtIx2JjMdvnOK/FMNrbIBPtUu20EMCTAJLHvgH7DmTW1ta1Vs7gVA7FEKQohVUEHmWJI55gisPeIuaq5dAcge0FWX28YIGTOKKjXIGOvqvcOcTPIjtmYqlc9LjP8AcnnzRBtxyjAzwGEH+eTVW85/iT88R/OR/OqsRzf8/wDSqVHl/wCf96qasj/MftHH6TV0qP8ACQPIgD+WKp64Yjcc+Zn8qWuoY9e5b0jDaIrqj0ghBwfkUtJa5Ms4/EzSaTiramqek4q2tcPJ1PIZfxEtRuKkFI4pSEpg/UCh13miepNC7rZrpac6GBNipT4/nz8/rUaNTrre1o8H+lae5phPJCacW0Zj1wdQ3bsoWMQcD74H616L0b8QvaUK4Q4YFtuZ5Xcf4hEiPtXlf4bt776fBLH8gT/WK3DCn6qMeIs9DqfU56WcVFX5Dr9XuFiSisGDAGRtl1ACvHCmDJg5z2iobuqRgrQRtCriWAAYwEUkQfccnnB7Vl+odOFz3BmRwIDoSD8THI5/WnaYXLYg3rrnyzH+lIWGNcM34fXMc4/EnfgLavVhiTu9mxS2N2STITaPd8xjt8mFurZbd7mkB9u4rbzzEDJBX5xGJyLOtK+G+Tzj5FV7HUbauCbZABzseJHccYH2NPjBeDQtVGXKZo7P4gIU+oQCFO07iCfevtx2gHnB78CotV+IdysAcPC7cDGFImMH6zI47AQKE379lySisq5hMGB2BY+PNVrlqTKiPpgkyQRz9x/OnQjBcsVPOvIYs631HkRJDgrO1QWEkLs25YbVk458Ue6ToVuK8lgpUkiAWkNIRi30gBRmAPMA4zeha0q+9DvWSCD7W/wqQIMAwZntRbpPULdqNl17BCsFLfvABAJjEgnaJPMT4pqyRbpFPci+6CWu0Nq3c2bHb6WUyJVHuQCvp+RsGYyW4xVbq/SLjbjbQqioFZ3gFiFU+pAX5dSPM95Ndp9elp9wuqXDHeGVWD92BgyWJb2lS0gGYiqnVfxHcdY3gKDDemAnuG4bpiUkfBGe5mtcYxq2KlKXYzmt6ebdv1GcciNpG4gA8SR5++ftQrVNAk+oASRwMbRBghvnnjFEnvkkkBJ2gQRj6dkj/Nmfk5M0H1W5lzshZUlcEiT8wRIbI/PtS2XQR0BXdDXWDCBtG0yNvt/ihhB8mi6qoyLlycASggR4hvy+xrAAw0jEHEc/cVt7LSinyAf1FZszlF2mKyZJQ6F1Lo2lN8KTI+rBMyfBmf5CrfTenFbm4lGXEMD9R8R445oRFS6fVMmAcTMfPn+dLjnfcpHM2+TU9Q1f7sjljPtB2n4IYzJicHxHis/0+wLYLHlzi4Adw8I4/wCc01dXvkECfuAG7bZI8mcHk1Lp70wZgt7WBEho/hcGIePt/enJ8Dn0J9QvG8A+Li9/E9j+f6VWctypBGfvn47f8xUlsEE7ZGPdaPE9yJ/P+XbFQM6HIGw8FTI/KP8AaPtVWI+/v+Ctcuf5c/Er/Wh+qvdiCP8AUAZ/Q80RvXMZP/yyPyIoReaX5wfuf5gVWIyCCGlgKIiPjilpEEAAcCurM5ciGrdmn0wxVlag01WBXEn1PFZvxMkBqDUXopbrxQfX6mjix7mWwYXkkkhNVqqGXNTmhHUOrwSBQs9QJNdvDpWkeq03p6xrnqaxNRT7twlWAOSCB9yMVl7XUTVpepUx4WhstHG7Q78L6VkuXCwIKgKPuTJjz9P860RvUBXqYp3/AFEVMkZTlbBm0vuz3MMteqC9eoW3UBVe7r5oLGy2PSRiWdTeoe12oL2omoPUrRGBsUQ1pb1ELb1nLN6KIWdVS5wKSjYZQ1KRII8jH35E/EgUOt36srdpSTi7EvG07RQTUAhgwiAyn/EGXIgdsgDv/tHp9XmSJzHt+f4tuZwP6Z4pOsWTu3qMEQ8Sc+SPGB+YBqHT2QRExcUggrgQYwfDA4P6cZrfGSkrNadoJXLDMpfG1fqIO0qRkc8yBI7GOZoL1G9uMBhIHOfd857/AM6u3WuW1JA3Aja20YjIM4x54/nNC9VbA4YEGCD3U+DVrCUzM5/58ZrdWk2qq+AB+grE6ayzsFHP/M1s7WFAJkgAE+YFZdS+hn1HKRIabSbq6ayWZlFjgfBI+3b5qXS3iD7sgYzOR2B+R5qGaSauptDYSlEKXdSr7RuM8AxlewB8/wBu3MBpDD64mI3cgjxxn/mKEsaVdQw/imRnsT9/n/mKappjqsdrzAwdp+42/wA/71S0tnOQfOfP96deUseRFS2lAwP9qrkmlGkX6ImFdTlrqy2Z2ajTip4qHTmpzXIn1PEZvxsq6nis11Ynaa1F5aB6+xzWvSySZ0fTMkY5FZ53e5NMoh1bS7G+KH16KLTVo9gnaOBp2+m11WCOFw08XDUVOoUiD/UNLuNNAp0UCDTSU8imGoQUNUqXqhrqlEov29TV6xq6CA1LbuRS5QKtGit6iotZo0uncSQ2M88dz5Mf0oYuoqRNUaootdAUFtBaKBlZ96tMDgqYABBzOBx8UM1XSjwrAjB7iPIjuOKlXVYpp1NHdIPJZ6fpltgYG7u3ePH8quepQkamnLqqVKLk7ZVqwoXpd1DxqaX9qqntg2ovM9cLtDn1NIt+j7YdqCBamM1Vlu1xuUNpZIsTT7Zqtaep7ZqskQtrS0wGupInYaHS6irvr1i9H1Xzir46oPNZZ6V2cTVekSlK4miN4VT1Sg0KXqInmraancOar7LgZP7dlxc0COraIMprH37W0kV6DfWRWV63pMyK6ely/lZ6HRZG4UwHXU8rXRXQs2jQKeKQCnqKhBQKdFKgp0VSyEZFMIqZhUZFFMgyKSn02iQ4U9aZS1CEitUimoVqVaqyEoakZq4GmmqhOJpQ1Rk0oNEBILlL6lRzXUKJRJvpyNUNSW6lAosq1O31HSqao0CixYNWQ9VrNK5zSmrCErTV1V7b11JcQbStq9JBqmbZo9qM1SuWppsZs1OIOgiiPTNaQYJpv7NPAp9np7TMGpKUZKmUljtBwNIqhr7Eg0Rsac7eDUOpSskXUuDnKGyfBir1qDUe2ifUbUNVLbXUjK1Ztoh205VqbbSBaNkoaBUlmyXYKsSZOSAIALEknAAANdFXel6sWSWhi3t2xAHtbfknj3KmYOAw7yIiFa3ona56QEvJESIwCTDTBEAmZz2p2o6PeXb+7J3FgAkOSV+rCEnHep+p6m1cUkIwuED3GABBEABWiAo2/TmAcRm5Y64iag3dr7SZxtDf/swRMEfvOJ5VT2irUACfsF2C3pXNokE7GgEGCCYxBBH5Un/Tb27b6N3dE7fTfdExMRMT3oxqeurINpbiD2qV3R7FF0CHknd+9nIwVnNWLf4jtBiCl5kKsDuYEyxMqqzCoAYGcAnmZBIBD0e9ttsELi6pdRbBdgojLBRj6hUN3R3FG57dxRMSyMonxJETg0Y1XXUYsUV0Zt5WI9rMoVYbdMACZ5+O9L1DrYu6cWyH3hVXcSCMG0Wzuk5tE8dx4zCcgCrKaO5j93cyFI9jZDmEIxkMcDz2qR9cTaFrZbAEe4JFwwZy00W6d19UtKjJuIBBMDsNiwd3G0DxBk+7igSgUdFdHNq6OObbjkwO3c4FI+iujm1dEczbfzHjzRnp/wCIAltVuLvaZZ4Ek52kHdyBtA4iDzMU3Q/iHYqh03EMzEhQYks0oSRBlgvb2znMVKRAENLcLlBbcuOUCsXH3WJHI/WpLegukkLauEqYYBHJU+GAGD96K9N6zbtXPV9NxcYubhU8hrocKoLRG0AcCOc1Npuq2jKkMg9u1jgQqqP3gEmfb2nhONuZRAF+x3eRbuEQGwjfS30txwYMHvFSLoL0hfSu7iJC+m+4rMbgImJ70V03WkVLco+9BZGCACLSsoG6cfWxmO4HaatHrVq5c3MXWLbbmgBmbdY/7e0mGi0YmAMVKRAANHc9w9O5K/UNjSnf3Y9v51Y0XTLriRbbaQCHYbEO4gLDtCmSwAzmaIW+ur7vYwyWQKwEyoWH8DEiJgqnOzLLPVIZfr2bbe5VwvqIyNuVZgibajMGPFBpEK37Fckfu3G5gksrKu5m2gFiIGcV2t6e9r6yvMQDJzug8cexv0oqvXECoIunY4ZdxViVAiGaRLE++Y5McRFX9ptsFDKxCqqwRH0b4PtcGT6nE4jvxVWkiEVjSvAOx4bCna0MfCmM8HinHR3CxAt3CVjcAjFhPEiMTFX16osfTckkFhv9iwWPsHzO3P8AANvzUf8A1NN2VYqCkTDMyj1A+8k8kXW8yZn6sL2ryQhFhljcrLPG5SJHxPNdUt7UB9sAyN24mM8BTg87VUfEAZrqVJUy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1965325"/>
            <a:ext cx="56007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94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Exemple 1 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poissons du genre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Cyprinodon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24</a:t>
            </a:fld>
            <a:endParaRPr lang="fr-CH" dirty="0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40E260C0-9E64-4DD7-8018-6136D591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905012" cy="33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favorisant cette spéciation: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Isolement du patrimoine génétique = ok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Microévolution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→ différences de phénotypes (pop)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Petite population (effet fondateur)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25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allopatrique (résumé)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26</a:t>
            </a:fld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5"/>
            <a:ext cx="5184576" cy="477953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29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5266928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Exemples :</a:t>
            </a:r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Platanes d’Amérique – Platanes d’Europe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Espèces (isthme de Panama)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  → Iles Galapagos </a:t>
            </a: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548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51-52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27</a:t>
            </a:fld>
            <a:endParaRPr lang="fr-CH" dirty="0"/>
          </a:p>
        </p:txBody>
      </p:sp>
      <p:pic>
        <p:nvPicPr>
          <p:cNvPr id="66562" name="Picture 2" descr="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521" y="1591955"/>
            <a:ext cx="2430440" cy="36740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555F3971-2D8D-4D1E-A369-150A76F6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05985"/>
            <a:ext cx="1784076" cy="16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petite population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peut accumuler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suffisamment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changements génétiques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pour former 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nouvelle espèce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en quelques centaines ou quelques milliers de générations; cela équivaut à une période variant entre moins d’un millénaire et quelques dizaines de milliers d’année.</a:t>
            </a:r>
          </a:p>
          <a:p>
            <a:pPr algn="just"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04579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Radiation adaptative (archipels) / îles des Galapagos</a:t>
            </a: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CH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en rafales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29</a:t>
            </a:fld>
            <a:endParaRPr lang="fr-CH" dirty="0"/>
          </a:p>
        </p:txBody>
      </p:sp>
      <p:sp>
        <p:nvSpPr>
          <p:cNvPr id="67586" name="AutoShape 2" descr="data:image/jpeg;base64,/9j/4AAQSkZJRgABAQAAAQABAAD/2wCEAAkGBhASEBIQEhEQFRQUGRcYFRgXEhUVFhcVFBQVFRcVFxUZGykeGBojGxUYHy8gIycpLSwsFh4xNTAqNSYrLCkBCQoKDgwOGg8PGiklHyQqLCwqLC4sLCwpLCwsKSwsKS0sLCouLCwpLCksLCwpKSwsKSwsLCksLCkpLCwpLCwsLP/AABEIALQBGQMBIgACEQEDEQH/xAAaAAACAwEBAAAAAAAAAAAAAAAAAgEDBAYF/8QARhAAAgECBAEHBwwBAgQHAQAAAQIRAAMEEiExIhMyQVFScZEFQmGBkrLSFBUjM1NicqGiscHRwgaTVILh8BY0ZIOjs/Ek/8QAGgEBAAMBAQEAAAAAAAAAAAAAAAECBAMFBv/EACwRAAICAAYBAwMEAwEAAAAAAAABAhEDEiExQVEEE2HwIoGhcZHB4QUUsdH/2gAMAwEAAhEDEQA/AOyweDt8nb+jt8xPMXsj0Vd8jtfZ2/YX+qMH9Xb/AAJ7oq2vajFUtDxmyr5Ha+zt+wv9VnxYtoJ5BW0nhtr20XXTbizHphTAJgHRiWuQOTCEyJzMQAsGTpuZjTvqpr17kyRbGfMAASMpU3AueZ6EOcjeVIA1FVlWyX4JRRbA4nOGthQD5ozQjSITk5JKMf8AmQqJEObsNYVgS1hEIJEFUJ4dDqBEZs0dYAPTALV+5nylBJVWPEu88SgTJyggFoiSO1AqOOvfRxaQlyAym8ilEKOQ+5zZmVUAHTm3iaonFPX/AITT+M1/I7X2dv2F/qj5Ha+zt+wv9VRhsVdZwptAJlbM3KKSjqUAQqCZzS7TOgAB132xXWOWStIq7RnfC2xEWrZmfMXoVm6utQPXWWxaLFM2GsqOEsZEDNaJaByQLQxCxodZ02Po0p3Hcf8AGocNRZkwyI5M4YJAU8SW9SZkCOrL+YrR8jtfZ2/YX+qtoqygluLKvkdr7O37C/1UHCW4P0Vv2F/qrqKnKuhZ5V2c7WxhLZ3ytwgH6NWEnkyF4iy7kiAY4hV17ItxU+TAh2jMEXKoyM+ZuHQfRuO/kxpnkbrm3rX31qa5rD+UTZV8jt/Z2/YX+qPkdr7O37C/1VtFdMq6Isq+R2vs7fsL/VZcSgWSuHtNCXG1heJCAiQLbGGEnN0QNDOm+iqygnsLPOxGW1azNhlYqrSttVuH6MTpwjMSoMabwOmtYwVvptWp6eBTr3xrT2eaPX+5p6KCFlXyO19nb9hf6o+R2vs7fsL/AFVtFWyroWY7tpA0CwhHBJyDZjcBgBCWIyDQdsbATVNplKC58mHEU4cilwzkWyCoWAFOWSCRBLAwJPpUtvzvxf4JVHDUWZ8LZR0VzYVCwnKyJmWdg0CAYjTo2q35Ha+zt+wv9VbRVlFCyoYK39nb9hf6ow3k5HdLY+SC5cV3RDaJY27b5C0ggblfaq4V42JOCbF4d7/lLDYcWbN+26DHLYvh7t5HWRIOXKpOpG66Vl8luCWU0YEFNvMexhvIYuXLqI2CZrRVbiiy0oxXOAeLcq4PhWr/AMJv2cJ/sn4q5fCYrC2GxZteVfJji9fsXF5TykC5t27SW3D3AZzSpIBDAgAHfRUx6/JLFr598nriLbuly78vtvymFulgxkxlvKGDKYIDJEwTWP1p9/8ADX6EOvyzqv8Awm/Zwn+yfirNivIi2yq3GwKlg7KDaIlbYzORxbAamvBwvlG3bUlvLnk28/K21XlMcqgYO0pUDhaDiGkuzMrBjAgQpXFaxjfJcPaby75N5W3Yx9t3+dAc13ED/wDmuZgATye0kSvRNPWn3+EPQh1+We2Hsi/as5bD8tZGItPbtrka1nVDuSZPKIREggnaBPgfI7f2dv2F/qt+G8o2rnlDBImJw+Ie15PKXWtX1vDlBfwoaXBkyQTJgms1XcnKKb9/4ODioyaR0eD+rt/gT3RVtZbKRZUhZORYEnU5R6aYvrGR+ciyC8cY1YEDmqdCfTrFeipJJWY6ZoorEcS8gcjf1D6m62hUSAQG2bYazOkbkD4gOuazczKHZGYXSdUzqyqpbibOoWP4OaoljRirZKhJ7FVzFQXvBXLoCqINeUKuxKRHObkdd8qwdN6tteTFN4Lkdh9FxtccgciGyMF2njYHYk79dZ8Jexfn2FE5AwF9WhuUy3CDIleSyOukk6EKdK0O2KBi0UQlD9I3GoeUgG0rgtILiZ0InWQBwxIycXk340OkGlL6tinDXLCBmNu9ZX6a47XVVCAHNx70LsJLg9nMNOImt9y/aVVLBEkhS7ZbYzvAVATzjmMemOmmxa27iFLgXK2jK623QgmfPTiE9B//AHC6OBl4WtqhcgDiD2yjIFGTJEBogzKrAiSPEUcd4qi2079/n8HquWEsNypV9hl8qwBnt3FMXDAWfqiA2k6TMqDuOmdKZfKKm4qZbgJLKJTSeTF2ZGkQCJ7QjciVueVUALZnKdoZGXv0A0iTOwCmSNJfD4wXGYKz/Rl0bMoHEOTOnWNd6+hUm3ueLVLY10UuU9o+A/qiG619an+GArsQNRVNu/mJCshy7wCROZlI524ZCCOirIbrX2T8VLBL7etffWpqtw0bruvmntD71NDda+yfioBqKWG619k/FRxfdPiP7oBqkb0nF1L7R+GpGadl9o/DQEWuavcPzANNVdnNlXRdl6T1D7tNxdS+0fhoQNRS8XUvtH4aJbqHtH4aEjUtvzvxf4JRLdQ9s/BSozS2g53aPYT7tCCyilluoe2fgoluoe2fgoSNVN3A2WOZ7Vlj1taRjpoNSJqyW6h7Z+CiW6l9o/DUNJ7izL814fN/5fD7fYW+s/dp/mvD/wDD4f8A2Lfw1bxZtl26z0Hu9IpuLqX2j8NVyR6Fso+a8P8A8Ph/9i38NHzXh/8Ah8P/ALFv4a0CenL4n4ax2WxBkMAkEEFlttmUXWlQEukglAOI7Z10JDVDUVx+CU2acPgrSNKWrSHaVtopiQYlQNNB4VzddFYa6XOZUCzwmZJ42AkA6cIU+vrBrm+L0eB/usvkVpXudsPk6XBfV257Ce6Kx2PKV3NbS5YdWbLmyjMinNYVjnnb6eR6LVydq2YP6u3+BPdFW1qptKmcjPZxTQma2wLb6GAcubeDpoQSYgxvNWYV5RG11VYlSrBSJAZTqGg8U6zPVVlFFB3bdi+hbfT3/wACmpU6e8/kY/imroVMuItXsxZHUDIFAM87OczbEcxiBIYTlMaQYZL+RgDbzZRlM5QXI4mP0Zy6xGjdOm0a6KpkXbJsi3mA1YkyTJPWxI8BA9VQx4h+Fv3SnFYFS85hmVBDq2UEMSXIDLqSFKgEahgddtDbbQGnEX8sbb5TMiGyghdjLGRA6Z9VZ2wdy4ByrQColEiMxVlecwMgzsc0babnVYsKghAFERp1STH6j40zNAJOwBJ7gJNP1F9EW7SqIUAAdA/717zTVmTynZIzLdtka81g2ikBiI3jMJjrFWDF282XMskEiWQTlLAxLCeY23QO+qucUrbFNuh7u3rX3hWS5fvDOVts51yglVWYOTKRqUIAljOriIAZV9G0ispMqSGTmnNBLIZMgawQYPQfTXlYpsXL8kcOdbwAuZlAdXbIsqJKQN4nRt9CMS8yE8TJF/fs0vxpxhmZpS7c6U88iRsELDKxB10VtfShG8Toqh0uy/EseYIgiHfeQdSmQTqAQdNOKuL4OnJtLIN+auvKEkAZj0iBqdDlBzLrUmt7M+5rqV3FRUruK6lRLXNX8K+6Kaltc1fwr7opqAKKKKAKW3534v8ABKalTdvxf4J/VANRRRQBRRRQCHnDub90p6Q84dzfulPQBRRRQEruK5aupXcVy1Y/K4O+FydHg/q7f4E90VbVWD+rt/gT3RVta47I4sKKKKkgVOn8Te+1NS29vWfeNNQBRRRQBS+d6v5pqXzvV+5P9GgMy/KOOeSjiyRvu2XNJjYrt1HrqWe+HYBLbJplJaDvbBBUb6G606c1RrOmqpUSQOuueT3ZNnmXMOucG2LDMoZckWtA1xVJEDNOW2/DmAJsgEiCRIwbkfUYcELbC5dRmS5nNsGBwqRoT5y5so2rAt7D3WL3LBQutglg7BmN1mbLoVlQcMkRq0kBd81zYrBvduE8oXW8pOrj6S3duWwy5WhhymEucOpOXRSGAOZ5ZKnz86OytO6LMbiOTtNibJsLbRrdxjygtWrikC39LcFtjlVSpEbFFAkACtd43E+mW05YPchHK25AxLRczDMMpRpnsxsYrykxeGtBbdtHDp8lt5eVfS3cxSYdDmmTHKM22pzCZ1r0MDihey37TsbZLjVp4lZbfNKknK1loIdR9K8g9Pm/6clTw3qna/izd/sp2prSjLYwQtoVe/iLS21NsM7LaR+Ty3PlAIMZVyldSAV0YERV93yaGDq+JvFRnzTcKQtzoJkQFgww2jTLrOq/h0OXlWVtGQZgFPGJdc2aTmCSROuSTMaP8gTTgIiNi42UqAYOoAOx6QDuAR6mHGeVZ6vk8+bjf03QmEwxVnflnuK+TKGIKplWCUP3tCejQd51LuKqs2lRVtIoAUBUQQIUQoABO3RVgPWG0MHQkSDBErImQRvvXfPCP02v3KZZPWhbXNX8K+6Kas9xyLWhVWKcBfQZssAwYkA6n0DurNhcZfOYsiHdgquhZQLSnLIbjJuSs8I16gC050RXB6NFY1u4jMJtrlAeeMEswVMh2AEsLoP/ACGNYW3CvcObOoWIjbXhBJ0JjVssSeZPToU0yWqL6Vd29X7U1Ku7er9quUGooooSFFFFAIecO5v3SnpW5y+v/GmoAooooCV3FctXUruK5asflcHfC5Ohwc8nb0XmJ0nsj0VaS3UvtH4aTB/V2/wJ7oq2tUdkcGJmbsj2j8NSGPZ8CD+8U1TVgVWnMDQ669HTr1+mpLnst4p8VTZ5q9w/YU1AJyh7DeKfFUh/ut4T+Y0pqKAXP6G8KUOMx52y+ax6X6gaspBzj3L+70IJ5Qfe9i58NHKD73sXPhpqKEkcp6T+dHKek/nU0VFAR7nN1O/p6mqTdHSR6zH70Puvf/i1ODQGe+lt8uYg5GDrxxDBWUHQ9TmqbGCsIoURA01uM2nKm9qWYk8ZJ7jG2lbsx6z41Bu6xm106eswPz0qHFPcm2ebd8k4dmZidWzyeUM/SFS0HNIEoug6o6TVlvBWg5cOFZjcYkEAZr1xbjsV2JzIpE7ARtW43fvfn1GD+dU3rksoF0KyNqJmc1t1CsMw6XVxPSq9c1xnhYT1cUy8cTEWiYmGv3QlscpaeFQM3MYlVGpCgjfo2Enoq1rmpZnHoAPCoiNBuf31rHYw15bdpjic31YctZWJt5M4AHMzQykiQC6xqNZK3ba23DG6LQDPbW0ue8UQjKrFuElwGgzqsTBrHgrx80p4cfqV3v8AzsacR41KM5aP5wX4vFMiytvO0gZc6AwdM0lo3K6TPFtVK+UHKsTZIZcvDnXizBCcp9GZl10ld41rbjbqvEIXJa2QoKZpS4pLCSBlUE5tegjWlXOFDtZuzmYFVZeFUZgLnBJOZQCFndlBjVhSH+Qi4tz0fS/smXiSTqOq7MtvykSdbbBTkyninjG7JllQDEzEZpMAMRpVxLajo6R1VC3s3ELd3ITbibZDAXLYeWUwQAZUg6giNeivD4kOdFPmZjplUlGYqW6xlE7RmXrrfhY0Zq0zJiQlB00aOUHWPEUcoOseIpLd9GMKynRT6nBK+IBIG+lPptp1+rTX9Q8RXeymocoOseIqDdXtL4imigVI1KmvLmXiXp6R92n5Ze0viKlmOZdT0/402Y9Z8aECC6p0zL4iqRjV2CuTIBAWYl2tyY6AVMnojXUEDTmPWfGlS2BoAB3AD09FVd8EoqsY62zsgaWTnCDpxsnrEo2o04T0ggc3yg/7Brq03Hf+5muWrJ5N6X7nfC5Ojwf1dv8AAnuiraqwf1dv8Ce6KtrZHZHFhUiooLQJ6tfDWpIEs81e4fsKeotrAA6gB4CmKkdBoCKKkCpyHqPhQC1A3Pq/mmynqPhSjc+r+aAmipipyHqPhQC0VIFBFAI+69/+LU1K+69/+LU1AFZ8XgLd0EOCQRlIzMoInNBCkTr/ADWiijSe5J5+JwOH5QM1vUi85aWCjMLSXCwBiWDCNPNbpp7lyyxDNnmOUXS8IJz2pVYgOSzCAMxJmKuv3bYdVcLmZbhEgaImQXJY7CLiz1ifWq37EEfRhQoJlQFyMWXYjb6I6R5o6tM7ST4LJv3K8JhLZVIUAW1ZEm2mYLdVWcKxEqpJgiBqpGgFX3rb8IQhQJnaTqCNSDpzp6SCdQYIlbygKO4aQYMMRPeVKiJltOuFfG29eNJAB5w0DSQY9IVo64ikYYcU6pN70HKTq+DNyOKzDWwQWu5m4g4UgclECMwPCT1AdJNezh8Rbs2LQd3ICLBZjcdoUSSecT1ms2YEgqCBG+fNmmIIjSOkd+m5pGsKdwfaYfsdPVWTyPFfkwTjo/f+jTg46wZO9V7FWN/1UFRnW0+VQzcUAkBTEAEyTGgrzn/1NYuC+XzDk1UXVVLmZUuLcgjSTpbeAuo10nf0Mbg2e2Vt3DZYshzoq5gFuo7gaRxKpXWRxagjSs+Ew2KEh8SGjk4y2smyuLkksSQxZSNRlyRNc8DwX48s12/0LYvk+rGtvn6GNMZggeEOTb5BioS4Cq4hs9kwRooy9EZQCCQBVlry9hEFuGOR2uIr5G+sW/aslCIzCXuDWI4OjSt16xiCLYTEZctxC30asXtKpD2uKYLHKc24ynXWBVdwWIYMrYps5tYhJClIa+y8jcyqwI5MW3UayQx4pknalJPRfgzWnu/z/R6FFYjgr2qriGCxaCTbRri8m30jF2BztcXSSNNxrJN2BsulpEuPyjqoDPly5iNJiSfEkmtCk3wc6LjuO8+61TUHcd591qmrEBRRRQEruK5aupXcVy1Y/K4O+FydHg/q7f4E90VbVGEuDk7e/MTzWHmjpIireVHXWqOyOLGqLnNPcf2pPlCdpfaFF24uVtV2PSOqrEDsSASoUmNAxIUmNASAYE76HurwR5CxC4MYe1eC3eTAe5nczdRQFKwoIVmJZmMmAFhgeHoCQSYIPdrRlPUfCgTowXMNdN27ci22ZVNsNdcC2yjW2oFvmM3Ez7sDlKkAAYbHkW6hw2ttlw9gpBuN9JfPJks/0XNm3Offibh1M+7FEVFIm2eRgPJNxFw6uVcW7IR+NgBe4S15FCcbMQdSVK9HOavVB1bvj9IP81NKu7d/+CUrUN2eRc8k4luVPyjIxTEJbZc0k3rge07jZTaAKKBm0YkFZy0+P8n3WFnJbsAIS7JyzhSxt8mEnkGzrBJJKrJAMTxD1qKmkTmZ5fyG+flIdkdb4SBylxQkgpcReE5Rkyww1LKWhSdNHknBNatlXYM0kBhMm2nBazFtS+RRmkniLQda2UUIt7CvuvefcempX3XvPuPTUKhRRRQkS5YVucoOkajoMgj8z41D4VGADIpA2BAMd0/9+NWVNVcV0TZUllSNVXUa6DUmCT4gHv1pGwFokk27ckQTlEkEWxE/+1b/ANteoVbb5o7h+1NTKuhbJqvEXQis7aBQSe4dVZsTgGuM03GCEQFXSDkuIWDDUE8q3sJtBks+SLKlzlzG5z8xzZ4ZmGYHQxmImOaFGwFWBX8+WjomZ9CSFUypBRcpUjNmzOAREqdx1WtyrRl4CRaJkA5SWVrinNBPBKiANSZjSNYFKsy0aHSPQY0NQyGzPbwrkcdwk5pOUZViVPJETqNOnWCR0zVmEwaW1Crm0AEsxZiAWOpO5lmMnUzrNbcK1t1ClMpAGUiRIA5v/TY1W9hhsM/pWBvBEhjvr0Tt0bVgwfOwptxl9L9zXieNiRVrVe3/AIJRWfF4+3aZUdspfmgq2vGia6aa3F3jTM2yki7lV7S+I763Z49mWmSdx3n3Wqay/OFokRcTRnB4gINvNbeZ2ysQD1SOutZFSmnsRRFFFFSCV3FctXUruK5asflcHbC5Ojwf1dv8Ce6KtqrB/V2/wJ7oq2tcdkcmTmPWfGq7yyD6dPHSnqH28P3qSAZAegeANRyS9lfZH9U1FALyS9lfAUcmvUPCPzFNRSgRkHp9pv7pFtji52/absr6asqF6e//ABWoBHJ+lvbb+6OT9Le23901FSKFyHtHwX+qMh7R8F/qmooCtk1XU7nq7D+ip5M9t/0fDUtuPX+0fyaagE5M9t/0fDRyZ7b/AKPhp6KATkz23/R8NAtntN+n4aepoCq2pyji6B0Dqpsp7X6RRb5o7h+1NQC5T2v0iiD2vyFNWf5O3NLMQQoJzuGBTKJWDoWEkkRqBOadKttbIUWtoCSwAGpJAgAaknXYVhteVUOpZlLHKAUhsyoWZYncBW9ljsCa0PhXhstxgSLkEkmDcaQRqeaAAOgaxE6XWcC7hlFw87xQglQQZzBWgRIkIQZ2rPjY3prNLRfudcPCzvKjLax1l0NzliQYdSqzK5kRSpk7vBnpzjp22nymLbutx74CMqBwgId3UEZVyEsASQWHnKBqTAtTybiMqqb7AqiJILsWKuJuHM2jMoI0MjOZL6Q99cUltQtxiQzszKqNmDMzC3DHhUBoBE6Kvpr5zExIzk5utfnR7UIZYqKFTyPZZJLXLgdmccqUuFeUZbhVCynKmZFIVTHCI2FRd8j5RwksPw280bacHENAOvTp0FeZc8s389uAQAjK6sC2Z2KEMHmSFCsBIk5yTXqJiLhAZtiO5TPcAPGmH5U8OX0vTrgT8eM19SPMxHkqy8Z0R5nnWrLSDNw7prLKG7wDvWvIe2/6fhqbnOmIlifRxJvI01YnXrJqOUExOuv5AMfyIPrFfT4WJGcFNaWjw5wcJOL4JC+k+A/qsdvye08V64RmzABnWIcOq5s0ldIIMzmbzcqrtqM4mJE9U67A/syn/mHXXRpMoinD4dw7FrrMGPCIjLLs0Ag6jKVHXodYIC83yfpPia6xdxXLVk8lVVe52w9bOjwf1dv8Ce6KtqrB/V2/wJ7oq2tkdkcmFLc29af/AGLTUtzo71/Jg38VJDGooooApOXXNkkZomPQZj3W0+63Uaes95X5RSgszlbNmnNGZckZdY1f0VWcqVkpWaKhenv/AMVqj6f/ANP/APJVRe+FYj5OTLQCXEtLQoPWTVHic0ycptqtMQpLKCZVip4WAkKrHUiDow1BiZG4IFWe7EhsMQdjLwREyD0iNZprVhy2ZxaMc3KpMEyHOZtdRlEfdqPUbegohfKVkrnF23lmM2YZQQmcy2whdde7er0cESCCPQQRI0IkVW/k+2wym0hGhgoDqqqgO3QqqJ6lFWLbCiAIHdV4uXNEaENuPX/FNStuPX/FNVyAooooAqaipoBLfNHcP2p131pLfNHcP2pqAxW7OIAUNctmFGYwQS8NJAy6LJXQk7dG1WWlv5zmNrJ0ABiecuuwiVzaSYJXeDOmiqLDS5ZNmG1axQABuWmIGpysJaZJAjhU6iJMCBuMzPbF7OqGCWZ+NGy5FHLNbGU6sxVQDl6cx2ou+TEa4bs3M0QIcgL9HctgqNlIF25qOltZgRRZvEO5m7CZWWbgJZrQvW8gBGzLaNzfzmJjzsnkYWfDcH9tf2O2FiOE1JHReTkvDS66t1HzvXG/fFbXaI7/AOCf4rnsGc11UzYiQt+2GzZpW6LV3NnKSrKQgUdRk9S4vKnlJ2w9zK1+zcuKqJmdXZRctAi4qq2hAYiTs4POEE/MyjlVnuZrOjxnk5LmYkasGWR1kFJPWR1V5B/00iBgLt4Fs8NJBGe+1+M4IY87LvJA768OxauvLPdJIEmSQPUJMfnW3C4ojNNq5nVlVVKhsyHIWuzmOVQC2hgnKNCSAeUcTgl+56a4NEDqub6RyxzXHfiuQjZQxIRY2UQB0AVVifJ6MxZhDMIJ4dRKHKCRxD6IHKZ3MjWrb+NKx9C5HKZAdgQnFnMTlVoETAkxMwGzP5WdojD3spCvJUrP0oUIQVlTEOQQNInKJI9bwZzUstWnv7fOjH5UYNZrprYX5otSxAaWieNiNAo5pJXzerXO/babsPhFTmzsBqZ0G1V/LGzuotuck6lXUEBcwKuVy3CxIAVdRrJkZaT5fdlR8nuS23Fwg8nbaLhy8AzOySA31RPTlHurInseVcqNy7iuWrql3HfXK1w8rg6YXJ0eD+rt/gT3RVtUYRPo7ercxPOPZHpq7L6T+n+q1x2RwZNK/R3ipy/eb9Pw1W66rxNuez2G+7VgW0UuU9rxAP7RRB6x7P8A1oBqQWFz544oAn0DNGn/ADt41PF1r7J/hqOLrT2W+OoeosaqWsK6lWmMzbEjzj0jWOj0gkbE1Zxej86S3mjo3br7Ro1ejBDYRCIM7MJkyQ5lwT0ydT6daz3/ACJh3z57YYOwZg3ECwDCYPodh3GNgBWzi+74kf4mji6k9pvhquSPRNs8xv8ATGGKlctzV+UnlXzBuDZiZibamOsTvW/CYK3aXLbUKNNBtoqoPyUa7kyaslupfaPw0Zj2f1f9KlRS2QcnyDbj1/xTVWWOYcPQ3nelPRTBj2fzH8xVio1FRmPZb9HxUZj2W/R8VLJJqGaAT1AnwE0Zj2W/R8VJdY5W4W2PZ6j96osFgWBHVRUFj2W/T8VGY9k/p/upBNFRmPZP6f7ozHsn9P8AdAMKx2sI5Zg11+NFEhiGRpugtbboJLsR2eEDQADVmPZP6f7pC2pENzQPN6S/pqkoqW5N0X4KeTFwYhYZWIk8C8qUW1wZ8pVIgDpLDYyT4OLd710BnJkHkwxWYDcXCBGhZZOp4gDsDXrXMLZZVHI8apyY3hbeZXbp1GZFM9MDurzG8iWQQ4s8QYOCWJOebEMeLXis2fRwV8pjQlLEy83tp9j6DDklHNxRcmKRbHLoQ6hWZIkqSivrtMTIgdk03lDCs6QSwzNbBCRmP0o5zHnKNSy7EBgA0wb8Zbm3dENLI6ycpMFCOvQbaDqrK3+o8NEszL50OkEKLy2s5U6gC4y6mIkMYGtepg/4zChriav8I8zF8qc39BhxTWFQX7zNebk1uNlWTpbFsZbXEVkX2MmSJ1MLWu4ttGW8xvDIy2EjM88kL4JMjQNncEtAm2mpOWrx5ctElEYlhyTkCAYuXltK5kgb6dcQdiJ12MRmVXCvDKCOZMMAR5/Ua9DDwYRWWNUZZTb1ZNm6GEjaSO+CRI9BinpQfun9P8NWcYi6drXnEEs+UZReZJHCSWKLnAiNQJ1BrRdLUpvsa13FctXR2b7FiOTYAEwSdGh2XTq0UHuYddczmPV+dZPJd19zrhcnTYP6u3+BPdFW1lwuJQIil1BFtSQSBACAyfVr3a7VoW4DsR0dOsmYEbzodPQeqtUZKkcmNSuNV7z7rD+aBeWAcywdjmEGYAg9O48R1ilF1TlIZSDEEMCDKyIM6yGB7iOurWiCyil5VZAkSSQBO5Bgj1GB3kDpFQMQhjiXXbUa6A/sQfXS0B6KRr6gEllgbmdNQG/Yg9xmp5QRMrAnWRHCYOvoOh6qWgNS29vW3vNUlx1jeNxvoI79Rp6RSWrq7BlJM7EHdn003IysCBtlNLQLKKAZ1GoO1FSAooooBTzh3N+6U1KecO5v3SmoAooooApbvNbuP7GmpbvNbuP7GjA5qKk1FAFFFFAFR53qHvPU1Hneoe89ASVBiRtqPQYiQegx1VEayfVp6I7p6JAGneZmiquEW1JrVbFlJpNLZlWLuqtu47PkVUdmeJyKqkl4IMwATsdq8ux5QLW7c4nB5iLbMVuDKQ+KAISVk2m1tK0cRgTrmHr3bSsrIwDKwKsCAQVYEFSDoQQSI9NU/N9mZ5K3OpnIsy1wXWMxubiq5PaUHcVScW3oE0Yr+IvBHuG7g1QW7eVmZlK3Vuw+dmUAWtgugM9HSbflF0uFS5hSBdyuJZiLa2s7JwjguaqQp6OKRmCDTcwqZSuRIJEjKsGXUmRHXViWEBkKoO8hRMxE+BPjVVCSJbRlseVbXJq73rQlC5lsgCK2VnyuFYIDAkgdE71fhMZburnturrmZZUyMyMVYeog/vsQaY4VNOBNAFHCNFGyj0DqqLGEtpnyIi52LvlULmdozO0bsYEk9VdIqS0ZDouXcVy1dSu4rlqzeVwdcLkbC4wEJc5O3mNtQTNwTwBZKh8ubKIzRmA0BjSpt3kFw3RZt8oxUls10klebMvxeuZIBMkCCisqkyzWpZ8rEq3JW5BBHP0IYtM5pMsSTMzOswIptPbWYspqSx47x1bLJ1uaTlG3TruTJRTMwzSnlGMpFtBDEjW5oWflD5+oLQcpkSBpoIotXkVQq2bYCmVAN3QiIjj02228TRRTMxRbYxwRBbS2iquUKFNxYyottYYPIhVC6HbvM13LysuU2kgGRrcLDK6XNGLyBNpNjoFAEACiimZiiGvIVymzbjXTNd0koSBx8I4F0EDQ9Zl3xYL8obVvPBEzcEgs7wQHgjNcZoOkkHcCJopmYL7XldlAUJbAGw4ukk9rrNN89P2U8G+Kiip9Wa5JyoPnp+yng3xUfPT9lPBvioop6s+xkj0KfLT5hwps3Q3Wv3vRTfPT9lPBviooqfVn2Mkeg+en7KeDfFR89P2U8G+Kiio9WfYyR6D56fsp4N8VLd8tPlPCmx6G6u+poqfVn2Mkeifnt+yng3xUfPT9lPBviooqPVn2Mkeg+en7KeDfFR89P2U8G+Kiinqz7GSPQfPT9lPBvipR5bfMeFNh0N1t9700UVPqz7GSPQ3z0/ZTwb4qPnp+yng3xUUVHqz7GSPQfPT9lPBvio+en7KeDfFRRT1Z9jJHoW75aeOam46G7Q9NN89P2U8G+Kiip9WdbjJHoPnp+yng3xUfPT9lPBviooqPVn2MkeiR5bfsp4N8Vcl8+3Oyngf7qaKpKcpbs74MI66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822325"/>
            <a:ext cx="26765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076" name="Picture 4" descr="Grande Carte du Monde">
            <a:extLst>
              <a:ext uri="{FF2B5EF4-FFF2-40B4-BE49-F238E27FC236}">
                <a16:creationId xmlns:a16="http://schemas.microsoft.com/office/drawing/2014/main" id="{4EFB153D-58E5-47A0-9EE5-04156AA5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19" y="2588808"/>
            <a:ext cx="5081698" cy="37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8CE305D-CA99-480F-9B2C-7F6A6766134D}"/>
              </a:ext>
            </a:extLst>
          </p:cNvPr>
          <p:cNvSpPr/>
          <p:nvPr/>
        </p:nvSpPr>
        <p:spPr>
          <a:xfrm>
            <a:off x="3898995" y="4496903"/>
            <a:ext cx="79208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84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Définition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Tout facteur qui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empêche deux espèces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produire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hybrides féconds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reproductif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C480AA-02D3-487F-94C2-9060D9271CC7}"/>
              </a:ext>
            </a:extLst>
          </p:cNvPr>
          <p:cNvSpPr txBox="1"/>
          <p:nvPr/>
        </p:nvSpPr>
        <p:spPr>
          <a:xfrm>
            <a:off x="539552" y="3936538"/>
            <a:ext cx="8064896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Aucune barrière n’est 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totalement infranchissable 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le flux génétique, mais la plupart des espèces sont 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génétiquement isolées de plusieurs façons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5BE7A0-3D52-4BCE-B289-ED5B891D655C}"/>
              </a:ext>
            </a:extLst>
          </p:cNvPr>
          <p:cNvSpPr txBox="1"/>
          <p:nvPr/>
        </p:nvSpPr>
        <p:spPr>
          <a:xfrm>
            <a:off x="539552" y="5600853"/>
            <a:ext cx="8064896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barrières géographiques ≠ </a:t>
            </a:r>
            <a:r>
              <a:rPr lang="fr-CH" sz="2600">
                <a:latin typeface="Times New Roman" panose="02020603050405020304" pitchFamily="18" charset="0"/>
                <a:cs typeface="Times New Roman" panose="02020603050405020304" pitchFamily="18" charset="0"/>
              </a:rPr>
              <a:t>isolement reproductif</a:t>
            </a:r>
            <a:endParaRPr lang="fr-CH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Radiation adaptative (archipels)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CH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en rafales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30</a:t>
            </a:fld>
            <a:endParaRPr lang="fr-CH" dirty="0"/>
          </a:p>
        </p:txBody>
      </p:sp>
      <p:sp>
        <p:nvSpPr>
          <p:cNvPr id="67586" name="AutoShape 2" descr="data:image/jpeg;base64,/9j/4AAQSkZJRgABAQAAAQABAAD/2wCEAAkGBhASEBIQEhEQFRQUGRcYFRgXEhUVFhcVFBQVFRcVFxUZGykeGBojGxUYHy8gIycpLSwsFh4xNTAqNSYrLCkBCQoKDgwOGg8PGiklHyQqLCwqLC4sLCwpLCwsKSwsKS0sLCouLCwpLCksLCwpKSwsKSwsLCksLCkpLCwpLCwsLP/AABEIALQBGQMBIgACEQEDEQH/xAAaAAACAwEBAAAAAAAAAAAAAAAAAgEDBAYF/8QARhAAAgECBAEHBwwBAgQHAQAAAQIRAAMEEiExIhMyQVFScZEFQmGBkrLSFBUjM1NicqGiscHRwgaTVILh8BY0ZIOjs/Ek/8QAGgEBAAMBAQEAAAAAAAAAAAAAAAECBAMFBv/EACwRAAICAAYBAwMEAwEAAAAAAAABAhEDEiExQVEEE2HwIoGhcZHB4QUUsdH/2gAMAwEAAhEDEQA/AOyweDt8nb+jt8xPMXsj0Vd8jtfZ2/YX+qMH9Xb/AAJ7oq2vajFUtDxmyr5Ha+zt+wv9VnxYtoJ5BW0nhtr20XXTbizHphTAJgHRiWuQOTCEyJzMQAsGTpuZjTvqpr17kyRbGfMAASMpU3AueZ6EOcjeVIA1FVlWyX4JRRbA4nOGthQD5ozQjSITk5JKMf8AmQqJEObsNYVgS1hEIJEFUJ4dDqBEZs0dYAPTALV+5nylBJVWPEu88SgTJyggFoiSO1AqOOvfRxaQlyAym8ilEKOQ+5zZmVUAHTm3iaonFPX/AITT+M1/I7X2dv2F/qj5Ha+zt+wv9VRhsVdZwptAJlbM3KKSjqUAQqCZzS7TOgAB132xXWOWStIq7RnfC2xEWrZmfMXoVm6utQPXWWxaLFM2GsqOEsZEDNaJaByQLQxCxodZ02Po0p3Hcf8AGocNRZkwyI5M4YJAU8SW9SZkCOrL+YrR8jtfZ2/YX+qtoqygluLKvkdr7O37C/1UHCW4P0Vv2F/qrqKnKuhZ5V2c7WxhLZ3ytwgH6NWEnkyF4iy7kiAY4hV17ItxU+TAh2jMEXKoyM+ZuHQfRuO/kxpnkbrm3rX31qa5rD+UTZV8jt/Z2/YX+qPkdr7O37C/1VtFdMq6Isq+R2vs7fsL/VZcSgWSuHtNCXG1heJCAiQLbGGEnN0QNDOm+iqygnsLPOxGW1azNhlYqrSttVuH6MTpwjMSoMabwOmtYwVvptWp6eBTr3xrT2eaPX+5p6KCFlXyO19nb9hf6o+R2vs7fsL/AFVtFWyroWY7tpA0CwhHBJyDZjcBgBCWIyDQdsbATVNplKC58mHEU4cilwzkWyCoWAFOWSCRBLAwJPpUtvzvxf4JVHDUWZ8LZR0VzYVCwnKyJmWdg0CAYjTo2q35Ha+zt+wv9VbRVlFCyoYK39nb9hf6ow3k5HdLY+SC5cV3RDaJY27b5C0ggblfaq4V42JOCbF4d7/lLDYcWbN+26DHLYvh7t5HWRIOXKpOpG66Vl8luCWU0YEFNvMexhvIYuXLqI2CZrRVbiiy0oxXOAeLcq4PhWr/AMJv2cJ/sn4q5fCYrC2GxZteVfJji9fsXF5TykC5t27SW3D3AZzSpIBDAgAHfRUx6/JLFr598nriLbuly78vtvymFulgxkxlvKGDKYIDJEwTWP1p9/8ADX6EOvyzqv8Awm/Zwn+yfirNivIi2yq3GwKlg7KDaIlbYzORxbAamvBwvlG3bUlvLnk28/K21XlMcqgYO0pUDhaDiGkuzMrBjAgQpXFaxjfJcPaby75N5W3Yx9t3+dAc13ED/wDmuZgATye0kSvRNPWn3+EPQh1+We2Hsi/as5bD8tZGItPbtrka1nVDuSZPKIREggnaBPgfI7f2dv2F/qt+G8o2rnlDBImJw+Ie15PKXWtX1vDlBfwoaXBkyQTJgms1XcnKKb9/4ODioyaR0eD+rt/gT3RVtZbKRZUhZORYEnU5R6aYvrGR+ciyC8cY1YEDmqdCfTrFeipJJWY6ZoorEcS8gcjf1D6m62hUSAQG2bYazOkbkD4gOuazczKHZGYXSdUzqyqpbibOoWP4OaoljRirZKhJ7FVzFQXvBXLoCqINeUKuxKRHObkdd8qwdN6tteTFN4Lkdh9FxtccgciGyMF2njYHYk79dZ8Jexfn2FE5AwF9WhuUy3CDIleSyOukk6EKdK0O2KBi0UQlD9I3GoeUgG0rgtILiZ0InWQBwxIycXk340OkGlL6tinDXLCBmNu9ZX6a47XVVCAHNx70LsJLg9nMNOImt9y/aVVLBEkhS7ZbYzvAVATzjmMemOmmxa27iFLgXK2jK623QgmfPTiE9B//AHC6OBl4WtqhcgDiD2yjIFGTJEBogzKrAiSPEUcd4qi2079/n8HquWEsNypV9hl8qwBnt3FMXDAWfqiA2k6TMqDuOmdKZfKKm4qZbgJLKJTSeTF2ZGkQCJ7QjciVueVUALZnKdoZGXv0A0iTOwCmSNJfD4wXGYKz/Rl0bMoHEOTOnWNd6+hUm3ueLVLY10UuU9o+A/qiG619an+GArsQNRVNu/mJCshy7wCROZlI524ZCCOirIbrX2T8VLBL7etffWpqtw0bruvmntD71NDda+yfioBqKWG619k/FRxfdPiP7oBqkb0nF1L7R+GpGadl9o/DQEWuavcPzANNVdnNlXRdl6T1D7tNxdS+0fhoQNRS8XUvtH4aJbqHtH4aEjUtvzvxf4JRLdQ9s/BSozS2g53aPYT7tCCyilluoe2fgoluoe2fgoSNVN3A2WOZ7Vlj1taRjpoNSJqyW6h7Z+CiW6l9o/DUNJ7izL814fN/5fD7fYW+s/dp/mvD/wDD4f8A2Lfw1bxZtl26z0Hu9IpuLqX2j8NVyR6Fso+a8P8A8Ph/9i38NHzXh/8Ah8P/ALFv4a0CenL4n4ax2WxBkMAkEEFlttmUXWlQEukglAOI7Z10JDVDUVx+CU2acPgrSNKWrSHaVtopiQYlQNNB4VzddFYa6XOZUCzwmZJ42AkA6cIU+vrBrm+L0eB/usvkVpXudsPk6XBfV257Ce6Kx2PKV3NbS5YdWbLmyjMinNYVjnnb6eR6LVydq2YP6u3+BPdFW1qptKmcjPZxTQma2wLb6GAcubeDpoQSYgxvNWYV5RG11VYlSrBSJAZTqGg8U6zPVVlFFB3bdi+hbfT3/wACmpU6e8/kY/imroVMuItXsxZHUDIFAM87OczbEcxiBIYTlMaQYZL+RgDbzZRlM5QXI4mP0Zy6xGjdOm0a6KpkXbJsi3mA1YkyTJPWxI8BA9VQx4h+Fv3SnFYFS85hmVBDq2UEMSXIDLqSFKgEahgddtDbbQGnEX8sbb5TMiGyghdjLGRA6Z9VZ2wdy4ByrQColEiMxVlecwMgzsc0babnVYsKghAFERp1STH6j40zNAJOwBJ7gJNP1F9EW7SqIUAAdA/717zTVmTynZIzLdtka81g2ikBiI3jMJjrFWDF282XMskEiWQTlLAxLCeY23QO+qucUrbFNuh7u3rX3hWS5fvDOVts51yglVWYOTKRqUIAljOriIAZV9G0ispMqSGTmnNBLIZMgawQYPQfTXlYpsXL8kcOdbwAuZlAdXbIsqJKQN4nRt9CMS8yE8TJF/fs0vxpxhmZpS7c6U88iRsELDKxB10VtfShG8Toqh0uy/EseYIgiHfeQdSmQTqAQdNOKuL4OnJtLIN+auvKEkAZj0iBqdDlBzLrUmt7M+5rqV3FRUruK6lRLXNX8K+6Kaltc1fwr7opqAKKKKAKW3534v8ABKalTdvxf4J/VANRRRQBRRRQCHnDub90p6Q84dzfulPQBRRRQEruK5aupXcVy1Y/K4O+FydHg/q7f4E90VbVWD+rt/gT3RVta47I4sKKKKkgVOn8Te+1NS29vWfeNNQBRRRQBS+d6v5pqXzvV+5P9GgMy/KOOeSjiyRvu2XNJjYrt1HrqWe+HYBLbJplJaDvbBBUb6G606c1RrOmqpUSQOuueT3ZNnmXMOucG2LDMoZckWtA1xVJEDNOW2/DmAJsgEiCRIwbkfUYcELbC5dRmS5nNsGBwqRoT5y5so2rAt7D3WL3LBQutglg7BmN1mbLoVlQcMkRq0kBd81zYrBvduE8oXW8pOrj6S3duWwy5WhhymEucOpOXRSGAOZ5ZKnz86OytO6LMbiOTtNibJsLbRrdxjygtWrikC39LcFtjlVSpEbFFAkACtd43E+mW05YPchHK25AxLRczDMMpRpnsxsYrykxeGtBbdtHDp8lt5eVfS3cxSYdDmmTHKM22pzCZ1r0MDihey37TsbZLjVp4lZbfNKknK1loIdR9K8g9Pm/6clTw3qna/izd/sp2prSjLYwQtoVe/iLS21NsM7LaR+Ty3PlAIMZVyldSAV0YERV93yaGDq+JvFRnzTcKQtzoJkQFgww2jTLrOq/h0OXlWVtGQZgFPGJdc2aTmCSROuSTMaP8gTTgIiNi42UqAYOoAOx6QDuAR6mHGeVZ6vk8+bjf03QmEwxVnflnuK+TKGIKplWCUP3tCejQd51LuKqs2lRVtIoAUBUQQIUQoABO3RVgPWG0MHQkSDBErImQRvvXfPCP02v3KZZPWhbXNX8K+6Kas9xyLWhVWKcBfQZssAwYkA6n0DurNhcZfOYsiHdgquhZQLSnLIbjJuSs8I16gC050RXB6NFY1u4jMJtrlAeeMEswVMh2AEsLoP/ACGNYW3CvcObOoWIjbXhBJ0JjVssSeZPToU0yWqL6Vd29X7U1Ku7er9quUGooooSFFFFAIecO5v3SnpW5y+v/GmoAooooCV3FctXUruK5asflcHfC5Ohwc8nb0XmJ0nsj0VaS3UvtH4aTB/V2/wJ7oq2tUdkcGJmbsj2j8NSGPZ8CD+8U1TVgVWnMDQ669HTr1+mpLnst4p8VTZ5q9w/YU1AJyh7DeKfFUh/ut4T+Y0pqKAXP6G8KUOMx52y+ax6X6gaspBzj3L+70IJ5Qfe9i58NHKD73sXPhpqKEkcp6T+dHKek/nU0VFAR7nN1O/p6mqTdHSR6zH70Puvf/i1ODQGe+lt8uYg5GDrxxDBWUHQ9TmqbGCsIoURA01uM2nKm9qWYk8ZJ7jG2lbsx6z41Bu6xm106eswPz0qHFPcm2ebd8k4dmZidWzyeUM/SFS0HNIEoug6o6TVlvBWg5cOFZjcYkEAZr1xbjsV2JzIpE7ARtW43fvfn1GD+dU3rksoF0KyNqJmc1t1CsMw6XVxPSq9c1xnhYT1cUy8cTEWiYmGv3QlscpaeFQM3MYlVGpCgjfo2Enoq1rmpZnHoAPCoiNBuf31rHYw15bdpjic31YctZWJt5M4AHMzQykiQC6xqNZK3ba23DG6LQDPbW0ue8UQjKrFuElwGgzqsTBrHgrx80p4cfqV3v8AzsacR41KM5aP5wX4vFMiytvO0gZc6AwdM0lo3K6TPFtVK+UHKsTZIZcvDnXizBCcp9GZl10ld41rbjbqvEIXJa2QoKZpS4pLCSBlUE5tegjWlXOFDtZuzmYFVZeFUZgLnBJOZQCFndlBjVhSH+Qi4tz0fS/smXiSTqOq7MtvykSdbbBTkyninjG7JllQDEzEZpMAMRpVxLajo6R1VC3s3ELd3ITbibZDAXLYeWUwQAZUg6giNeivD4kOdFPmZjplUlGYqW6xlE7RmXrrfhY0Zq0zJiQlB00aOUHWPEUcoOseIpLd9GMKynRT6nBK+IBIG+lPptp1+rTX9Q8RXeymocoOseIqDdXtL4imigVI1KmvLmXiXp6R92n5Ze0viKlmOZdT0/402Y9Z8aECC6p0zL4iqRjV2CuTIBAWYl2tyY6AVMnojXUEDTmPWfGlS2BoAB3AD09FVd8EoqsY62zsgaWTnCDpxsnrEo2o04T0ggc3yg/7Brq03Hf+5muWrJ5N6X7nfC5Ojwf1dv8AAnuiraqwf1dv8Ce6KtrZHZHFhUiooLQJ6tfDWpIEs81e4fsKeotrAA6gB4CmKkdBoCKKkCpyHqPhQC1A3Pq/mmynqPhSjc+r+aAmipipyHqPhQC0VIFBFAI+69/+LU1K+69/+LU1AFZ8XgLd0EOCQRlIzMoInNBCkTr/ADWiijSe5J5+JwOH5QM1vUi85aWCjMLSXCwBiWDCNPNbpp7lyyxDNnmOUXS8IJz2pVYgOSzCAMxJmKuv3bYdVcLmZbhEgaImQXJY7CLiz1ifWq37EEfRhQoJlQFyMWXYjb6I6R5o6tM7ST4LJv3K8JhLZVIUAW1ZEm2mYLdVWcKxEqpJgiBqpGgFX3rb8IQhQJnaTqCNSDpzp6SCdQYIlbygKO4aQYMMRPeVKiJltOuFfG29eNJAB5w0DSQY9IVo64ikYYcU6pN70HKTq+DNyOKzDWwQWu5m4g4UgclECMwPCT1AdJNezh8Rbs2LQd3ICLBZjcdoUSSecT1ms2YEgqCBG+fNmmIIjSOkd+m5pGsKdwfaYfsdPVWTyPFfkwTjo/f+jTg46wZO9V7FWN/1UFRnW0+VQzcUAkBTEAEyTGgrzn/1NYuC+XzDk1UXVVLmZUuLcgjSTpbeAuo10nf0Mbg2e2Vt3DZYshzoq5gFuo7gaRxKpXWRxagjSs+Ew2KEh8SGjk4y2smyuLkksSQxZSNRlyRNc8DwX48s12/0LYvk+rGtvn6GNMZggeEOTb5BioS4Cq4hs9kwRooy9EZQCCQBVlry9hEFuGOR2uIr5G+sW/aslCIzCXuDWI4OjSt16xiCLYTEZctxC30asXtKpD2uKYLHKc24ynXWBVdwWIYMrYps5tYhJClIa+y8jcyqwI5MW3UayQx4pknalJPRfgzWnu/z/R6FFYjgr2qriGCxaCTbRri8m30jF2BztcXSSNNxrJN2BsulpEuPyjqoDPly5iNJiSfEkmtCk3wc6LjuO8+61TUHcd591qmrEBRRRQEruK5aupXcVy1Y/K4O+FydHg/q7f4E90VbVGEuDk7e/MTzWHmjpIireVHXWqOyOLGqLnNPcf2pPlCdpfaFF24uVtV2PSOqrEDsSASoUmNAxIUmNASAYE76HurwR5CxC4MYe1eC3eTAe5nczdRQFKwoIVmJZmMmAFhgeHoCQSYIPdrRlPUfCgTowXMNdN27ci22ZVNsNdcC2yjW2oFvmM3Ez7sDlKkAAYbHkW6hw2ttlw9gpBuN9JfPJks/0XNm3Offibh1M+7FEVFIm2eRgPJNxFw6uVcW7IR+NgBe4S15FCcbMQdSVK9HOavVB1bvj9IP81NKu7d/+CUrUN2eRc8k4luVPyjIxTEJbZc0k3rge07jZTaAKKBm0YkFZy0+P8n3WFnJbsAIS7JyzhSxt8mEnkGzrBJJKrJAMTxD1qKmkTmZ5fyG+flIdkdb4SBylxQkgpcReE5Rkyww1LKWhSdNHknBNatlXYM0kBhMm2nBazFtS+RRmkniLQda2UUIt7CvuvefcempX3XvPuPTUKhRRRQkS5YVucoOkajoMgj8z41D4VGADIpA2BAMd0/9+NWVNVcV0TZUllSNVXUa6DUmCT4gHv1pGwFokk27ckQTlEkEWxE/+1b/ANteoVbb5o7h+1NTKuhbJqvEXQis7aBQSe4dVZsTgGuM03GCEQFXSDkuIWDDUE8q3sJtBks+SLKlzlzG5z8xzZ4ZmGYHQxmImOaFGwFWBX8+WjomZ9CSFUypBRcpUjNmzOAREqdx1WtyrRl4CRaJkA5SWVrinNBPBKiANSZjSNYFKsy0aHSPQY0NQyGzPbwrkcdwk5pOUZViVPJETqNOnWCR0zVmEwaW1Crm0AEsxZiAWOpO5lmMnUzrNbcK1t1ClMpAGUiRIA5v/TY1W9hhsM/pWBvBEhjvr0Tt0bVgwfOwptxl9L9zXieNiRVrVe3/AIJRWfF4+3aZUdspfmgq2vGia6aa3F3jTM2yki7lV7S+I763Z49mWmSdx3n3Wqay/OFokRcTRnB4gINvNbeZ2ysQD1SOutZFSmnsRRFFFFSCV3FctXUruK5asflcHbC5Ojwf1dv8Ce6KtqrB/V2/wJ7oq2tcdkcmTmPWfGq7yyD6dPHSnqH28P3qSAZAegeANRyS9lfZH9U1FALyS9lfAUcmvUPCPzFNRSgRkHp9pv7pFtji52/absr6asqF6e//ABWoBHJ+lvbb+6OT9Le23901FSKFyHtHwX+qMh7R8F/qmooCtk1XU7nq7D+ip5M9t/0fDUtuPX+0fyaagE5M9t/0fDRyZ7b/AKPhp6KATkz23/R8NAtntN+n4aepoCq2pyji6B0Dqpsp7X6RRb5o7h+1NQC5T2v0iiD2vyFNWf5O3NLMQQoJzuGBTKJWDoWEkkRqBOadKttbIUWtoCSwAGpJAgAaknXYVhteVUOpZlLHKAUhsyoWZYncBW9ljsCa0PhXhstxgSLkEkmDcaQRqeaAAOgaxE6XWcC7hlFw87xQglQQZzBWgRIkIQZ2rPjY3prNLRfudcPCzvKjLax1l0NzliQYdSqzK5kRSpk7vBnpzjp22nymLbutx74CMqBwgId3UEZVyEsASQWHnKBqTAtTybiMqqb7AqiJILsWKuJuHM2jMoI0MjOZL6Q99cUltQtxiQzszKqNmDMzC3DHhUBoBE6Kvpr5zExIzk5utfnR7UIZYqKFTyPZZJLXLgdmccqUuFeUZbhVCynKmZFIVTHCI2FRd8j5RwksPw280bacHENAOvTp0FeZc8s389uAQAjK6sC2Z2KEMHmSFCsBIk5yTXqJiLhAZtiO5TPcAPGmH5U8OX0vTrgT8eM19SPMxHkqy8Z0R5nnWrLSDNw7prLKG7wDvWvIe2/6fhqbnOmIlifRxJvI01YnXrJqOUExOuv5AMfyIPrFfT4WJGcFNaWjw5wcJOL4JC+k+A/qsdvye08V64RmzABnWIcOq5s0ldIIMzmbzcqrtqM4mJE9U67A/syn/mHXXRpMoinD4dw7FrrMGPCIjLLs0Ag6jKVHXodYIC83yfpPia6xdxXLVk8lVVe52w9bOjwf1dv8Ce6KtqrB/V2/wJ7oq2tkdkcmFLc29af/AGLTUtzo71/Jg38VJDGooooApOXXNkkZomPQZj3W0+63Uaes95X5RSgszlbNmnNGZckZdY1f0VWcqVkpWaKhenv/AMVqj6f/ANP/APJVRe+FYj5OTLQCXEtLQoPWTVHic0ycptqtMQpLKCZVip4WAkKrHUiDow1BiZG4IFWe7EhsMQdjLwREyD0iNZprVhy2ZxaMc3KpMEyHOZtdRlEfdqPUbegohfKVkrnF23lmM2YZQQmcy2whdde7er0cESCCPQQRI0IkVW/k+2wym0hGhgoDqqqgO3QqqJ6lFWLbCiAIHdV4uXNEaENuPX/FNStuPX/FNVyAooooAqaipoBLfNHcP2p131pLfNHcP2pqAxW7OIAUNctmFGYwQS8NJAy6LJXQk7dG1WWlv5zmNrJ0ABiecuuwiVzaSYJXeDOmiqLDS5ZNmG1axQABuWmIGpysJaZJAjhU6iJMCBuMzPbF7OqGCWZ+NGy5FHLNbGU6sxVQDl6cx2ou+TEa4bs3M0QIcgL9HctgqNlIF25qOltZgRRZvEO5m7CZWWbgJZrQvW8gBGzLaNzfzmJjzsnkYWfDcH9tf2O2FiOE1JHReTkvDS66t1HzvXG/fFbXaI7/AOCf4rnsGc11UzYiQt+2GzZpW6LV3NnKSrKQgUdRk9S4vKnlJ2w9zK1+zcuKqJmdXZRctAi4qq2hAYiTs4POEE/MyjlVnuZrOjxnk5LmYkasGWR1kFJPWR1V5B/00iBgLt4Fs8NJBGe+1+M4IY87LvJA768OxauvLPdJIEmSQPUJMfnW3C4ojNNq5nVlVVKhsyHIWuzmOVQC2hgnKNCSAeUcTgl+56a4NEDqub6RyxzXHfiuQjZQxIRY2UQB0AVVifJ6MxZhDMIJ4dRKHKCRxD6IHKZ3MjWrb+NKx9C5HKZAdgQnFnMTlVoETAkxMwGzP5WdojD3spCvJUrP0oUIQVlTEOQQNInKJI9bwZzUstWnv7fOjH5UYNZrprYX5otSxAaWieNiNAo5pJXzerXO/babsPhFTmzsBqZ0G1V/LGzuotuck6lXUEBcwKuVy3CxIAVdRrJkZaT5fdlR8nuS23Fwg8nbaLhy8AzOySA31RPTlHurInseVcqNy7iuWrql3HfXK1w8rg6YXJ0eD+rt/gT3RVtUYRPo7ercxPOPZHpq7L6T+n+q1x2RwZNK/R3ipy/eb9Pw1W66rxNuez2G+7VgW0UuU9rxAP7RRB6x7P8A1oBqQWFz544oAn0DNGn/ADt41PF1r7J/hqOLrT2W+OoeosaqWsK6lWmMzbEjzj0jWOj0gkbE1Zxej86S3mjo3br7Ro1ejBDYRCIM7MJkyQ5lwT0ydT6daz3/ACJh3z57YYOwZg3ECwDCYPodh3GNgBWzi+74kf4mji6k9pvhquSPRNs8xv8ATGGKlctzV+UnlXzBuDZiZibamOsTvW/CYK3aXLbUKNNBtoqoPyUa7kyaslupfaPw0Zj2f1f9KlRS2QcnyDbj1/xTVWWOYcPQ3nelPRTBj2fzH8xVio1FRmPZb9HxUZj2W/R8VLJJqGaAT1AnwE0Zj2W/R8VJdY5W4W2PZ6j96osFgWBHVRUFj2W/T8VGY9k/p/upBNFRmPZP6f7ozHsn9P8AdAMKx2sI5Zg11+NFEhiGRpugtbboJLsR2eEDQADVmPZP6f7pC2pENzQPN6S/pqkoqW5N0X4KeTFwYhYZWIk8C8qUW1wZ8pVIgDpLDYyT4OLd710BnJkHkwxWYDcXCBGhZZOp4gDsDXrXMLZZVHI8apyY3hbeZXbp1GZFM9MDurzG8iWQQ4s8QYOCWJOebEMeLXis2fRwV8pjQlLEy83tp9j6DDklHNxRcmKRbHLoQ6hWZIkqSivrtMTIgdk03lDCs6QSwzNbBCRmP0o5zHnKNSy7EBgA0wb8Zbm3dENLI6ycpMFCOvQbaDqrK3+o8NEszL50OkEKLy2s5U6gC4y6mIkMYGtepg/4zChriav8I8zF8qc39BhxTWFQX7zNebk1uNlWTpbFsZbXEVkX2MmSJ1MLWu4ttGW8xvDIy2EjM88kL4JMjQNncEtAm2mpOWrx5ctElEYlhyTkCAYuXltK5kgb6dcQdiJ12MRmVXCvDKCOZMMAR5/Ua9DDwYRWWNUZZTb1ZNm6GEjaSO+CRI9BinpQfun9P8NWcYi6drXnEEs+UZReZJHCSWKLnAiNQJ1BrRdLUpvsa13FctXR2b7FiOTYAEwSdGh2XTq0UHuYddczmPV+dZPJd19zrhcnTYP6u3+BPdFW1lwuJQIil1BFtSQSBACAyfVr3a7VoW4DsR0dOsmYEbzodPQeqtUZKkcmNSuNV7z7rD+aBeWAcywdjmEGYAg9O48R1ilF1TlIZSDEEMCDKyIM6yGB7iOurWiCyil5VZAkSSQBO5Bgj1GB3kDpFQMQhjiXXbUa6A/sQfXS0B6KRr6gEllgbmdNQG/Yg9xmp5QRMrAnWRHCYOvoOh6qWgNS29vW3vNUlx1jeNxvoI79Rp6RSWrq7BlJM7EHdn003IysCBtlNLQLKKAZ1GoO1FSAooooBTzh3N+6U1KecO5v3SmoAooooApbvNbuP7GmpbvNbuP7GjA5qKk1FAFFFFAFR53qHvPU1Hneoe89ASVBiRtqPQYiQegx1VEayfVp6I7p6JAGneZmiquEW1JrVbFlJpNLZlWLuqtu47PkVUdmeJyKqkl4IMwATsdq8ux5QLW7c4nB5iLbMVuDKQ+KAISVk2m1tK0cRgTrmHr3bSsrIwDKwKsCAQVYEFSDoQQSI9NU/N9mZ5K3OpnIsy1wXWMxubiq5PaUHcVScW3oE0Yr+IvBHuG7g1QW7eVmZlK3Vuw+dmUAWtgugM9HSbflF0uFS5hSBdyuJZiLa2s7JwjguaqQp6OKRmCDTcwqZSuRIJEjKsGXUmRHXViWEBkKoO8hRMxE+BPjVVCSJbRlseVbXJq73rQlC5lsgCK2VnyuFYIDAkgdE71fhMZburnturrmZZUyMyMVYeog/vsQaY4VNOBNAFHCNFGyj0DqqLGEtpnyIi52LvlULmdozO0bsYEk9VdIqS0ZDouXcVy1dSu4rlqzeVwdcLkbC4wEJc5O3mNtQTNwTwBZKh8ubKIzRmA0BjSpt3kFw3RZt8oxUls10klebMvxeuZIBMkCCisqkyzWpZ8rEq3JW5BBHP0IYtM5pMsSTMzOswIptPbWYspqSx47x1bLJ1uaTlG3TruTJRTMwzSnlGMpFtBDEjW5oWflD5+oLQcpkSBpoIotXkVQq2bYCmVAN3QiIjj02228TRRTMxRbYxwRBbS2iquUKFNxYyottYYPIhVC6HbvM13LysuU2kgGRrcLDK6XNGLyBNpNjoFAEACiimZiiGvIVymzbjXTNd0koSBx8I4F0EDQ9Zl3xYL8obVvPBEzcEgs7wQHgjNcZoOkkHcCJopmYL7XldlAUJbAGw4ukk9rrNN89P2U8G+Kiip9Wa5JyoPnp+yng3xUfPT9lPBvioop6s+xkj0KfLT5hwps3Q3Wv3vRTfPT9lPBviooqfVn2Mkeg+en7KeDfFR89P2U8G+Kiio9WfYyR6D56fsp4N8VLd8tPlPCmx6G6u+poqfVn2Mkeifnt+yng3xUfPT9lPBviooqPVn2Mkeg+en7KeDfFR89P2U8G+Kiinqz7GSPQfPT9lPBvipR5bfMeFNh0N1t9700UVPqz7GSPQ3z0/ZTwb4qPnp+yng3xUUVHqz7GSPQfPT9lPBvio+en7KeDfFRRT1Z9jJHoW75aeOam46G7Q9NN89P2U8G+Kiip9WdbjJHoPnp+yng3xUfPT9lPBviooqPVn2MkeiR5bfsp4N8Vcl8+3Oyngf7qaKpKcpbs74MI66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822325"/>
            <a:ext cx="26765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240360" cy="222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7e.img.v4.skyrock.net/4078/58654078/pics/2814641984_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3689" y="2780928"/>
            <a:ext cx="3050679" cy="305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Radiation adaptative (archipels)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CH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en rafales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31</a:t>
            </a:fld>
            <a:endParaRPr lang="fr-CH" dirty="0"/>
          </a:p>
        </p:txBody>
      </p:sp>
      <p:sp>
        <p:nvSpPr>
          <p:cNvPr id="67586" name="AutoShape 2" descr="data:image/jpeg;base64,/9j/4AAQSkZJRgABAQAAAQABAAD/2wCEAAkGBhASEBIQEhEQFRQUGRcYFRgXEhUVFhcVFBQVFRcVFxUZGykeGBojGxUYHy8gIycpLSwsFh4xNTAqNSYrLCkBCQoKDgwOGg8PGiklHyQqLCwqLC4sLCwpLCwsKSwsKS0sLCouLCwpLCksLCwpKSwsKSwsLCksLCkpLCwpLCwsLP/AABEIALQBGQMBIgACEQEDEQH/xAAaAAACAwEBAAAAAAAAAAAAAAAAAgEDBAYF/8QARhAAAgECBAEHBwwBAgQHAQAAAQIRAAMEEiExIhMyQVFScZEFQmGBkrLSFBUjM1NicqGiscHRwgaTVILh8BY0ZIOjs/Ek/8QAGgEBAAMBAQEAAAAAAAAAAAAAAAECBAMFBv/EACwRAAICAAYBAwMEAwEAAAAAAAABAhEDEiExQVEEE2HwIoGhcZHB4QUUsdH/2gAMAwEAAhEDEQA/AOyweDt8nb+jt8xPMXsj0Vd8jtfZ2/YX+qMH9Xb/AAJ7oq2vajFUtDxmyr5Ha+zt+wv9VnxYtoJ5BW0nhtr20XXTbizHphTAJgHRiWuQOTCEyJzMQAsGTpuZjTvqpr17kyRbGfMAASMpU3AueZ6EOcjeVIA1FVlWyX4JRRbA4nOGthQD5ozQjSITk5JKMf8AmQqJEObsNYVgS1hEIJEFUJ4dDqBEZs0dYAPTALV+5nylBJVWPEu88SgTJyggFoiSO1AqOOvfRxaQlyAym8ilEKOQ+5zZmVUAHTm3iaonFPX/AITT+M1/I7X2dv2F/qj5Ha+zt+wv9VRhsVdZwptAJlbM3KKSjqUAQqCZzS7TOgAB132xXWOWStIq7RnfC2xEWrZmfMXoVm6utQPXWWxaLFM2GsqOEsZEDNaJaByQLQxCxodZ02Po0p3Hcf8AGocNRZkwyI5M4YJAU8SW9SZkCOrL+YrR8jtfZ2/YX+qtoqygluLKvkdr7O37C/1UHCW4P0Vv2F/qrqKnKuhZ5V2c7WxhLZ3ytwgH6NWEnkyF4iy7kiAY4hV17ItxU+TAh2jMEXKoyM+ZuHQfRuO/kxpnkbrm3rX31qa5rD+UTZV8jt/Z2/YX+qPkdr7O37C/1VtFdMq6Isq+R2vs7fsL/VZcSgWSuHtNCXG1heJCAiQLbGGEnN0QNDOm+iqygnsLPOxGW1azNhlYqrSttVuH6MTpwjMSoMabwOmtYwVvptWp6eBTr3xrT2eaPX+5p6KCFlXyO19nb9hf6o+R2vs7fsL/AFVtFWyroWY7tpA0CwhHBJyDZjcBgBCWIyDQdsbATVNplKC58mHEU4cilwzkWyCoWAFOWSCRBLAwJPpUtvzvxf4JVHDUWZ8LZR0VzYVCwnKyJmWdg0CAYjTo2q35Ha+zt+wv9VbRVlFCyoYK39nb9hf6ow3k5HdLY+SC5cV3RDaJY27b5C0ggblfaq4V42JOCbF4d7/lLDYcWbN+26DHLYvh7t5HWRIOXKpOpG66Vl8luCWU0YEFNvMexhvIYuXLqI2CZrRVbiiy0oxXOAeLcq4PhWr/AMJv2cJ/sn4q5fCYrC2GxZteVfJji9fsXF5TykC5t27SW3D3AZzSpIBDAgAHfRUx6/JLFr598nriLbuly78vtvymFulgxkxlvKGDKYIDJEwTWP1p9/8ADX6EOvyzqv8Awm/Zwn+yfirNivIi2yq3GwKlg7KDaIlbYzORxbAamvBwvlG3bUlvLnk28/K21XlMcqgYO0pUDhaDiGkuzMrBjAgQpXFaxjfJcPaby75N5W3Yx9t3+dAc13ED/wDmuZgATye0kSvRNPWn3+EPQh1+We2Hsi/as5bD8tZGItPbtrka1nVDuSZPKIREggnaBPgfI7f2dv2F/qt+G8o2rnlDBImJw+Ie15PKXWtX1vDlBfwoaXBkyQTJgms1XcnKKb9/4ODioyaR0eD+rt/gT3RVtZbKRZUhZORYEnU5R6aYvrGR+ciyC8cY1YEDmqdCfTrFeipJJWY6ZoorEcS8gcjf1D6m62hUSAQG2bYazOkbkD4gOuazczKHZGYXSdUzqyqpbibOoWP4OaoljRirZKhJ7FVzFQXvBXLoCqINeUKuxKRHObkdd8qwdN6tteTFN4Lkdh9FxtccgciGyMF2njYHYk79dZ8Jexfn2FE5AwF9WhuUy3CDIleSyOukk6EKdK0O2KBi0UQlD9I3GoeUgG0rgtILiZ0InWQBwxIycXk340OkGlL6tinDXLCBmNu9ZX6a47XVVCAHNx70LsJLg9nMNOImt9y/aVVLBEkhS7ZbYzvAVATzjmMemOmmxa27iFLgXK2jK623QgmfPTiE9B//AHC6OBl4WtqhcgDiD2yjIFGTJEBogzKrAiSPEUcd4qi2079/n8HquWEsNypV9hl8qwBnt3FMXDAWfqiA2k6TMqDuOmdKZfKKm4qZbgJLKJTSeTF2ZGkQCJ7QjciVueVUALZnKdoZGXv0A0iTOwCmSNJfD4wXGYKz/Rl0bMoHEOTOnWNd6+hUm3ueLVLY10UuU9o+A/qiG619an+GArsQNRVNu/mJCshy7wCROZlI524ZCCOirIbrX2T8VLBL7etffWpqtw0bruvmntD71NDda+yfioBqKWG619k/FRxfdPiP7oBqkb0nF1L7R+GpGadl9o/DQEWuavcPzANNVdnNlXRdl6T1D7tNxdS+0fhoQNRS8XUvtH4aJbqHtH4aEjUtvzvxf4JRLdQ9s/BSozS2g53aPYT7tCCyilluoe2fgoluoe2fgoSNVN3A2WOZ7Vlj1taRjpoNSJqyW6h7Z+CiW6l9o/DUNJ7izL814fN/5fD7fYW+s/dp/mvD/wDD4f8A2Lfw1bxZtl26z0Hu9IpuLqX2j8NVyR6Fso+a8P8A8Ph/9i38NHzXh/8Ah8P/ALFv4a0CenL4n4ax2WxBkMAkEEFlttmUXWlQEukglAOI7Z10JDVDUVx+CU2acPgrSNKWrSHaVtopiQYlQNNB4VzddFYa6XOZUCzwmZJ42AkA6cIU+vrBrm+L0eB/usvkVpXudsPk6XBfV257Ce6Kx2PKV3NbS5YdWbLmyjMinNYVjnnb6eR6LVydq2YP6u3+BPdFW1qptKmcjPZxTQma2wLb6GAcubeDpoQSYgxvNWYV5RG11VYlSrBSJAZTqGg8U6zPVVlFFB3bdi+hbfT3/wACmpU6e8/kY/imroVMuItXsxZHUDIFAM87OczbEcxiBIYTlMaQYZL+RgDbzZRlM5QXI4mP0Zy6xGjdOm0a6KpkXbJsi3mA1YkyTJPWxI8BA9VQx4h+Fv3SnFYFS85hmVBDq2UEMSXIDLqSFKgEahgddtDbbQGnEX8sbb5TMiGyghdjLGRA6Z9VZ2wdy4ByrQColEiMxVlecwMgzsc0babnVYsKghAFERp1STH6j40zNAJOwBJ7gJNP1F9EW7SqIUAAdA/717zTVmTynZIzLdtka81g2ikBiI3jMJjrFWDF282XMskEiWQTlLAxLCeY23QO+qucUrbFNuh7u3rX3hWS5fvDOVts51yglVWYOTKRqUIAljOriIAZV9G0ispMqSGTmnNBLIZMgawQYPQfTXlYpsXL8kcOdbwAuZlAdXbIsqJKQN4nRt9CMS8yE8TJF/fs0vxpxhmZpS7c6U88iRsELDKxB10VtfShG8Toqh0uy/EseYIgiHfeQdSmQTqAQdNOKuL4OnJtLIN+auvKEkAZj0iBqdDlBzLrUmt7M+5rqV3FRUruK6lRLXNX8K+6Kaltc1fwr7opqAKKKKAKW3534v8ABKalTdvxf4J/VANRRRQBRRRQCHnDub90p6Q84dzfulPQBRRRQEruK5aupXcVy1Y/K4O+FydHg/q7f4E90VbVWD+rt/gT3RVta47I4sKKKKkgVOn8Te+1NS29vWfeNNQBRRRQBS+d6v5pqXzvV+5P9GgMy/KOOeSjiyRvu2XNJjYrt1HrqWe+HYBLbJplJaDvbBBUb6G606c1RrOmqpUSQOuueT3ZNnmXMOucG2LDMoZckWtA1xVJEDNOW2/DmAJsgEiCRIwbkfUYcELbC5dRmS5nNsGBwqRoT5y5so2rAt7D3WL3LBQutglg7BmN1mbLoVlQcMkRq0kBd81zYrBvduE8oXW8pOrj6S3duWwy5WhhymEucOpOXRSGAOZ5ZKnz86OytO6LMbiOTtNibJsLbRrdxjygtWrikC39LcFtjlVSpEbFFAkACtd43E+mW05YPchHK25AxLRczDMMpRpnsxsYrykxeGtBbdtHDp8lt5eVfS3cxSYdDmmTHKM22pzCZ1r0MDihey37TsbZLjVp4lZbfNKknK1loIdR9K8g9Pm/6clTw3qna/izd/sp2prSjLYwQtoVe/iLS21NsM7LaR+Ty3PlAIMZVyldSAV0YERV93yaGDq+JvFRnzTcKQtzoJkQFgww2jTLrOq/h0OXlWVtGQZgFPGJdc2aTmCSROuSTMaP8gTTgIiNi42UqAYOoAOx6QDuAR6mHGeVZ6vk8+bjf03QmEwxVnflnuK+TKGIKplWCUP3tCejQd51LuKqs2lRVtIoAUBUQQIUQoABO3RVgPWG0MHQkSDBErImQRvvXfPCP02v3KZZPWhbXNX8K+6Kas9xyLWhVWKcBfQZssAwYkA6n0DurNhcZfOYsiHdgquhZQLSnLIbjJuSs8I16gC050RXB6NFY1u4jMJtrlAeeMEswVMh2AEsLoP/ACGNYW3CvcObOoWIjbXhBJ0JjVssSeZPToU0yWqL6Vd29X7U1Ku7er9quUGooooSFFFFAIecO5v3SnpW5y+v/GmoAooooCV3FctXUruK5asflcHfC5Ohwc8nb0XmJ0nsj0VaS3UvtH4aTB/V2/wJ7oq2tUdkcGJmbsj2j8NSGPZ8CD+8U1TVgVWnMDQ669HTr1+mpLnst4p8VTZ5q9w/YU1AJyh7DeKfFUh/ut4T+Y0pqKAXP6G8KUOMx52y+ax6X6gaspBzj3L+70IJ5Qfe9i58NHKD73sXPhpqKEkcp6T+dHKek/nU0VFAR7nN1O/p6mqTdHSR6zH70Puvf/i1ODQGe+lt8uYg5GDrxxDBWUHQ9TmqbGCsIoURA01uM2nKm9qWYk8ZJ7jG2lbsx6z41Bu6xm106eswPz0qHFPcm2ebd8k4dmZidWzyeUM/SFS0HNIEoug6o6TVlvBWg5cOFZjcYkEAZr1xbjsV2JzIpE7ARtW43fvfn1GD+dU3rksoF0KyNqJmc1t1CsMw6XVxPSq9c1xnhYT1cUy8cTEWiYmGv3QlscpaeFQM3MYlVGpCgjfo2Enoq1rmpZnHoAPCoiNBuf31rHYw15bdpjic31YctZWJt5M4AHMzQykiQC6xqNZK3ba23DG6LQDPbW0ue8UQjKrFuElwGgzqsTBrHgrx80p4cfqV3v8AzsacR41KM5aP5wX4vFMiytvO0gZc6AwdM0lo3K6TPFtVK+UHKsTZIZcvDnXizBCcp9GZl10ld41rbjbqvEIXJa2QoKZpS4pLCSBlUE5tegjWlXOFDtZuzmYFVZeFUZgLnBJOZQCFndlBjVhSH+Qi4tz0fS/smXiSTqOq7MtvykSdbbBTkyninjG7JllQDEzEZpMAMRpVxLajo6R1VC3s3ELd3ITbibZDAXLYeWUwQAZUg6giNeivD4kOdFPmZjplUlGYqW6xlE7RmXrrfhY0Zq0zJiQlB00aOUHWPEUcoOseIpLd9GMKynRT6nBK+IBIG+lPptp1+rTX9Q8RXeymocoOseIqDdXtL4imigVI1KmvLmXiXp6R92n5Ze0viKlmOZdT0/402Y9Z8aECC6p0zL4iqRjV2CuTIBAWYl2tyY6AVMnojXUEDTmPWfGlS2BoAB3AD09FVd8EoqsY62zsgaWTnCDpxsnrEo2o04T0ggc3yg/7Brq03Hf+5muWrJ5N6X7nfC5Ojwf1dv8AAnuiraqwf1dv8Ce6KtrZHZHFhUiooLQJ6tfDWpIEs81e4fsKeotrAA6gB4CmKkdBoCKKkCpyHqPhQC1A3Pq/mmynqPhSjc+r+aAmipipyHqPhQC0VIFBFAI+69/+LU1K+69/+LU1AFZ8XgLd0EOCQRlIzMoInNBCkTr/ADWiijSe5J5+JwOH5QM1vUi85aWCjMLSXCwBiWDCNPNbpp7lyyxDNnmOUXS8IJz2pVYgOSzCAMxJmKuv3bYdVcLmZbhEgaImQXJY7CLiz1ifWq37EEfRhQoJlQFyMWXYjb6I6R5o6tM7ST4LJv3K8JhLZVIUAW1ZEm2mYLdVWcKxEqpJgiBqpGgFX3rb8IQhQJnaTqCNSDpzp6SCdQYIlbygKO4aQYMMRPeVKiJltOuFfG29eNJAB5w0DSQY9IVo64ikYYcU6pN70HKTq+DNyOKzDWwQWu5m4g4UgclECMwPCT1AdJNezh8Rbs2LQd3ICLBZjcdoUSSecT1ms2YEgqCBG+fNmmIIjSOkd+m5pGsKdwfaYfsdPVWTyPFfkwTjo/f+jTg46wZO9V7FWN/1UFRnW0+VQzcUAkBTEAEyTGgrzn/1NYuC+XzDk1UXVVLmZUuLcgjSTpbeAuo10nf0Mbg2e2Vt3DZYshzoq5gFuo7gaRxKpXWRxagjSs+Ew2KEh8SGjk4y2smyuLkksSQxZSNRlyRNc8DwX48s12/0LYvk+rGtvn6GNMZggeEOTb5BioS4Cq4hs9kwRooy9EZQCCQBVlry9hEFuGOR2uIr5G+sW/aslCIzCXuDWI4OjSt16xiCLYTEZctxC30asXtKpD2uKYLHKc24ynXWBVdwWIYMrYps5tYhJClIa+y8jcyqwI5MW3UayQx4pknalJPRfgzWnu/z/R6FFYjgr2qriGCxaCTbRri8m30jF2BztcXSSNNxrJN2BsulpEuPyjqoDPly5iNJiSfEkmtCk3wc6LjuO8+61TUHcd591qmrEBRRRQEruK5aupXcVy1Y/K4O+FydHg/q7f4E90VbVGEuDk7e/MTzWHmjpIireVHXWqOyOLGqLnNPcf2pPlCdpfaFF24uVtV2PSOqrEDsSASoUmNAxIUmNASAYE76HurwR5CxC4MYe1eC3eTAe5nczdRQFKwoIVmJZmMmAFhgeHoCQSYIPdrRlPUfCgTowXMNdN27ci22ZVNsNdcC2yjW2oFvmM3Ez7sDlKkAAYbHkW6hw2ttlw9gpBuN9JfPJks/0XNm3Offibh1M+7FEVFIm2eRgPJNxFw6uVcW7IR+NgBe4S15FCcbMQdSVK9HOavVB1bvj9IP81NKu7d/+CUrUN2eRc8k4luVPyjIxTEJbZc0k3rge07jZTaAKKBm0YkFZy0+P8n3WFnJbsAIS7JyzhSxt8mEnkGzrBJJKrJAMTxD1qKmkTmZ5fyG+flIdkdb4SBylxQkgpcReE5Rkyww1LKWhSdNHknBNatlXYM0kBhMm2nBazFtS+RRmkniLQda2UUIt7CvuvefcempX3XvPuPTUKhRRRQkS5YVucoOkajoMgj8z41D4VGADIpA2BAMd0/9+NWVNVcV0TZUllSNVXUa6DUmCT4gHv1pGwFokk27ckQTlEkEWxE/+1b/ANteoVbb5o7h+1NTKuhbJqvEXQis7aBQSe4dVZsTgGuM03GCEQFXSDkuIWDDUE8q3sJtBks+SLKlzlzG5z8xzZ4ZmGYHQxmImOaFGwFWBX8+WjomZ9CSFUypBRcpUjNmzOAREqdx1WtyrRl4CRaJkA5SWVrinNBPBKiANSZjSNYFKsy0aHSPQY0NQyGzPbwrkcdwk5pOUZViVPJETqNOnWCR0zVmEwaW1Crm0AEsxZiAWOpO5lmMnUzrNbcK1t1ClMpAGUiRIA5v/TY1W9hhsM/pWBvBEhjvr0Tt0bVgwfOwptxl9L9zXieNiRVrVe3/AIJRWfF4+3aZUdspfmgq2vGia6aa3F3jTM2yki7lV7S+I763Z49mWmSdx3n3Wqay/OFokRcTRnB4gINvNbeZ2ysQD1SOutZFSmnsRRFFFFSCV3FctXUruK5asflcHbC5Ojwf1dv8Ce6KtqrB/V2/wJ7oq2tcdkcmTmPWfGq7yyD6dPHSnqH28P3qSAZAegeANRyS9lfZH9U1FALyS9lfAUcmvUPCPzFNRSgRkHp9pv7pFtji52/absr6asqF6e//ABWoBHJ+lvbb+6OT9Le23901FSKFyHtHwX+qMh7R8F/qmooCtk1XU7nq7D+ip5M9t/0fDUtuPX+0fyaagE5M9t/0fDRyZ7b/AKPhp6KATkz23/R8NAtntN+n4aepoCq2pyji6B0Dqpsp7X6RRb5o7h+1NQC5T2v0iiD2vyFNWf5O3NLMQQoJzuGBTKJWDoWEkkRqBOadKttbIUWtoCSwAGpJAgAaknXYVhteVUOpZlLHKAUhsyoWZYncBW9ljsCa0PhXhstxgSLkEkmDcaQRqeaAAOgaxE6XWcC7hlFw87xQglQQZzBWgRIkIQZ2rPjY3prNLRfudcPCzvKjLax1l0NzliQYdSqzK5kRSpk7vBnpzjp22nymLbutx74CMqBwgId3UEZVyEsASQWHnKBqTAtTybiMqqb7AqiJILsWKuJuHM2jMoI0MjOZL6Q99cUltQtxiQzszKqNmDMzC3DHhUBoBE6Kvpr5zExIzk5utfnR7UIZYqKFTyPZZJLXLgdmccqUuFeUZbhVCynKmZFIVTHCI2FRd8j5RwksPw280bacHENAOvTp0FeZc8s389uAQAjK6sC2Z2KEMHmSFCsBIk5yTXqJiLhAZtiO5TPcAPGmH5U8OX0vTrgT8eM19SPMxHkqy8Z0R5nnWrLSDNw7prLKG7wDvWvIe2/6fhqbnOmIlifRxJvI01YnXrJqOUExOuv5AMfyIPrFfT4WJGcFNaWjw5wcJOL4JC+k+A/qsdvye08V64RmzABnWIcOq5s0ldIIMzmbzcqrtqM4mJE9U67A/syn/mHXXRpMoinD4dw7FrrMGPCIjLLs0Ag6jKVHXodYIC83yfpPia6xdxXLVk8lVVe52w9bOjwf1dv8Ce6KtqrB/V2/wJ7oq2tkdkcmFLc29af/AGLTUtzo71/Jg38VJDGooooApOXXNkkZomPQZj3W0+63Uaes95X5RSgszlbNmnNGZckZdY1f0VWcqVkpWaKhenv/AMVqj6f/ANP/APJVRe+FYj5OTLQCXEtLQoPWTVHic0ycptqtMQpLKCZVip4WAkKrHUiDow1BiZG4IFWe7EhsMQdjLwREyD0iNZprVhy2ZxaMc3KpMEyHOZtdRlEfdqPUbegohfKVkrnF23lmM2YZQQmcy2whdde7er0cESCCPQQRI0IkVW/k+2wym0hGhgoDqqqgO3QqqJ6lFWLbCiAIHdV4uXNEaENuPX/FNStuPX/FNVyAooooAqaipoBLfNHcP2p131pLfNHcP2pqAxW7OIAUNctmFGYwQS8NJAy6LJXQk7dG1WWlv5zmNrJ0ABiecuuwiVzaSYJXeDOmiqLDS5ZNmG1axQABuWmIGpysJaZJAjhU6iJMCBuMzPbF7OqGCWZ+NGy5FHLNbGU6sxVQDl6cx2ou+TEa4bs3M0QIcgL9HctgqNlIF25qOltZgRRZvEO5m7CZWWbgJZrQvW8gBGzLaNzfzmJjzsnkYWfDcH9tf2O2FiOE1JHReTkvDS66t1HzvXG/fFbXaI7/AOCf4rnsGc11UzYiQt+2GzZpW6LV3NnKSrKQgUdRk9S4vKnlJ2w9zK1+zcuKqJmdXZRctAi4qq2hAYiTs4POEE/MyjlVnuZrOjxnk5LmYkasGWR1kFJPWR1V5B/00iBgLt4Fs8NJBGe+1+M4IY87LvJA768OxauvLPdJIEmSQPUJMfnW3C4ojNNq5nVlVVKhsyHIWuzmOVQC2hgnKNCSAeUcTgl+56a4NEDqub6RyxzXHfiuQjZQxIRY2UQB0AVVifJ6MxZhDMIJ4dRKHKCRxD6IHKZ3MjWrb+NKx9C5HKZAdgQnFnMTlVoETAkxMwGzP5WdojD3spCvJUrP0oUIQVlTEOQQNInKJI9bwZzUstWnv7fOjH5UYNZrprYX5otSxAaWieNiNAo5pJXzerXO/babsPhFTmzsBqZ0G1V/LGzuotuck6lXUEBcwKuVy3CxIAVdRrJkZaT5fdlR8nuS23Fwg8nbaLhy8AzOySA31RPTlHurInseVcqNy7iuWrql3HfXK1w8rg6YXJ0eD+rt/gT3RVtUYRPo7ercxPOPZHpq7L6T+n+q1x2RwZNK/R3ipy/eb9Pw1W66rxNuez2G+7VgW0UuU9rxAP7RRB6x7P8A1oBqQWFz544oAn0DNGn/ADt41PF1r7J/hqOLrT2W+OoeosaqWsK6lWmMzbEjzj0jWOj0gkbE1Zxej86S3mjo3br7Ro1ejBDYRCIM7MJkyQ5lwT0ydT6daz3/ACJh3z57YYOwZg3ECwDCYPodh3GNgBWzi+74kf4mji6k9pvhquSPRNs8xv8ATGGKlctzV+UnlXzBuDZiZibamOsTvW/CYK3aXLbUKNNBtoqoPyUa7kyaslupfaPw0Zj2f1f9KlRS2QcnyDbj1/xTVWWOYcPQ3nelPRTBj2fzH8xVio1FRmPZb9HxUZj2W/R8VLJJqGaAT1AnwE0Zj2W/R8VJdY5W4W2PZ6j96osFgWBHVRUFj2W/T8VGY9k/p/upBNFRmPZP6f7ozHsn9P8AdAMKx2sI5Zg11+NFEhiGRpugtbboJLsR2eEDQADVmPZP6f7pC2pENzQPN6S/pqkoqW5N0X4KeTFwYhYZWIk8C8qUW1wZ8pVIgDpLDYyT4OLd710BnJkHkwxWYDcXCBGhZZOp4gDsDXrXMLZZVHI8apyY3hbeZXbp1GZFM9MDurzG8iWQQ4s8QYOCWJOebEMeLXis2fRwV8pjQlLEy83tp9j6DDklHNxRcmKRbHLoQ6hWZIkqSivrtMTIgdk03lDCs6QSwzNbBCRmP0o5zHnKNSy7EBgA0wb8Zbm3dENLI6ycpMFCOvQbaDqrK3+o8NEszL50OkEKLy2s5U6gC4y6mIkMYGtepg/4zChriav8I8zF8qc39BhxTWFQX7zNebk1uNlWTpbFsZbXEVkX2MmSJ1MLWu4ttGW8xvDIy2EjM88kL4JMjQNncEtAm2mpOWrx5ctElEYlhyTkCAYuXltK5kgb6dcQdiJ12MRmVXCvDKCOZMMAR5/Ua9DDwYRWWNUZZTb1ZNm6GEjaSO+CRI9BinpQfun9P8NWcYi6drXnEEs+UZReZJHCSWKLnAiNQJ1BrRdLUpvsa13FctXR2b7FiOTYAEwSdGh2XTq0UHuYddczmPV+dZPJd19zrhcnTYP6u3+BPdFW1lwuJQIil1BFtSQSBACAyfVr3a7VoW4DsR0dOsmYEbzodPQeqtUZKkcmNSuNV7z7rD+aBeWAcywdjmEGYAg9O48R1ilF1TlIZSDEEMCDKyIM6yGB7iOurWiCyil5VZAkSSQBO5Bgj1GB3kDpFQMQhjiXXbUa6A/sQfXS0B6KRr6gEllgbmdNQG/Yg9xmp5QRMrAnWRHCYOvoOh6qWgNS29vW3vNUlx1jeNxvoI79Rp6RSWrq7BlJM7EHdn003IysCBtlNLQLKKAZ1GoO1FSAooooBTzh3N+6U1KecO5v3SmoAooooApbvNbuP7GmpbvNbuP7GjA5qKk1FAFFFFAFR53qHvPU1Hneoe89ASVBiRtqPQYiQegx1VEayfVp6I7p6JAGneZmiquEW1JrVbFlJpNLZlWLuqtu47PkVUdmeJyKqkl4IMwATsdq8ux5QLW7c4nB5iLbMVuDKQ+KAISVk2m1tK0cRgTrmHr3bSsrIwDKwKsCAQVYEFSDoQQSI9NU/N9mZ5K3OpnIsy1wXWMxubiq5PaUHcVScW3oE0Yr+IvBHuG7g1QW7eVmZlK3Vuw+dmUAWtgugM9HSbflF0uFS5hSBdyuJZiLa2s7JwjguaqQp6OKRmCDTcwqZSuRIJEjKsGXUmRHXViWEBkKoO8hRMxE+BPjVVCSJbRlseVbXJq73rQlC5lsgCK2VnyuFYIDAkgdE71fhMZburnturrmZZUyMyMVYeog/vsQaY4VNOBNAFHCNFGyj0DqqLGEtpnyIi52LvlULmdozO0bsYEk9VdIqS0ZDouXcVy1dSu4rlqzeVwdcLkbC4wEJc5O3mNtQTNwTwBZKh8ubKIzRmA0BjSpt3kFw3RZt8oxUls10klebMvxeuZIBMkCCisqkyzWpZ8rEq3JW5BBHP0IYtM5pMsSTMzOswIptPbWYspqSx47x1bLJ1uaTlG3TruTJRTMwzSnlGMpFtBDEjW5oWflD5+oLQcpkSBpoIotXkVQq2bYCmVAN3QiIjj02228TRRTMxRbYxwRBbS2iquUKFNxYyottYYPIhVC6HbvM13LysuU2kgGRrcLDK6XNGLyBNpNjoFAEACiimZiiGvIVymzbjXTNd0koSBx8I4F0EDQ9Zl3xYL8obVvPBEzcEgs7wQHgjNcZoOkkHcCJopmYL7XldlAUJbAGw4ukk9rrNN89P2U8G+Kiip9Wa5JyoPnp+yng3xUfPT9lPBvioop6s+xkj0KfLT5hwps3Q3Wv3vRTfPT9lPBviooqfVn2Mkeg+en7KeDfFR89P2U8G+Kiio9WfYyR6D56fsp4N8VLd8tPlPCmx6G6u+poqfVn2Mkeifnt+yng3xUfPT9lPBviooqPVn2Mkeg+en7KeDfFR89P2U8G+Kiinqz7GSPQfPT9lPBvipR5bfMeFNh0N1t9700UVPqz7GSPQ3z0/ZTwb4qPnp+yng3xUUVHqz7GSPQfPT9lPBvio+en7KeDfFRRT1Z9jJHoW75aeOam46G7Q9NN89P2U8G+Kiip9WdbjJHoPnp+yng3xUfPT9lPBviooqPVn2MkeiR5bfsp4N8Vcl8+3Oyngf7qaKpKcpbs74MI66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822325"/>
            <a:ext cx="26765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076" name="Picture 4" descr="Grande Carte du Monde">
            <a:extLst>
              <a:ext uri="{FF2B5EF4-FFF2-40B4-BE49-F238E27FC236}">
                <a16:creationId xmlns:a16="http://schemas.microsoft.com/office/drawing/2014/main" id="{4EFB153D-58E5-47A0-9EE5-04156AA5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14" y="2461803"/>
            <a:ext cx="5580112" cy="41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8CE305D-CA99-480F-9B2C-7F6A6766134D}"/>
              </a:ext>
            </a:extLst>
          </p:cNvPr>
          <p:cNvSpPr/>
          <p:nvPr/>
        </p:nvSpPr>
        <p:spPr>
          <a:xfrm>
            <a:off x="2555776" y="4941168"/>
            <a:ext cx="324297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9B67D1B-4756-4E1E-A5E8-7A74CE760CA7}"/>
              </a:ext>
            </a:extLst>
          </p:cNvPr>
          <p:cNvSpPr/>
          <p:nvPr/>
        </p:nvSpPr>
        <p:spPr>
          <a:xfrm>
            <a:off x="2539058" y="4757190"/>
            <a:ext cx="270160" cy="24918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60EC3C-66AE-4D41-8340-CB91BD1CD339}"/>
              </a:ext>
            </a:extLst>
          </p:cNvPr>
          <p:cNvSpPr txBox="1"/>
          <p:nvPr/>
        </p:nvSpPr>
        <p:spPr>
          <a:xfrm>
            <a:off x="114250" y="3092231"/>
            <a:ext cx="313298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Île Cocos </a:t>
            </a:r>
          </a:p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espèce de pinson)</a:t>
            </a:r>
          </a:p>
        </p:txBody>
      </p:sp>
    </p:spTree>
    <p:extLst>
      <p:ext uri="{BB962C8B-B14F-4D97-AF65-F5344CB8AC3E}">
        <p14:creationId xmlns:p14="http://schemas.microsoft.com/office/powerpoint/2010/main" val="41116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Radiation adaptative / île Hawaï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allopatrique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CH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en rafales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32</a:t>
            </a:fld>
            <a:endParaRPr lang="fr-CH" dirty="0"/>
          </a:p>
        </p:txBody>
      </p:sp>
      <p:pic>
        <p:nvPicPr>
          <p:cNvPr id="9" name="Picture 4" descr="Grande Carte du Monde">
            <a:extLst>
              <a:ext uri="{FF2B5EF4-FFF2-40B4-BE49-F238E27FC236}">
                <a16:creationId xmlns:a16="http://schemas.microsoft.com/office/drawing/2014/main" id="{284BD47F-3B31-42AF-B5BA-1D709D7D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14" y="2461803"/>
            <a:ext cx="5580112" cy="41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C361ADE-9984-4E96-8487-51A7E8C53E0A}"/>
              </a:ext>
            </a:extLst>
          </p:cNvPr>
          <p:cNvSpPr/>
          <p:nvPr/>
        </p:nvSpPr>
        <p:spPr>
          <a:xfrm>
            <a:off x="1625314" y="4384024"/>
            <a:ext cx="792088" cy="72008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Picture 4" descr="https://encrypted-tbn0.gstatic.com/images?q=tbn:ANd9GcS6fuU521mbZ0dumJWP2XK_fQ_JGSVI33xBhkvWZEM24wKehj1iAg">
            <a:hlinkClick r:id="rId4"/>
            <a:extLst>
              <a:ext uri="{FF2B5EF4-FFF2-40B4-BE49-F238E27FC236}">
                <a16:creationId xmlns:a16="http://schemas.microsoft.com/office/drawing/2014/main" id="{F09E211C-2BCF-4494-B3D9-944C8F10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7979" y="2773214"/>
            <a:ext cx="5319702" cy="3456384"/>
          </a:xfrm>
          <a:prstGeom prst="rect">
            <a:avLst/>
          </a:prstGeom>
          <a:noFill/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F373AA7-243B-4E40-8013-01AB3148E2ED}"/>
              </a:ext>
            </a:extLst>
          </p:cNvPr>
          <p:cNvCxnSpPr/>
          <p:nvPr/>
        </p:nvCxnSpPr>
        <p:spPr>
          <a:xfrm flipV="1">
            <a:off x="2151563" y="4525282"/>
            <a:ext cx="404213" cy="19556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7515097C-5527-4369-A268-2FF8364CE38B}"/>
              </a:ext>
            </a:extLst>
          </p:cNvPr>
          <p:cNvSpPr txBox="1"/>
          <p:nvPr/>
        </p:nvSpPr>
        <p:spPr>
          <a:xfrm>
            <a:off x="953533" y="3771772"/>
            <a:ext cx="145469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km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29528C-61B2-4CA7-8754-A631103D026A}"/>
              </a:ext>
            </a:extLst>
          </p:cNvPr>
          <p:cNvSpPr txBox="1"/>
          <p:nvPr/>
        </p:nvSpPr>
        <p:spPr>
          <a:xfrm>
            <a:off x="2987824" y="2204864"/>
            <a:ext cx="59766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plus grande vitrine de l’évolution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9F071D83-B0D5-4238-8DCB-0F5E4ED9C7C9}"/>
              </a:ext>
            </a:extLst>
          </p:cNvPr>
          <p:cNvSpPr/>
          <p:nvPr/>
        </p:nvSpPr>
        <p:spPr>
          <a:xfrm rot="18304453">
            <a:off x="4533961" y="2644849"/>
            <a:ext cx="1014226" cy="39645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B0106B-A77B-4323-911F-D913F4CA0616}"/>
              </a:ext>
            </a:extLst>
          </p:cNvPr>
          <p:cNvSpPr txBox="1"/>
          <p:nvPr/>
        </p:nvSpPr>
        <p:spPr>
          <a:xfrm rot="2141006">
            <a:off x="3218600" y="4323585"/>
            <a:ext cx="345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plus en plus jeune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E1D939-0C28-4128-9FBE-945D63E9D4C9}"/>
              </a:ext>
            </a:extLst>
          </p:cNvPr>
          <p:cNvSpPr txBox="1"/>
          <p:nvPr/>
        </p:nvSpPr>
        <p:spPr>
          <a:xfrm rot="2029962">
            <a:off x="5364100" y="3663252"/>
            <a:ext cx="3459613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Diversité physique</a:t>
            </a:r>
          </a:p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sélection naturelle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Emergence de nouvelles espèces à l’intérieur de l’aire de distribution de populations mères.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seule génération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(changement génétique qui crée l’isolement )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Exemples:</a:t>
            </a:r>
          </a:p>
          <a:p>
            <a:pPr algn="just"/>
            <a:endParaRPr lang="fr-CH" sz="11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Végétaux (anomalies de la division ¢ → polyploïdie)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sympatrique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33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sympatrique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34</a:t>
            </a:fld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24063"/>
            <a:ext cx="6912768" cy="43018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89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sympatrique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77112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53-54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35</a:t>
            </a:fld>
            <a:endParaRPr lang="fr-CH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040560" cy="509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F6581C-66EC-4710-B954-D1231CB7020A}"/>
              </a:ext>
            </a:extLst>
          </p:cNvPr>
          <p:cNvSpPr/>
          <p:nvPr/>
        </p:nvSpPr>
        <p:spPr>
          <a:xfrm>
            <a:off x="1331640" y="2564904"/>
            <a:ext cx="8640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6DD86-771C-4AA7-8151-164224DEB718}"/>
              </a:ext>
            </a:extLst>
          </p:cNvPr>
          <p:cNvSpPr/>
          <p:nvPr/>
        </p:nvSpPr>
        <p:spPr>
          <a:xfrm>
            <a:off x="1403648" y="6237312"/>
            <a:ext cx="8640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Flèche : courbe vers le bas 2">
            <a:extLst>
              <a:ext uri="{FF2B5EF4-FFF2-40B4-BE49-F238E27FC236}">
                <a16:creationId xmlns:a16="http://schemas.microsoft.com/office/drawing/2014/main" id="{52D2EED2-C055-4187-81A5-94CA721AA3D7}"/>
              </a:ext>
            </a:extLst>
          </p:cNvPr>
          <p:cNvSpPr/>
          <p:nvPr/>
        </p:nvSpPr>
        <p:spPr>
          <a:xfrm>
            <a:off x="2183712" y="1019163"/>
            <a:ext cx="1812224" cy="648072"/>
          </a:xfrm>
          <a:prstGeom prst="curved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BA8526-4E5D-471C-A21B-A1C651C590E8}"/>
              </a:ext>
            </a:extLst>
          </p:cNvPr>
          <p:cNvSpPr txBox="1"/>
          <p:nvPr/>
        </p:nvSpPr>
        <p:spPr>
          <a:xfrm>
            <a:off x="3689783" y="394514"/>
            <a:ext cx="352839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Doublement du nbre de chromosomes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D49CE7-B4F3-47D8-A1C4-04825511FE6B}"/>
              </a:ext>
            </a:extLst>
          </p:cNvPr>
          <p:cNvSpPr txBox="1"/>
          <p:nvPr/>
        </p:nvSpPr>
        <p:spPr>
          <a:xfrm>
            <a:off x="4047217" y="1484784"/>
            <a:ext cx="486117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Autofécondation ou croisement avec d’autres tétraploïdes OK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3A3E77-1D0A-4176-BFAB-2725D2C729F6}"/>
              </a:ext>
            </a:extLst>
          </p:cNvPr>
          <p:cNvSpPr txBox="1"/>
          <p:nvPr/>
        </p:nvSpPr>
        <p:spPr>
          <a:xfrm>
            <a:off x="4067944" y="2564904"/>
            <a:ext cx="486117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Croisement avec pop initiale (diploïde) KO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A8A043-A62B-49CD-A066-BDF573D93C7C}"/>
              </a:ext>
            </a:extLst>
          </p:cNvPr>
          <p:cNvSpPr txBox="1"/>
          <p:nvPr/>
        </p:nvSpPr>
        <p:spPr>
          <a:xfrm>
            <a:off x="432391" y="3778890"/>
            <a:ext cx="847599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Mécanisme postzygotique → isolement reproductif (</a:t>
            </a:r>
            <a:r>
              <a:rPr lang="fr-CH" sz="28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génétique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sympatrique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36</a:t>
            </a:fld>
            <a:endParaRPr lang="fr-CH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040560" cy="509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36DD86-771C-4AA7-8151-164224DEB718}"/>
              </a:ext>
            </a:extLst>
          </p:cNvPr>
          <p:cNvSpPr/>
          <p:nvPr/>
        </p:nvSpPr>
        <p:spPr>
          <a:xfrm>
            <a:off x="1403648" y="6237312"/>
            <a:ext cx="8640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BA8526-4E5D-471C-A21B-A1C651C590E8}"/>
              </a:ext>
            </a:extLst>
          </p:cNvPr>
          <p:cNvSpPr txBox="1"/>
          <p:nvPr/>
        </p:nvSpPr>
        <p:spPr>
          <a:xfrm>
            <a:off x="172329" y="2026624"/>
            <a:ext cx="875735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Stériles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mais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vigoureux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(parfois cumul les avantages des espèces parentales /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asexuée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1690E3-2141-40F5-9955-5631487B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2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53-54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DF80C2-264E-4FC4-B8B1-9F12DFB120D0}"/>
              </a:ext>
            </a:extLst>
          </p:cNvPr>
          <p:cNvSpPr txBox="1"/>
          <p:nvPr/>
        </p:nvSpPr>
        <p:spPr>
          <a:xfrm>
            <a:off x="2854180" y="6242132"/>
            <a:ext cx="198513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courant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4E0081-FEF5-4F1F-A955-36F51D534B2C}"/>
              </a:ext>
            </a:extLst>
          </p:cNvPr>
          <p:cNvSpPr/>
          <p:nvPr/>
        </p:nvSpPr>
        <p:spPr>
          <a:xfrm>
            <a:off x="3203847" y="3140968"/>
            <a:ext cx="576065" cy="216024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9213FF-7471-4FDD-8A66-D01B83F465BC}"/>
              </a:ext>
            </a:extLst>
          </p:cNvPr>
          <p:cNvSpPr txBox="1"/>
          <p:nvPr/>
        </p:nvSpPr>
        <p:spPr>
          <a:xfrm>
            <a:off x="489649" y="3356992"/>
            <a:ext cx="73042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91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spéciation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sympatrique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37</a:t>
            </a:fld>
            <a:endParaRPr lang="fr-CH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040560" cy="509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36DD86-771C-4AA7-8151-164224DEB718}"/>
              </a:ext>
            </a:extLst>
          </p:cNvPr>
          <p:cNvSpPr/>
          <p:nvPr/>
        </p:nvSpPr>
        <p:spPr>
          <a:xfrm>
            <a:off x="1403648" y="6237312"/>
            <a:ext cx="8640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1690E3-2141-40F5-9955-5631487B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2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53-54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DF80C2-264E-4FC4-B8B1-9F12DFB120D0}"/>
              </a:ext>
            </a:extLst>
          </p:cNvPr>
          <p:cNvSpPr txBox="1"/>
          <p:nvPr/>
        </p:nvSpPr>
        <p:spPr>
          <a:xfrm>
            <a:off x="6059740" y="4793257"/>
            <a:ext cx="2869948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complexe / plus courant que 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9213FF-7471-4FDD-8A66-D01B83F465BC}"/>
              </a:ext>
            </a:extLst>
          </p:cNvPr>
          <p:cNvSpPr txBox="1"/>
          <p:nvPr/>
        </p:nvSpPr>
        <p:spPr>
          <a:xfrm>
            <a:off x="457200" y="4941168"/>
            <a:ext cx="73042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8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reproductif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48-49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60418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3096344" cy="536366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4427984" y="1556792"/>
            <a:ext cx="1512168" cy="2880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427984" y="4653136"/>
            <a:ext cx="1584176" cy="28803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6516216" y="1700808"/>
            <a:ext cx="20162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Accouplement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16216" y="2247255"/>
            <a:ext cx="17281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Fécondation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084168" y="1700808"/>
            <a:ext cx="360040" cy="144016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012160" y="1853208"/>
            <a:ext cx="432048" cy="63968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668616" y="4983559"/>
            <a:ext cx="2223864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Développement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084168" y="4797152"/>
            <a:ext cx="504056" cy="43204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reproductif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48-49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60418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3096344" cy="536366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4427984" y="1556792"/>
            <a:ext cx="1512168" cy="2880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6516216" y="1700808"/>
            <a:ext cx="20162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Accouplement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084168" y="1700808"/>
            <a:ext cx="360040" cy="144016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2 espèces vivant dans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habitats différents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compris dans une même région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  → Rencontre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impossible ou rare</a:t>
            </a: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 1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Campagnols des champs (milieu humide – herbeux)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Campagnols des rochers (milieu frais – rocailleux)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écologique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54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 2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Parasite 1 (vit sur un hôte X)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Parasite 2 (vit sur un hôte Y)</a:t>
            </a:r>
          </a:p>
          <a:p>
            <a:pPr lvl="1"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écologique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543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principaux mécanismes d’isolement des animaux étroitement apparentés sont :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Signaux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émis pour attirer les partenaires</a:t>
            </a: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Comportement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élaboré propre à chaque espèce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 1: lucioles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♂ espèce 1 (séquence lumineuse spécifique)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♂ espèce 2 (séquence lumineuse spécifique)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éthologique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2D6E8F-674F-4F1B-9BBE-3E2CB50AE88B}"/>
              </a:ext>
            </a:extLst>
          </p:cNvPr>
          <p:cNvSpPr txBox="1"/>
          <p:nvPr/>
        </p:nvSpPr>
        <p:spPr>
          <a:xfrm>
            <a:off x="1233982" y="4941168"/>
            <a:ext cx="655272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réponse, les ♀ émettent des séquences spécifiques</a:t>
            </a:r>
          </a:p>
        </p:txBody>
      </p:sp>
    </p:spTree>
    <p:extLst>
      <p:ext uri="{BB962C8B-B14F-4D97-AF65-F5344CB8AC3E}">
        <p14:creationId xmlns:p14="http://schemas.microsoft.com/office/powerpoint/2010/main" val="24890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2 espèces qui se reproduisent à des moments différents (heures – semaines – saisons)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  → Rencontre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impossible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gamètes</a:t>
            </a: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 1: poissons carnivores d’eau douce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 doré jaune (reproduction en avril)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 doré noir (reproduction fin mai – début juin)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isolement temporel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860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Office PowerPoint</Application>
  <PresentationFormat>Affichage à l'écran (4:3)</PresentationFormat>
  <Paragraphs>501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Thème Office</vt:lpstr>
      <vt:lpstr>L’origine des espèces</vt:lpstr>
      <vt:lpstr>L’origine des espèces</vt:lpstr>
      <vt:lpstr>L’isolement reproductif</vt:lpstr>
      <vt:lpstr>L’isolement reproductif</vt:lpstr>
      <vt:lpstr>L’isolement reproductif</vt:lpstr>
      <vt:lpstr>L’isolement écologique</vt:lpstr>
      <vt:lpstr>L’isolement écologique</vt:lpstr>
      <vt:lpstr>L’isolement éthologique</vt:lpstr>
      <vt:lpstr>L’isolement temporel</vt:lpstr>
      <vt:lpstr>L’isolement temporel</vt:lpstr>
      <vt:lpstr>L’isolement reproductif</vt:lpstr>
      <vt:lpstr>L’isolement mécanique</vt:lpstr>
      <vt:lpstr>L’isolement gamétique</vt:lpstr>
      <vt:lpstr>L’isolement reproductif</vt:lpstr>
      <vt:lpstr>La non-viabilité des hybrides</vt:lpstr>
      <vt:lpstr>La stérilité des hybrides</vt:lpstr>
      <vt:lpstr>La stérilité des hybrides</vt:lpstr>
      <vt:lpstr>La déchéance des hybrides</vt:lpstr>
      <vt:lpstr>La déchéance des hybrides</vt:lpstr>
      <vt:lpstr>La biogéographie des espèces</vt:lpstr>
      <vt:lpstr>La biogéographie des espèces</vt:lpstr>
      <vt:lpstr>La biogéographie des espèces</vt:lpstr>
      <vt:lpstr>La spéciation allopatrique</vt:lpstr>
      <vt:lpstr>La spéciation allopatrique</vt:lpstr>
      <vt:lpstr>La spéciation allopatrique</vt:lpstr>
      <vt:lpstr>La spéciation allopatrique (résumé)</vt:lpstr>
      <vt:lpstr>La spéciation allopatrique</vt:lpstr>
      <vt:lpstr>Conclusion</vt:lpstr>
      <vt:lpstr>La spéciation allopatrique  en rafales</vt:lpstr>
      <vt:lpstr>La spéciation allopatrique  en rafales</vt:lpstr>
      <vt:lpstr>La spéciation allopatrique  en rafales</vt:lpstr>
      <vt:lpstr>La spéciation allopatrique  en rafales</vt:lpstr>
      <vt:lpstr>La spéciation sympatrique</vt:lpstr>
      <vt:lpstr>La spéciation sympatrique</vt:lpstr>
      <vt:lpstr>La spéciation sympatrique</vt:lpstr>
      <vt:lpstr>La spéciation sympatrique</vt:lpstr>
      <vt:lpstr>La spéciation sympatrique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Julien_Dubuis</dc:creator>
  <cp:lastModifiedBy>DUBUIS Julien</cp:lastModifiedBy>
  <cp:revision>228</cp:revision>
  <dcterms:created xsi:type="dcterms:W3CDTF">2013-04-09T12:35:27Z</dcterms:created>
  <dcterms:modified xsi:type="dcterms:W3CDTF">2024-03-04T07:16:14Z</dcterms:modified>
</cp:coreProperties>
</file>