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70" r:id="rId12"/>
    <p:sldId id="271" r:id="rId13"/>
    <p:sldId id="272" r:id="rId14"/>
    <p:sldId id="379" r:id="rId15"/>
    <p:sldId id="380" r:id="rId16"/>
    <p:sldId id="381" r:id="rId17"/>
    <p:sldId id="382" r:id="rId18"/>
    <p:sldId id="383" r:id="rId19"/>
    <p:sldId id="278" r:id="rId20"/>
    <p:sldId id="384" r:id="rId21"/>
    <p:sldId id="385" r:id="rId22"/>
    <p:sldId id="267" r:id="rId23"/>
    <p:sldId id="265" r:id="rId24"/>
    <p:sldId id="386" r:id="rId25"/>
    <p:sldId id="268" r:id="rId26"/>
    <p:sldId id="269" r:id="rId27"/>
    <p:sldId id="372" r:id="rId28"/>
    <p:sldId id="373" r:id="rId29"/>
    <p:sldId id="387" r:id="rId30"/>
    <p:sldId id="378" r:id="rId31"/>
    <p:sldId id="376" r:id="rId32"/>
    <p:sldId id="377" r:id="rId3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D3B293-A094-42E3-9716-78E639B32B87}" v="36" dt="2022-08-08T10:51:31.5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75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BUIS Julien" userId="d507d28b-ef1c-4d40-92b7-eb3c03f99f97" providerId="ADAL" clId="{D4D3B293-A094-42E3-9716-78E639B32B87}"/>
    <pc:docChg chg="undo custSel addSld delSld modSld">
      <pc:chgData name="DUBUIS Julien" userId="d507d28b-ef1c-4d40-92b7-eb3c03f99f97" providerId="ADAL" clId="{D4D3B293-A094-42E3-9716-78E639B32B87}" dt="2022-08-08T10:54:22.316" v="816" actId="255"/>
      <pc:docMkLst>
        <pc:docMk/>
      </pc:docMkLst>
      <pc:sldChg chg="addSp modSp">
        <pc:chgData name="DUBUIS Julien" userId="d507d28b-ef1c-4d40-92b7-eb3c03f99f97" providerId="ADAL" clId="{D4D3B293-A094-42E3-9716-78E639B32B87}" dt="2022-08-08T08:14:27.892" v="0"/>
        <pc:sldMkLst>
          <pc:docMk/>
          <pc:sldMk cId="0" sldId="257"/>
        </pc:sldMkLst>
        <pc:spChg chg="add mod">
          <ac:chgData name="DUBUIS Julien" userId="d507d28b-ef1c-4d40-92b7-eb3c03f99f97" providerId="ADAL" clId="{D4D3B293-A094-42E3-9716-78E639B32B87}" dt="2022-08-08T08:14:27.892" v="0"/>
          <ac:spMkLst>
            <pc:docMk/>
            <pc:sldMk cId="0" sldId="257"/>
            <ac:spMk id="5" creationId="{71B425EA-B2C5-2546-C772-49861F8AA5BB}"/>
          </ac:spMkLst>
        </pc:spChg>
      </pc:sldChg>
      <pc:sldChg chg="addSp modSp">
        <pc:chgData name="DUBUIS Julien" userId="d507d28b-ef1c-4d40-92b7-eb3c03f99f97" providerId="ADAL" clId="{D4D3B293-A094-42E3-9716-78E639B32B87}" dt="2022-08-08T08:14:51.640" v="1"/>
        <pc:sldMkLst>
          <pc:docMk/>
          <pc:sldMk cId="0" sldId="258"/>
        </pc:sldMkLst>
        <pc:spChg chg="add mod">
          <ac:chgData name="DUBUIS Julien" userId="d507d28b-ef1c-4d40-92b7-eb3c03f99f97" providerId="ADAL" clId="{D4D3B293-A094-42E3-9716-78E639B32B87}" dt="2022-08-08T08:14:51.640" v="1"/>
          <ac:spMkLst>
            <pc:docMk/>
            <pc:sldMk cId="0" sldId="258"/>
            <ac:spMk id="5" creationId="{D5B505E2-DEF3-0539-BF13-00EE724BC265}"/>
          </ac:spMkLst>
        </pc:spChg>
      </pc:sldChg>
      <pc:sldChg chg="addSp modSp">
        <pc:chgData name="DUBUIS Julien" userId="d507d28b-ef1c-4d40-92b7-eb3c03f99f97" providerId="ADAL" clId="{D4D3B293-A094-42E3-9716-78E639B32B87}" dt="2022-08-08T08:15:10.198" v="2"/>
        <pc:sldMkLst>
          <pc:docMk/>
          <pc:sldMk cId="0" sldId="260"/>
        </pc:sldMkLst>
        <pc:spChg chg="add mod">
          <ac:chgData name="DUBUIS Julien" userId="d507d28b-ef1c-4d40-92b7-eb3c03f99f97" providerId="ADAL" clId="{D4D3B293-A094-42E3-9716-78E639B32B87}" dt="2022-08-08T08:15:10.198" v="2"/>
          <ac:spMkLst>
            <pc:docMk/>
            <pc:sldMk cId="0" sldId="260"/>
            <ac:spMk id="6" creationId="{642F2197-577C-07FF-4244-4170D6F3E891}"/>
          </ac:spMkLst>
        </pc:spChg>
      </pc:sldChg>
      <pc:sldChg chg="addSp modSp">
        <pc:chgData name="DUBUIS Julien" userId="d507d28b-ef1c-4d40-92b7-eb3c03f99f97" providerId="ADAL" clId="{D4D3B293-A094-42E3-9716-78E639B32B87}" dt="2022-08-08T08:15:11.863" v="3"/>
        <pc:sldMkLst>
          <pc:docMk/>
          <pc:sldMk cId="0" sldId="261"/>
        </pc:sldMkLst>
        <pc:spChg chg="add mod">
          <ac:chgData name="DUBUIS Julien" userId="d507d28b-ef1c-4d40-92b7-eb3c03f99f97" providerId="ADAL" clId="{D4D3B293-A094-42E3-9716-78E639B32B87}" dt="2022-08-08T08:15:11.863" v="3"/>
          <ac:spMkLst>
            <pc:docMk/>
            <pc:sldMk cId="0" sldId="261"/>
            <ac:spMk id="5" creationId="{83183995-72BB-CC70-1687-9A979676F726}"/>
          </ac:spMkLst>
        </pc:spChg>
      </pc:sldChg>
      <pc:sldChg chg="addSp modSp">
        <pc:chgData name="DUBUIS Julien" userId="d507d28b-ef1c-4d40-92b7-eb3c03f99f97" providerId="ADAL" clId="{D4D3B293-A094-42E3-9716-78E639B32B87}" dt="2022-08-08T08:15:13.513" v="4"/>
        <pc:sldMkLst>
          <pc:docMk/>
          <pc:sldMk cId="0" sldId="262"/>
        </pc:sldMkLst>
        <pc:spChg chg="add mod">
          <ac:chgData name="DUBUIS Julien" userId="d507d28b-ef1c-4d40-92b7-eb3c03f99f97" providerId="ADAL" clId="{D4D3B293-A094-42E3-9716-78E639B32B87}" dt="2022-08-08T08:15:13.513" v="4"/>
          <ac:spMkLst>
            <pc:docMk/>
            <pc:sldMk cId="0" sldId="262"/>
            <ac:spMk id="10" creationId="{5EBA5E72-131C-3DFB-284B-EF94799BD8BB}"/>
          </ac:spMkLst>
        </pc:spChg>
      </pc:sldChg>
      <pc:sldChg chg="addSp delSp modSp mod">
        <pc:chgData name="DUBUIS Julien" userId="d507d28b-ef1c-4d40-92b7-eb3c03f99f97" providerId="ADAL" clId="{D4D3B293-A094-42E3-9716-78E639B32B87}" dt="2022-08-08T08:46:36.214" v="30" actId="14100"/>
        <pc:sldMkLst>
          <pc:docMk/>
          <pc:sldMk cId="0" sldId="264"/>
        </pc:sldMkLst>
        <pc:spChg chg="mod">
          <ac:chgData name="DUBUIS Julien" userId="d507d28b-ef1c-4d40-92b7-eb3c03f99f97" providerId="ADAL" clId="{D4D3B293-A094-42E3-9716-78E639B32B87}" dt="2022-08-08T08:46:36.214" v="30" actId="14100"/>
          <ac:spMkLst>
            <pc:docMk/>
            <pc:sldMk cId="0" sldId="264"/>
            <ac:spMk id="5" creationId="{00000000-0000-0000-0000-000000000000}"/>
          </ac:spMkLst>
        </pc:spChg>
        <pc:picChg chg="add mod">
          <ac:chgData name="DUBUIS Julien" userId="d507d28b-ef1c-4d40-92b7-eb3c03f99f97" providerId="ADAL" clId="{D4D3B293-A094-42E3-9716-78E639B32B87}" dt="2022-08-08T08:46:05.333" v="21" actId="1038"/>
          <ac:picMkLst>
            <pc:docMk/>
            <pc:sldMk cId="0" sldId="264"/>
            <ac:picMk id="1026" creationId="{1DFBA16F-125F-0C03-4AF4-56FC7AF2161F}"/>
          </ac:picMkLst>
        </pc:picChg>
        <pc:picChg chg="del">
          <ac:chgData name="DUBUIS Julien" userId="d507d28b-ef1c-4d40-92b7-eb3c03f99f97" providerId="ADAL" clId="{D4D3B293-A094-42E3-9716-78E639B32B87}" dt="2022-08-08T08:45:57.132" v="14" actId="478"/>
          <ac:picMkLst>
            <pc:docMk/>
            <pc:sldMk cId="0" sldId="264"/>
            <ac:picMk id="2050" creationId="{00000000-0000-0000-0000-000000000000}"/>
          </ac:picMkLst>
        </pc:picChg>
      </pc:sldChg>
      <pc:sldChg chg="modSp mod">
        <pc:chgData name="DUBUIS Julien" userId="d507d28b-ef1c-4d40-92b7-eb3c03f99f97" providerId="ADAL" clId="{D4D3B293-A094-42E3-9716-78E639B32B87}" dt="2022-08-08T09:37:48.815" v="686" actId="20577"/>
        <pc:sldMkLst>
          <pc:docMk/>
          <pc:sldMk cId="0" sldId="265"/>
        </pc:sldMkLst>
        <pc:spChg chg="mod">
          <ac:chgData name="DUBUIS Julien" userId="d507d28b-ef1c-4d40-92b7-eb3c03f99f97" providerId="ADAL" clId="{D4D3B293-A094-42E3-9716-78E639B32B87}" dt="2022-08-08T09:37:48.815" v="686" actId="20577"/>
          <ac:spMkLst>
            <pc:docMk/>
            <pc:sldMk cId="0" sldId="265"/>
            <ac:spMk id="5" creationId="{00000000-0000-0000-0000-000000000000}"/>
          </ac:spMkLst>
        </pc:spChg>
      </pc:sldChg>
      <pc:sldChg chg="modSp mod">
        <pc:chgData name="DUBUIS Julien" userId="d507d28b-ef1c-4d40-92b7-eb3c03f99f97" providerId="ADAL" clId="{D4D3B293-A094-42E3-9716-78E639B32B87}" dt="2022-08-08T08:37:28.954" v="13" actId="1076"/>
        <pc:sldMkLst>
          <pc:docMk/>
          <pc:sldMk cId="0" sldId="266"/>
        </pc:sldMkLst>
        <pc:spChg chg="mod">
          <ac:chgData name="DUBUIS Julien" userId="d507d28b-ef1c-4d40-92b7-eb3c03f99f97" providerId="ADAL" clId="{D4D3B293-A094-42E3-9716-78E639B32B87}" dt="2022-08-08T08:37:28.954" v="13" actId="1076"/>
          <ac:spMkLst>
            <pc:docMk/>
            <pc:sldMk cId="0" sldId="266"/>
            <ac:spMk id="4" creationId="{00000000-0000-0000-0000-000000000000}"/>
          </ac:spMkLst>
        </pc:spChg>
        <pc:picChg chg="mod">
          <ac:chgData name="DUBUIS Julien" userId="d507d28b-ef1c-4d40-92b7-eb3c03f99f97" providerId="ADAL" clId="{D4D3B293-A094-42E3-9716-78E639B32B87}" dt="2022-08-08T08:37:26.438" v="12" actId="1076"/>
          <ac:picMkLst>
            <pc:docMk/>
            <pc:sldMk cId="0" sldId="266"/>
            <ac:picMk id="1026" creationId="{00000000-0000-0000-0000-000000000000}"/>
          </ac:picMkLst>
        </pc:picChg>
      </pc:sldChg>
      <pc:sldChg chg="modSp mod">
        <pc:chgData name="DUBUIS Julien" userId="d507d28b-ef1c-4d40-92b7-eb3c03f99f97" providerId="ADAL" clId="{D4D3B293-A094-42E3-9716-78E639B32B87}" dt="2022-08-08T09:37:30.744" v="684" actId="20577"/>
        <pc:sldMkLst>
          <pc:docMk/>
          <pc:sldMk cId="0" sldId="267"/>
        </pc:sldMkLst>
        <pc:spChg chg="mod">
          <ac:chgData name="DUBUIS Julien" userId="d507d28b-ef1c-4d40-92b7-eb3c03f99f97" providerId="ADAL" clId="{D4D3B293-A094-42E3-9716-78E639B32B87}" dt="2022-08-08T09:37:30.744" v="684" actId="20577"/>
          <ac:spMkLst>
            <pc:docMk/>
            <pc:sldMk cId="0" sldId="267"/>
            <ac:spMk id="4" creationId="{00000000-0000-0000-0000-000000000000}"/>
          </ac:spMkLst>
        </pc:spChg>
      </pc:sldChg>
      <pc:sldChg chg="addSp delSp modSp mod">
        <pc:chgData name="DUBUIS Julien" userId="d507d28b-ef1c-4d40-92b7-eb3c03f99f97" providerId="ADAL" clId="{D4D3B293-A094-42E3-9716-78E639B32B87}" dt="2022-08-08T09:44:16.683" v="802" actId="20577"/>
        <pc:sldMkLst>
          <pc:docMk/>
          <pc:sldMk cId="0" sldId="268"/>
        </pc:sldMkLst>
        <pc:spChg chg="del">
          <ac:chgData name="DUBUIS Julien" userId="d507d28b-ef1c-4d40-92b7-eb3c03f99f97" providerId="ADAL" clId="{D4D3B293-A094-42E3-9716-78E639B32B87}" dt="2022-08-08T09:42:55.419" v="799" actId="478"/>
          <ac:spMkLst>
            <pc:docMk/>
            <pc:sldMk cId="0" sldId="268"/>
            <ac:spMk id="4" creationId="{00000000-0000-0000-0000-000000000000}"/>
          </ac:spMkLst>
        </pc:spChg>
        <pc:spChg chg="mod">
          <ac:chgData name="DUBUIS Julien" userId="d507d28b-ef1c-4d40-92b7-eb3c03f99f97" providerId="ADAL" clId="{D4D3B293-A094-42E3-9716-78E639B32B87}" dt="2022-08-08T09:44:16.683" v="802" actId="20577"/>
          <ac:spMkLst>
            <pc:docMk/>
            <pc:sldMk cId="0" sldId="268"/>
            <ac:spMk id="6" creationId="{00000000-0000-0000-0000-000000000000}"/>
          </ac:spMkLst>
        </pc:spChg>
        <pc:spChg chg="add mod">
          <ac:chgData name="DUBUIS Julien" userId="d507d28b-ef1c-4d40-92b7-eb3c03f99f97" providerId="ADAL" clId="{D4D3B293-A094-42E3-9716-78E639B32B87}" dt="2022-08-08T09:43:04.876" v="800"/>
          <ac:spMkLst>
            <pc:docMk/>
            <pc:sldMk cId="0" sldId="268"/>
            <ac:spMk id="7" creationId="{8CEA32B8-EDDA-025E-605B-2D7DB6343B98}"/>
          </ac:spMkLst>
        </pc:spChg>
      </pc:sldChg>
      <pc:sldChg chg="addSp modSp mod">
        <pc:chgData name="DUBUIS Julien" userId="d507d28b-ef1c-4d40-92b7-eb3c03f99f97" providerId="ADAL" clId="{D4D3B293-A094-42E3-9716-78E639B32B87}" dt="2022-08-08T09:04:05.069" v="261" actId="20577"/>
        <pc:sldMkLst>
          <pc:docMk/>
          <pc:sldMk cId="0" sldId="270"/>
        </pc:sldMkLst>
        <pc:spChg chg="add mod">
          <ac:chgData name="DUBUIS Julien" userId="d507d28b-ef1c-4d40-92b7-eb3c03f99f97" providerId="ADAL" clId="{D4D3B293-A094-42E3-9716-78E639B32B87}" dt="2022-08-08T09:04:05.069" v="261" actId="20577"/>
          <ac:spMkLst>
            <pc:docMk/>
            <pc:sldMk cId="0" sldId="270"/>
            <ac:spMk id="5" creationId="{FEA5EF84-46D2-F5D5-5666-A1DD363F18C8}"/>
          </ac:spMkLst>
        </pc:spChg>
        <pc:spChg chg="mod">
          <ac:chgData name="DUBUIS Julien" userId="d507d28b-ef1c-4d40-92b7-eb3c03f99f97" providerId="ADAL" clId="{D4D3B293-A094-42E3-9716-78E639B32B87}" dt="2022-08-08T08:49:52.100" v="114" actId="1076"/>
          <ac:spMkLst>
            <pc:docMk/>
            <pc:sldMk cId="0" sldId="270"/>
            <ac:spMk id="8" creationId="{00000000-0000-0000-0000-000000000000}"/>
          </ac:spMkLst>
        </pc:spChg>
      </pc:sldChg>
      <pc:sldChg chg="addSp delSp modSp mod">
        <pc:chgData name="DUBUIS Julien" userId="d507d28b-ef1c-4d40-92b7-eb3c03f99f97" providerId="ADAL" clId="{D4D3B293-A094-42E3-9716-78E639B32B87}" dt="2022-08-08T08:48:10.689" v="40" actId="20577"/>
        <pc:sldMkLst>
          <pc:docMk/>
          <pc:sldMk cId="0" sldId="271"/>
        </pc:sldMkLst>
        <pc:spChg chg="add mod">
          <ac:chgData name="DUBUIS Julien" userId="d507d28b-ef1c-4d40-92b7-eb3c03f99f97" providerId="ADAL" clId="{D4D3B293-A094-42E3-9716-78E639B32B87}" dt="2022-08-08T08:48:05.276" v="38" actId="1582"/>
          <ac:spMkLst>
            <pc:docMk/>
            <pc:sldMk cId="0" sldId="271"/>
            <ac:spMk id="3" creationId="{1BCF9459-BC2A-4772-6615-E46EF56119EF}"/>
          </ac:spMkLst>
        </pc:spChg>
        <pc:spChg chg="mod">
          <ac:chgData name="DUBUIS Julien" userId="d507d28b-ef1c-4d40-92b7-eb3c03f99f97" providerId="ADAL" clId="{D4D3B293-A094-42E3-9716-78E639B32B87}" dt="2022-08-08T08:48:10.689" v="40" actId="20577"/>
          <ac:spMkLst>
            <pc:docMk/>
            <pc:sldMk cId="0" sldId="271"/>
            <ac:spMk id="8" creationId="{00000000-0000-0000-0000-000000000000}"/>
          </ac:spMkLst>
        </pc:spChg>
        <pc:spChg chg="del">
          <ac:chgData name="DUBUIS Julien" userId="d507d28b-ef1c-4d40-92b7-eb3c03f99f97" providerId="ADAL" clId="{D4D3B293-A094-42E3-9716-78E639B32B87}" dt="2022-08-08T08:47:21.278" v="32" actId="478"/>
          <ac:spMkLst>
            <pc:docMk/>
            <pc:sldMk cId="0" sldId="271"/>
            <ac:spMk id="9" creationId="{00000000-0000-0000-0000-000000000000}"/>
          </ac:spMkLst>
        </pc:spChg>
        <pc:picChg chg="add mod">
          <ac:chgData name="DUBUIS Julien" userId="d507d28b-ef1c-4d40-92b7-eb3c03f99f97" providerId="ADAL" clId="{D4D3B293-A094-42E3-9716-78E639B32B87}" dt="2022-08-08T08:47:34.626" v="34"/>
          <ac:picMkLst>
            <pc:docMk/>
            <pc:sldMk cId="0" sldId="271"/>
            <ac:picMk id="10" creationId="{E0053811-CDA2-B4BD-D94B-96B31F5AFDA0}"/>
          </ac:picMkLst>
        </pc:picChg>
        <pc:picChg chg="del">
          <ac:chgData name="DUBUIS Julien" userId="d507d28b-ef1c-4d40-92b7-eb3c03f99f97" providerId="ADAL" clId="{D4D3B293-A094-42E3-9716-78E639B32B87}" dt="2022-08-08T08:47:17.071" v="31" actId="478"/>
          <ac:picMkLst>
            <pc:docMk/>
            <pc:sldMk cId="0" sldId="271"/>
            <ac:picMk id="2050" creationId="{00000000-0000-0000-0000-000000000000}"/>
          </ac:picMkLst>
        </pc:picChg>
        <pc:cxnChg chg="del">
          <ac:chgData name="DUBUIS Julien" userId="d507d28b-ef1c-4d40-92b7-eb3c03f99f97" providerId="ADAL" clId="{D4D3B293-A094-42E3-9716-78E639B32B87}" dt="2022-08-08T08:47:23.631" v="33" actId="478"/>
          <ac:cxnSpMkLst>
            <pc:docMk/>
            <pc:sldMk cId="0" sldId="271"/>
            <ac:cxnSpMk id="7" creationId="{00000000-0000-0000-0000-000000000000}"/>
          </ac:cxnSpMkLst>
        </pc:cxnChg>
      </pc:sldChg>
      <pc:sldChg chg="addSp delSp modSp mod modAnim">
        <pc:chgData name="DUBUIS Julien" userId="d507d28b-ef1c-4d40-92b7-eb3c03f99f97" providerId="ADAL" clId="{D4D3B293-A094-42E3-9716-78E639B32B87}" dt="2022-08-08T09:27:51.196" v="661"/>
        <pc:sldMkLst>
          <pc:docMk/>
          <pc:sldMk cId="0" sldId="272"/>
        </pc:sldMkLst>
        <pc:spChg chg="del mod">
          <ac:chgData name="DUBUIS Julien" userId="d507d28b-ef1c-4d40-92b7-eb3c03f99f97" providerId="ADAL" clId="{D4D3B293-A094-42E3-9716-78E639B32B87}" dt="2022-08-08T09:04:58.614" v="278" actId="478"/>
          <ac:spMkLst>
            <pc:docMk/>
            <pc:sldMk cId="0" sldId="272"/>
            <ac:spMk id="6" creationId="{00000000-0000-0000-0000-000000000000}"/>
          </ac:spMkLst>
        </pc:spChg>
        <pc:spChg chg="add mod">
          <ac:chgData name="DUBUIS Julien" userId="d507d28b-ef1c-4d40-92b7-eb3c03f99f97" providerId="ADAL" clId="{D4D3B293-A094-42E3-9716-78E639B32B87}" dt="2022-08-08T09:04:34.248" v="277" actId="1038"/>
          <ac:spMkLst>
            <pc:docMk/>
            <pc:sldMk cId="0" sldId="272"/>
            <ac:spMk id="7" creationId="{42DC4466-ADAC-E0D6-90E4-74A44E060021}"/>
          </ac:spMkLst>
        </pc:spChg>
        <pc:spChg chg="mod">
          <ac:chgData name="DUBUIS Julien" userId="d507d28b-ef1c-4d40-92b7-eb3c03f99f97" providerId="ADAL" clId="{D4D3B293-A094-42E3-9716-78E639B32B87}" dt="2022-08-08T08:55:32.895" v="216" actId="27636"/>
          <ac:spMkLst>
            <pc:docMk/>
            <pc:sldMk cId="0" sldId="272"/>
            <ac:spMk id="8" creationId="{00000000-0000-0000-0000-000000000000}"/>
          </ac:spMkLst>
        </pc:spChg>
      </pc:sldChg>
      <pc:sldChg chg="del">
        <pc:chgData name="DUBUIS Julien" userId="d507d28b-ef1c-4d40-92b7-eb3c03f99f97" providerId="ADAL" clId="{D4D3B293-A094-42E3-9716-78E639B32B87}" dt="2022-08-08T08:54:52.386" v="210" actId="47"/>
        <pc:sldMkLst>
          <pc:docMk/>
          <pc:sldMk cId="0" sldId="273"/>
        </pc:sldMkLst>
      </pc:sldChg>
      <pc:sldChg chg="del">
        <pc:chgData name="DUBUIS Julien" userId="d507d28b-ef1c-4d40-92b7-eb3c03f99f97" providerId="ADAL" clId="{D4D3B293-A094-42E3-9716-78E639B32B87}" dt="2022-08-08T09:02:09.634" v="251" actId="47"/>
        <pc:sldMkLst>
          <pc:docMk/>
          <pc:sldMk cId="0" sldId="274"/>
        </pc:sldMkLst>
      </pc:sldChg>
      <pc:sldChg chg="del">
        <pc:chgData name="DUBUIS Julien" userId="d507d28b-ef1c-4d40-92b7-eb3c03f99f97" providerId="ADAL" clId="{D4D3B293-A094-42E3-9716-78E639B32B87}" dt="2022-08-08T09:02:11.503" v="252" actId="47"/>
        <pc:sldMkLst>
          <pc:docMk/>
          <pc:sldMk cId="0" sldId="275"/>
        </pc:sldMkLst>
      </pc:sldChg>
      <pc:sldChg chg="del">
        <pc:chgData name="DUBUIS Julien" userId="d507d28b-ef1c-4d40-92b7-eb3c03f99f97" providerId="ADAL" clId="{D4D3B293-A094-42E3-9716-78E639B32B87}" dt="2022-08-08T09:11:20.223" v="382" actId="47"/>
        <pc:sldMkLst>
          <pc:docMk/>
          <pc:sldMk cId="0" sldId="276"/>
        </pc:sldMkLst>
      </pc:sldChg>
      <pc:sldChg chg="del">
        <pc:chgData name="DUBUIS Julien" userId="d507d28b-ef1c-4d40-92b7-eb3c03f99f97" providerId="ADAL" clId="{D4D3B293-A094-42E3-9716-78E639B32B87}" dt="2022-08-08T09:11:22.689" v="383" actId="47"/>
        <pc:sldMkLst>
          <pc:docMk/>
          <pc:sldMk cId="0" sldId="277"/>
        </pc:sldMkLst>
      </pc:sldChg>
      <pc:sldChg chg="addSp modSp mod modAnim">
        <pc:chgData name="DUBUIS Julien" userId="d507d28b-ef1c-4d40-92b7-eb3c03f99f97" providerId="ADAL" clId="{D4D3B293-A094-42E3-9716-78E639B32B87}" dt="2022-08-08T09:28:48.488" v="664"/>
        <pc:sldMkLst>
          <pc:docMk/>
          <pc:sldMk cId="0" sldId="278"/>
        </pc:sldMkLst>
        <pc:spChg chg="mod">
          <ac:chgData name="DUBUIS Julien" userId="d507d28b-ef1c-4d40-92b7-eb3c03f99f97" providerId="ADAL" clId="{D4D3B293-A094-42E3-9716-78E639B32B87}" dt="2022-08-08T09:16:15.914" v="436" actId="27636"/>
          <ac:spMkLst>
            <pc:docMk/>
            <pc:sldMk cId="0" sldId="278"/>
            <ac:spMk id="6" creationId="{00000000-0000-0000-0000-000000000000}"/>
          </ac:spMkLst>
        </pc:spChg>
        <pc:spChg chg="mod">
          <ac:chgData name="DUBUIS Julien" userId="d507d28b-ef1c-4d40-92b7-eb3c03f99f97" providerId="ADAL" clId="{D4D3B293-A094-42E3-9716-78E639B32B87}" dt="2022-08-08T09:22:46.040" v="531" actId="20577"/>
          <ac:spMkLst>
            <pc:docMk/>
            <pc:sldMk cId="0" sldId="278"/>
            <ac:spMk id="7" creationId="{00000000-0000-0000-0000-000000000000}"/>
          </ac:spMkLst>
        </pc:spChg>
        <pc:spChg chg="mod">
          <ac:chgData name="DUBUIS Julien" userId="d507d28b-ef1c-4d40-92b7-eb3c03f99f97" providerId="ADAL" clId="{D4D3B293-A094-42E3-9716-78E639B32B87}" dt="2022-08-08T09:16:21.412" v="438" actId="20577"/>
          <ac:spMkLst>
            <pc:docMk/>
            <pc:sldMk cId="0" sldId="278"/>
            <ac:spMk id="8" creationId="{00000000-0000-0000-0000-000000000000}"/>
          </ac:spMkLst>
        </pc:spChg>
        <pc:spChg chg="add mod">
          <ac:chgData name="DUBUIS Julien" userId="d507d28b-ef1c-4d40-92b7-eb3c03f99f97" providerId="ADAL" clId="{D4D3B293-A094-42E3-9716-78E639B32B87}" dt="2022-08-08T09:18:56.144" v="454" actId="20577"/>
          <ac:spMkLst>
            <pc:docMk/>
            <pc:sldMk cId="0" sldId="278"/>
            <ac:spMk id="9" creationId="{5C18685B-AB97-0B76-6923-7DBAF57351AD}"/>
          </ac:spMkLst>
        </pc:spChg>
      </pc:sldChg>
      <pc:sldChg chg="del">
        <pc:chgData name="DUBUIS Julien" userId="d507d28b-ef1c-4d40-92b7-eb3c03f99f97" providerId="ADAL" clId="{D4D3B293-A094-42E3-9716-78E639B32B87}" dt="2022-08-08T09:17:35.281" v="450" actId="47"/>
        <pc:sldMkLst>
          <pc:docMk/>
          <pc:sldMk cId="0" sldId="279"/>
        </pc:sldMkLst>
      </pc:sldChg>
      <pc:sldChg chg="del">
        <pc:chgData name="DUBUIS Julien" userId="d507d28b-ef1c-4d40-92b7-eb3c03f99f97" providerId="ADAL" clId="{D4D3B293-A094-42E3-9716-78E639B32B87}" dt="2022-08-08T09:17:36.741" v="451" actId="47"/>
        <pc:sldMkLst>
          <pc:docMk/>
          <pc:sldMk cId="0" sldId="280"/>
        </pc:sldMkLst>
      </pc:sldChg>
      <pc:sldChg chg="del">
        <pc:chgData name="DUBUIS Julien" userId="d507d28b-ef1c-4d40-92b7-eb3c03f99f97" providerId="ADAL" clId="{D4D3B293-A094-42E3-9716-78E639B32B87}" dt="2022-08-08T09:21:19.154" v="470" actId="47"/>
        <pc:sldMkLst>
          <pc:docMk/>
          <pc:sldMk cId="0" sldId="281"/>
        </pc:sldMkLst>
      </pc:sldChg>
      <pc:sldChg chg="modSp mod">
        <pc:chgData name="DUBUIS Julien" userId="d507d28b-ef1c-4d40-92b7-eb3c03f99f97" providerId="ADAL" clId="{D4D3B293-A094-42E3-9716-78E639B32B87}" dt="2022-08-08T10:51:08.304" v="806" actId="115"/>
        <pc:sldMkLst>
          <pc:docMk/>
          <pc:sldMk cId="1508256258" sldId="373"/>
        </pc:sldMkLst>
        <pc:spChg chg="mod">
          <ac:chgData name="DUBUIS Julien" userId="d507d28b-ef1c-4d40-92b7-eb3c03f99f97" providerId="ADAL" clId="{D4D3B293-A094-42E3-9716-78E639B32B87}" dt="2022-08-08T10:51:08.304" v="806" actId="115"/>
          <ac:spMkLst>
            <pc:docMk/>
            <pc:sldMk cId="1508256258" sldId="373"/>
            <ac:spMk id="3" creationId="{3DD69A96-AD27-40E6-BD35-49BD012594AC}"/>
          </ac:spMkLst>
        </pc:spChg>
      </pc:sldChg>
      <pc:sldChg chg="del">
        <pc:chgData name="DUBUIS Julien" userId="d507d28b-ef1c-4d40-92b7-eb3c03f99f97" providerId="ADAL" clId="{D4D3B293-A094-42E3-9716-78E639B32B87}" dt="2022-08-08T10:51:16.330" v="807" actId="47"/>
        <pc:sldMkLst>
          <pc:docMk/>
          <pc:sldMk cId="1822659655" sldId="374"/>
        </pc:sldMkLst>
      </pc:sldChg>
      <pc:sldChg chg="del">
        <pc:chgData name="DUBUIS Julien" userId="d507d28b-ef1c-4d40-92b7-eb3c03f99f97" providerId="ADAL" clId="{D4D3B293-A094-42E3-9716-78E639B32B87}" dt="2022-08-08T10:51:17.977" v="808" actId="47"/>
        <pc:sldMkLst>
          <pc:docMk/>
          <pc:sldMk cId="2475188455" sldId="375"/>
        </pc:sldMkLst>
      </pc:sldChg>
      <pc:sldChg chg="modSp add mod">
        <pc:chgData name="DUBUIS Julien" userId="d507d28b-ef1c-4d40-92b7-eb3c03f99f97" providerId="ADAL" clId="{D4D3B293-A094-42E3-9716-78E639B32B87}" dt="2022-08-08T08:56:53.558" v="224" actId="1036"/>
        <pc:sldMkLst>
          <pc:docMk/>
          <pc:sldMk cId="2563694548" sldId="379"/>
        </pc:sldMkLst>
        <pc:spChg chg="mod">
          <ac:chgData name="DUBUIS Julien" userId="d507d28b-ef1c-4d40-92b7-eb3c03f99f97" providerId="ADAL" clId="{D4D3B293-A094-42E3-9716-78E639B32B87}" dt="2022-08-08T08:56:53.558" v="224" actId="1036"/>
          <ac:spMkLst>
            <pc:docMk/>
            <pc:sldMk cId="2563694548" sldId="379"/>
            <ac:spMk id="3" creationId="{1BCF9459-BC2A-4772-6615-E46EF56119EF}"/>
          </ac:spMkLst>
        </pc:spChg>
      </pc:sldChg>
      <pc:sldChg chg="del">
        <pc:chgData name="DUBUIS Julien" userId="d507d28b-ef1c-4d40-92b7-eb3c03f99f97" providerId="ADAL" clId="{D4D3B293-A094-42E3-9716-78E639B32B87}" dt="2022-08-08T08:56:30.389" v="217" actId="47"/>
        <pc:sldMkLst>
          <pc:docMk/>
          <pc:sldMk cId="4018346881" sldId="379"/>
        </pc:sldMkLst>
      </pc:sldChg>
      <pc:sldChg chg="addSp modSp add mod modAnim">
        <pc:chgData name="DUBUIS Julien" userId="d507d28b-ef1c-4d40-92b7-eb3c03f99f97" providerId="ADAL" clId="{D4D3B293-A094-42E3-9716-78E639B32B87}" dt="2022-08-08T09:28:12.689" v="663"/>
        <pc:sldMkLst>
          <pc:docMk/>
          <pc:sldMk cId="630045223" sldId="380"/>
        </pc:sldMkLst>
        <pc:spChg chg="mod">
          <ac:chgData name="DUBUIS Julien" userId="d507d28b-ef1c-4d40-92b7-eb3c03f99f97" providerId="ADAL" clId="{D4D3B293-A094-42E3-9716-78E639B32B87}" dt="2022-08-08T09:01:11.978" v="235" actId="20577"/>
          <ac:spMkLst>
            <pc:docMk/>
            <pc:sldMk cId="630045223" sldId="380"/>
            <ac:spMk id="6" creationId="{00000000-0000-0000-0000-000000000000}"/>
          </ac:spMkLst>
        </pc:spChg>
        <pc:spChg chg="add mod">
          <ac:chgData name="DUBUIS Julien" userId="d507d28b-ef1c-4d40-92b7-eb3c03f99f97" providerId="ADAL" clId="{D4D3B293-A094-42E3-9716-78E639B32B87}" dt="2022-08-08T09:01:37.801" v="249" actId="20577"/>
          <ac:spMkLst>
            <pc:docMk/>
            <pc:sldMk cId="630045223" sldId="380"/>
            <ac:spMk id="7" creationId="{D0865BDF-8AB5-D0A9-47AC-7EAF641A4ABB}"/>
          </ac:spMkLst>
        </pc:spChg>
        <pc:spChg chg="add mod">
          <ac:chgData name="DUBUIS Julien" userId="d507d28b-ef1c-4d40-92b7-eb3c03f99f97" providerId="ADAL" clId="{D4D3B293-A094-42E3-9716-78E639B32B87}" dt="2022-08-08T09:05:33.257" v="294" actId="1038"/>
          <ac:spMkLst>
            <pc:docMk/>
            <pc:sldMk cId="630045223" sldId="380"/>
            <ac:spMk id="9" creationId="{30B34425-F068-3388-A499-5D8BB60FA297}"/>
          </ac:spMkLst>
        </pc:spChg>
      </pc:sldChg>
      <pc:sldChg chg="del">
        <pc:chgData name="DUBUIS Julien" userId="d507d28b-ef1c-4d40-92b7-eb3c03f99f97" providerId="ADAL" clId="{D4D3B293-A094-42E3-9716-78E639B32B87}" dt="2022-08-08T09:00:33.306" v="228" actId="47"/>
        <pc:sldMkLst>
          <pc:docMk/>
          <pc:sldMk cId="3111192037" sldId="380"/>
        </pc:sldMkLst>
      </pc:sldChg>
      <pc:sldChg chg="modSp add mod">
        <pc:chgData name="DUBUIS Julien" userId="d507d28b-ef1c-4d40-92b7-eb3c03f99f97" providerId="ADAL" clId="{D4D3B293-A094-42E3-9716-78E639B32B87}" dt="2022-08-08T09:10:03.123" v="357" actId="14100"/>
        <pc:sldMkLst>
          <pc:docMk/>
          <pc:sldMk cId="2811652408" sldId="381"/>
        </pc:sldMkLst>
        <pc:spChg chg="mod">
          <ac:chgData name="DUBUIS Julien" userId="d507d28b-ef1c-4d40-92b7-eb3c03f99f97" providerId="ADAL" clId="{D4D3B293-A094-42E3-9716-78E639B32B87}" dt="2022-08-08T09:10:03.123" v="357" actId="14100"/>
          <ac:spMkLst>
            <pc:docMk/>
            <pc:sldMk cId="2811652408" sldId="381"/>
            <ac:spMk id="3" creationId="{1BCF9459-BC2A-4772-6615-E46EF56119EF}"/>
          </ac:spMkLst>
        </pc:spChg>
      </pc:sldChg>
      <pc:sldChg chg="modSp add mod">
        <pc:chgData name="DUBUIS Julien" userId="d507d28b-ef1c-4d40-92b7-eb3c03f99f97" providerId="ADAL" clId="{D4D3B293-A094-42E3-9716-78E639B32B87}" dt="2022-08-08T09:19:30.840" v="462" actId="20577"/>
        <pc:sldMkLst>
          <pc:docMk/>
          <pc:sldMk cId="1737284167" sldId="382"/>
        </pc:sldMkLst>
        <pc:spChg chg="mod">
          <ac:chgData name="DUBUIS Julien" userId="d507d28b-ef1c-4d40-92b7-eb3c03f99f97" providerId="ADAL" clId="{D4D3B293-A094-42E3-9716-78E639B32B87}" dt="2022-08-08T09:19:30.840" v="462" actId="20577"/>
          <ac:spMkLst>
            <pc:docMk/>
            <pc:sldMk cId="1737284167" sldId="382"/>
            <ac:spMk id="7" creationId="{D0865BDF-8AB5-D0A9-47AC-7EAF641A4ABB}"/>
          </ac:spMkLst>
        </pc:spChg>
      </pc:sldChg>
      <pc:sldChg chg="modSp add mod">
        <pc:chgData name="DUBUIS Julien" userId="d507d28b-ef1c-4d40-92b7-eb3c03f99f97" providerId="ADAL" clId="{D4D3B293-A094-42E3-9716-78E639B32B87}" dt="2022-08-08T09:10:34.601" v="381" actId="14100"/>
        <pc:sldMkLst>
          <pc:docMk/>
          <pc:sldMk cId="3629202462" sldId="383"/>
        </pc:sldMkLst>
        <pc:spChg chg="mod">
          <ac:chgData name="DUBUIS Julien" userId="d507d28b-ef1c-4d40-92b7-eb3c03f99f97" providerId="ADAL" clId="{D4D3B293-A094-42E3-9716-78E639B32B87}" dt="2022-08-08T09:10:34.601" v="381" actId="14100"/>
          <ac:spMkLst>
            <pc:docMk/>
            <pc:sldMk cId="3629202462" sldId="383"/>
            <ac:spMk id="3" creationId="{1BCF9459-BC2A-4772-6615-E46EF56119EF}"/>
          </ac:spMkLst>
        </pc:spChg>
      </pc:sldChg>
      <pc:sldChg chg="modSp add mod">
        <pc:chgData name="DUBUIS Julien" userId="d507d28b-ef1c-4d40-92b7-eb3c03f99f97" providerId="ADAL" clId="{D4D3B293-A094-42E3-9716-78E639B32B87}" dt="2022-08-08T09:20:53.932" v="465" actId="14100"/>
        <pc:sldMkLst>
          <pc:docMk/>
          <pc:sldMk cId="3588509633" sldId="384"/>
        </pc:sldMkLst>
        <pc:spChg chg="mod">
          <ac:chgData name="DUBUIS Julien" userId="d507d28b-ef1c-4d40-92b7-eb3c03f99f97" providerId="ADAL" clId="{D4D3B293-A094-42E3-9716-78E639B32B87}" dt="2022-08-08T09:20:53.932" v="465" actId="14100"/>
          <ac:spMkLst>
            <pc:docMk/>
            <pc:sldMk cId="3588509633" sldId="384"/>
            <ac:spMk id="3" creationId="{1BCF9459-BC2A-4772-6615-E46EF56119EF}"/>
          </ac:spMkLst>
        </pc:spChg>
      </pc:sldChg>
      <pc:sldChg chg="modSp add mod modAnim">
        <pc:chgData name="DUBUIS Julien" userId="d507d28b-ef1c-4d40-92b7-eb3c03f99f97" providerId="ADAL" clId="{D4D3B293-A094-42E3-9716-78E639B32B87}" dt="2022-08-08T09:29:33.448" v="665"/>
        <pc:sldMkLst>
          <pc:docMk/>
          <pc:sldMk cId="2935467976" sldId="385"/>
        </pc:sldMkLst>
        <pc:spChg chg="mod">
          <ac:chgData name="DUBUIS Julien" userId="d507d28b-ef1c-4d40-92b7-eb3c03f99f97" providerId="ADAL" clId="{D4D3B293-A094-42E3-9716-78E639B32B87}" dt="2022-08-08T09:25:52.564" v="660" actId="113"/>
          <ac:spMkLst>
            <pc:docMk/>
            <pc:sldMk cId="2935467976" sldId="385"/>
            <ac:spMk id="7" creationId="{00000000-0000-0000-0000-000000000000}"/>
          </ac:spMkLst>
        </pc:spChg>
        <pc:spChg chg="mod">
          <ac:chgData name="DUBUIS Julien" userId="d507d28b-ef1c-4d40-92b7-eb3c03f99f97" providerId="ADAL" clId="{D4D3B293-A094-42E3-9716-78E639B32B87}" dt="2022-08-08T09:23:37.781" v="533" actId="20577"/>
          <ac:spMkLst>
            <pc:docMk/>
            <pc:sldMk cId="2935467976" sldId="385"/>
            <ac:spMk id="9" creationId="{5C18685B-AB97-0B76-6923-7DBAF57351AD}"/>
          </ac:spMkLst>
        </pc:spChg>
      </pc:sldChg>
      <pc:sldChg chg="modSp add mod">
        <pc:chgData name="DUBUIS Julien" userId="d507d28b-ef1c-4d40-92b7-eb3c03f99f97" providerId="ADAL" clId="{D4D3B293-A094-42E3-9716-78E639B32B87}" dt="2022-08-08T09:38:57.094" v="798" actId="20577"/>
        <pc:sldMkLst>
          <pc:docMk/>
          <pc:sldMk cId="165836869" sldId="386"/>
        </pc:sldMkLst>
        <pc:spChg chg="mod">
          <ac:chgData name="DUBUIS Julien" userId="d507d28b-ef1c-4d40-92b7-eb3c03f99f97" providerId="ADAL" clId="{D4D3B293-A094-42E3-9716-78E639B32B87}" dt="2022-08-08T09:38:18.862" v="711" actId="20577"/>
          <ac:spMkLst>
            <pc:docMk/>
            <pc:sldMk cId="165836869" sldId="386"/>
            <ac:spMk id="2" creationId="{00000000-0000-0000-0000-000000000000}"/>
          </ac:spMkLst>
        </pc:spChg>
        <pc:spChg chg="mod">
          <ac:chgData name="DUBUIS Julien" userId="d507d28b-ef1c-4d40-92b7-eb3c03f99f97" providerId="ADAL" clId="{D4D3B293-A094-42E3-9716-78E639B32B87}" dt="2022-08-08T09:38:57.094" v="798" actId="20577"/>
          <ac:spMkLst>
            <pc:docMk/>
            <pc:sldMk cId="165836869" sldId="386"/>
            <ac:spMk id="7" creationId="{D0865BDF-8AB5-D0A9-47AC-7EAF641A4ABB}"/>
          </ac:spMkLst>
        </pc:spChg>
        <pc:spChg chg="mod">
          <ac:chgData name="DUBUIS Julien" userId="d507d28b-ef1c-4d40-92b7-eb3c03f99f97" providerId="ADAL" clId="{D4D3B293-A094-42E3-9716-78E639B32B87}" dt="2022-08-08T09:38:21.859" v="713" actId="20577"/>
          <ac:spMkLst>
            <pc:docMk/>
            <pc:sldMk cId="165836869" sldId="386"/>
            <ac:spMk id="9" creationId="{30B34425-F068-3388-A499-5D8BB60FA297}"/>
          </ac:spMkLst>
        </pc:spChg>
      </pc:sldChg>
      <pc:sldChg chg="modSp mod">
        <pc:chgData name="DUBUIS Julien" userId="d507d28b-ef1c-4d40-92b7-eb3c03f99f97" providerId="ADAL" clId="{D4D3B293-A094-42E3-9716-78E639B32B87}" dt="2022-08-08T10:54:22.316" v="816" actId="255"/>
        <pc:sldMkLst>
          <pc:docMk/>
          <pc:sldMk cId="3207592004" sldId="387"/>
        </pc:sldMkLst>
        <pc:spChg chg="mod">
          <ac:chgData name="DUBUIS Julien" userId="d507d28b-ef1c-4d40-92b7-eb3c03f99f97" providerId="ADAL" clId="{D4D3B293-A094-42E3-9716-78E639B32B87}" dt="2022-08-08T10:54:22.316" v="816" actId="255"/>
          <ac:spMkLst>
            <pc:docMk/>
            <pc:sldMk cId="3207592004" sldId="387"/>
            <ac:spMk id="3" creationId="{3DD69A96-AD27-40E6-BD35-49BD012594AC}"/>
          </ac:spMkLst>
        </pc:spChg>
      </pc:sldChg>
    </pc:docChg>
  </pc:docChgLst>
  <pc:docChgLst>
    <pc:chgData name="DUBUIS Julien" userId="d507d28b-ef1c-4d40-92b7-eb3c03f99f97" providerId="ADAL" clId="{7D5A3804-CF9C-4149-A42F-920A76F5B1FE}"/>
    <pc:docChg chg="modSld sldOrd">
      <pc:chgData name="DUBUIS Julien" userId="d507d28b-ef1c-4d40-92b7-eb3c03f99f97" providerId="ADAL" clId="{7D5A3804-CF9C-4149-A42F-920A76F5B1FE}" dt="2021-05-28T11:19:28.503" v="1"/>
      <pc:docMkLst>
        <pc:docMk/>
      </pc:docMkLst>
      <pc:sldChg chg="ord">
        <pc:chgData name="DUBUIS Julien" userId="d507d28b-ef1c-4d40-92b7-eb3c03f99f97" providerId="ADAL" clId="{7D5A3804-CF9C-4149-A42F-920A76F5B1FE}" dt="2021-05-28T11:19:28.503" v="1"/>
        <pc:sldMkLst>
          <pc:docMk/>
          <pc:sldMk cId="1508256258" sldId="373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E1A0-5387-484F-BB15-FE6751914920}" type="datetimeFigureOut">
              <a:rPr lang="fr-FR" smtClean="0"/>
              <a:pPr/>
              <a:t>08/08/2022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4282-8479-4A88-82FC-7D2191A7B1F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E1A0-5387-484F-BB15-FE6751914920}" type="datetimeFigureOut">
              <a:rPr lang="fr-FR" smtClean="0"/>
              <a:pPr/>
              <a:t>08/08/2022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4282-8479-4A88-82FC-7D2191A7B1F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E1A0-5387-484F-BB15-FE6751914920}" type="datetimeFigureOut">
              <a:rPr lang="fr-FR" smtClean="0"/>
              <a:pPr/>
              <a:t>08/08/2022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4282-8479-4A88-82FC-7D2191A7B1F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E1A0-5387-484F-BB15-FE6751914920}" type="datetimeFigureOut">
              <a:rPr lang="fr-FR" smtClean="0"/>
              <a:pPr/>
              <a:t>08/08/2022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4282-8479-4A88-82FC-7D2191A7B1F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E1A0-5387-484F-BB15-FE6751914920}" type="datetimeFigureOut">
              <a:rPr lang="fr-FR" smtClean="0"/>
              <a:pPr/>
              <a:t>08/08/2022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4282-8479-4A88-82FC-7D2191A7B1F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E1A0-5387-484F-BB15-FE6751914920}" type="datetimeFigureOut">
              <a:rPr lang="fr-FR" smtClean="0"/>
              <a:pPr/>
              <a:t>08/08/2022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4282-8479-4A88-82FC-7D2191A7B1F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E1A0-5387-484F-BB15-FE6751914920}" type="datetimeFigureOut">
              <a:rPr lang="fr-FR" smtClean="0"/>
              <a:pPr/>
              <a:t>08/08/2022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4282-8479-4A88-82FC-7D2191A7B1F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E1A0-5387-484F-BB15-FE6751914920}" type="datetimeFigureOut">
              <a:rPr lang="fr-FR" smtClean="0"/>
              <a:pPr/>
              <a:t>08/08/2022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4282-8479-4A88-82FC-7D2191A7B1F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E1A0-5387-484F-BB15-FE6751914920}" type="datetimeFigureOut">
              <a:rPr lang="fr-FR" smtClean="0"/>
              <a:pPr/>
              <a:t>08/08/2022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4282-8479-4A88-82FC-7D2191A7B1F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E1A0-5387-484F-BB15-FE6751914920}" type="datetimeFigureOut">
              <a:rPr lang="fr-FR" smtClean="0"/>
              <a:pPr/>
              <a:t>08/08/2022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4282-8479-4A88-82FC-7D2191A7B1F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E1A0-5387-484F-BB15-FE6751914920}" type="datetimeFigureOut">
              <a:rPr lang="fr-FR" smtClean="0"/>
              <a:pPr/>
              <a:t>08/08/2022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234282-8479-4A88-82FC-7D2191A7B1F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0E1A0-5387-484F-BB15-FE6751914920}" type="datetimeFigureOut">
              <a:rPr lang="fr-FR" smtClean="0"/>
              <a:pPr/>
              <a:t>08/08/2022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34282-8479-4A88-82FC-7D2191A7B1F1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fs.admin.ch/bfs/fr/home/statistiques/sante/etat-sante/reproductive/procreation-medicalement-assistee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ebe-arrive.ch/2020/02/13/pma-que-couvre-la-lamal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1571612"/>
            <a:ext cx="8029604" cy="3798905"/>
          </a:xfrm>
        </p:spPr>
        <p:txBody>
          <a:bodyPr>
            <a:normAutofit/>
          </a:bodyPr>
          <a:lstStyle/>
          <a:p>
            <a:r>
              <a:rPr lang="fr-CH" sz="6600" b="1" dirty="0">
                <a:latin typeface="Times New Roman" pitchFamily="18" charset="0"/>
                <a:cs typeface="Times New Roman" pitchFamily="18" charset="0"/>
              </a:rPr>
              <a:t>Procréation médicalement assistée (PMA)</a:t>
            </a:r>
            <a:br>
              <a:rPr lang="fr-CH" dirty="0"/>
            </a:br>
            <a:endParaRPr lang="fr-CH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FIVETE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377147" y="671436"/>
            <a:ext cx="1624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79-82</a:t>
            </a:r>
          </a:p>
        </p:txBody>
      </p:sp>
      <p:pic>
        <p:nvPicPr>
          <p:cNvPr id="1026" name="Picture 2" descr="étaps fiv fecondation in vitro">
            <a:extLst>
              <a:ext uri="{FF2B5EF4-FFF2-40B4-BE49-F238E27FC236}">
                <a16:creationId xmlns:a16="http://schemas.microsoft.com/office/drawing/2014/main" id="{1DFBA16F-125F-0C03-4AF4-56FC7AF21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408712" cy="51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FIVETE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fr-CH" dirty="0"/>
              <a:t>		   </a:t>
            </a:r>
            <a:r>
              <a:rPr lang="fr-CH" dirty="0">
                <a:latin typeface="Times New Roman"/>
                <a:cs typeface="Times New Roman"/>
              </a:rPr>
              <a:t>♀					      ♂</a:t>
            </a:r>
          </a:p>
          <a:p>
            <a:pPr>
              <a:buNone/>
            </a:pPr>
            <a:endParaRPr lang="fr-CH" sz="800" dirty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fr-CH" sz="2000" b="1" dirty="0">
                <a:latin typeface="Times New Roman"/>
                <a:cs typeface="Times New Roman"/>
              </a:rPr>
              <a:t>1</a:t>
            </a:r>
            <a:r>
              <a:rPr lang="fr-CH" sz="2000" dirty="0">
                <a:latin typeface="Times New Roman"/>
                <a:cs typeface="Times New Roman"/>
              </a:rPr>
              <a:t>.- </a:t>
            </a:r>
            <a:r>
              <a:rPr lang="fr-CH" sz="2000" b="1" dirty="0">
                <a:latin typeface="Times New Roman"/>
                <a:cs typeface="Times New Roman"/>
              </a:rPr>
              <a:t>Traitement hormonal  </a:t>
            </a:r>
            <a:r>
              <a:rPr lang="fr-CH" sz="2000" dirty="0">
                <a:latin typeface="Times New Roman"/>
                <a:cs typeface="Times New Roman"/>
              </a:rPr>
              <a:t>(14 jours)</a:t>
            </a:r>
          </a:p>
          <a:p>
            <a:pPr>
              <a:buNone/>
            </a:pPr>
            <a:r>
              <a:rPr lang="fr-CH" sz="2000" dirty="0">
                <a:latin typeface="Times New Roman"/>
                <a:cs typeface="Times New Roman"/>
              </a:rPr>
              <a:t>	GnRH – FSH (injection quotidienne)</a:t>
            </a:r>
          </a:p>
          <a:p>
            <a:pPr>
              <a:buNone/>
            </a:pPr>
            <a:r>
              <a:rPr lang="fr-CH" sz="2000" dirty="0">
                <a:latin typeface="Times New Roman"/>
                <a:cs typeface="Times New Roman"/>
              </a:rPr>
              <a:t>→ </a:t>
            </a:r>
            <a:r>
              <a:rPr lang="fr-CH" sz="2000" b="1" dirty="0">
                <a:latin typeface="Times New Roman"/>
                <a:cs typeface="Times New Roman"/>
              </a:rPr>
              <a:t>maturation </a:t>
            </a:r>
            <a:r>
              <a:rPr lang="fr-CH" sz="2000" dirty="0">
                <a:latin typeface="Times New Roman"/>
                <a:cs typeface="Times New Roman"/>
              </a:rPr>
              <a:t>de plusieurs follicules</a:t>
            </a:r>
          </a:p>
          <a:p>
            <a:pPr>
              <a:buNone/>
            </a:pPr>
            <a:r>
              <a:rPr lang="fr-CH" sz="2000" dirty="0">
                <a:latin typeface="Times New Roman"/>
                <a:cs typeface="Times New Roman"/>
              </a:rPr>
              <a:t>	(échographie)</a:t>
            </a:r>
            <a:endParaRPr lang="fr-CH" sz="2000" dirty="0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EA5EF84-46D2-F5D5-5666-A1DD363F18C8}"/>
              </a:ext>
            </a:extLst>
          </p:cNvPr>
          <p:cNvSpPr txBox="1"/>
          <p:nvPr/>
        </p:nvSpPr>
        <p:spPr>
          <a:xfrm>
            <a:off x="7377147" y="671436"/>
            <a:ext cx="1624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79-80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FIVETE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82</a:t>
            </a:r>
          </a:p>
        </p:txBody>
      </p:sp>
      <p:pic>
        <p:nvPicPr>
          <p:cNvPr id="10" name="Picture 2" descr="étaps fiv fecondation in vitro">
            <a:extLst>
              <a:ext uri="{FF2B5EF4-FFF2-40B4-BE49-F238E27FC236}">
                <a16:creationId xmlns:a16="http://schemas.microsoft.com/office/drawing/2014/main" id="{E0053811-CDA2-B4BD-D94B-96B31F5AF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408712" cy="51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CF9459-BC2A-4772-6615-E46EF56119EF}"/>
              </a:ext>
            </a:extLst>
          </p:cNvPr>
          <p:cNvSpPr/>
          <p:nvPr/>
        </p:nvSpPr>
        <p:spPr>
          <a:xfrm>
            <a:off x="1187624" y="4005064"/>
            <a:ext cx="1152128" cy="257829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FIVETE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0" y="1600200"/>
            <a:ext cx="4500562" cy="38450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CH" dirty="0"/>
              <a:t>		   </a:t>
            </a:r>
            <a:r>
              <a:rPr lang="fr-CH" dirty="0">
                <a:latin typeface="Times New Roman"/>
                <a:cs typeface="Times New Roman"/>
              </a:rPr>
              <a:t>♀			</a:t>
            </a:r>
            <a:r>
              <a:rPr lang="fr-CH" sz="800" dirty="0">
                <a:latin typeface="Times New Roman"/>
                <a:cs typeface="Times New Roman"/>
              </a:rPr>
              <a:t>		</a:t>
            </a:r>
          </a:p>
          <a:p>
            <a:pPr>
              <a:buNone/>
            </a:pPr>
            <a:endParaRPr lang="fr-CH" sz="800" dirty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fr-CH" sz="2000" b="1" dirty="0">
                <a:latin typeface="Times New Roman"/>
                <a:cs typeface="Times New Roman"/>
              </a:rPr>
              <a:t>1</a:t>
            </a:r>
            <a:r>
              <a:rPr lang="fr-CH" sz="2000" dirty="0">
                <a:latin typeface="Times New Roman"/>
                <a:cs typeface="Times New Roman"/>
              </a:rPr>
              <a:t>.- </a:t>
            </a:r>
            <a:r>
              <a:rPr lang="fr-CH" sz="2000" b="1" dirty="0">
                <a:latin typeface="Times New Roman"/>
                <a:cs typeface="Times New Roman"/>
              </a:rPr>
              <a:t>Traitement hormonal  </a:t>
            </a:r>
            <a:r>
              <a:rPr lang="fr-CH" sz="2000" dirty="0">
                <a:latin typeface="Times New Roman"/>
                <a:cs typeface="Times New Roman"/>
              </a:rPr>
              <a:t>(14 jours)</a:t>
            </a:r>
          </a:p>
          <a:p>
            <a:pPr>
              <a:buNone/>
            </a:pPr>
            <a:r>
              <a:rPr lang="fr-CH" sz="2000" dirty="0">
                <a:latin typeface="Times New Roman"/>
                <a:cs typeface="Times New Roman"/>
              </a:rPr>
              <a:t>	GnRH – FSH (injection quotidienne)</a:t>
            </a:r>
          </a:p>
          <a:p>
            <a:pPr>
              <a:buNone/>
            </a:pPr>
            <a:r>
              <a:rPr lang="fr-CH" sz="2000" dirty="0">
                <a:latin typeface="Times New Roman"/>
                <a:cs typeface="Times New Roman"/>
              </a:rPr>
              <a:t>→ </a:t>
            </a:r>
            <a:r>
              <a:rPr lang="fr-CH" sz="2000" b="1" dirty="0">
                <a:latin typeface="Times New Roman"/>
                <a:cs typeface="Times New Roman"/>
              </a:rPr>
              <a:t>maturation </a:t>
            </a:r>
            <a:r>
              <a:rPr lang="fr-CH" sz="2000" dirty="0">
                <a:latin typeface="Times New Roman"/>
                <a:cs typeface="Times New Roman"/>
              </a:rPr>
              <a:t>de plusieurs follicules</a:t>
            </a:r>
          </a:p>
          <a:p>
            <a:pPr>
              <a:buNone/>
            </a:pPr>
            <a:r>
              <a:rPr lang="fr-CH" sz="2000" dirty="0">
                <a:latin typeface="Times New Roman"/>
                <a:cs typeface="Times New Roman"/>
              </a:rPr>
              <a:t>	(échographie)</a:t>
            </a:r>
          </a:p>
          <a:p>
            <a:pPr>
              <a:buNone/>
            </a:pPr>
            <a:endParaRPr lang="fr-CH" sz="800" dirty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fr-CH" sz="2000" b="1" dirty="0">
                <a:latin typeface="Times New Roman"/>
                <a:cs typeface="Times New Roman"/>
              </a:rPr>
              <a:t>2.- Déclenchement de l’ovulation </a:t>
            </a:r>
            <a:r>
              <a:rPr lang="fr-CH" sz="2000" dirty="0">
                <a:latin typeface="Times New Roman"/>
                <a:cs typeface="Times New Roman"/>
              </a:rPr>
              <a:t>(injection hormonale spécifique)</a:t>
            </a:r>
          </a:p>
          <a:p>
            <a:pPr>
              <a:buNone/>
            </a:pPr>
            <a:endParaRPr lang="fr-CH" sz="800" dirty="0"/>
          </a:p>
          <a:p>
            <a:pPr>
              <a:buNone/>
            </a:pPr>
            <a:r>
              <a:rPr lang="fr-CH" sz="2000" b="1" dirty="0">
                <a:latin typeface="Times New Roman"/>
                <a:cs typeface="Times New Roman"/>
              </a:rPr>
              <a:t>3</a:t>
            </a:r>
            <a:r>
              <a:rPr lang="fr-CH" sz="2000" dirty="0">
                <a:latin typeface="Times New Roman"/>
                <a:cs typeface="Times New Roman"/>
              </a:rPr>
              <a:t>.- </a:t>
            </a:r>
            <a:r>
              <a:rPr lang="fr-CH" sz="2000" b="1" dirty="0">
                <a:latin typeface="Times New Roman"/>
                <a:cs typeface="Times New Roman"/>
              </a:rPr>
              <a:t>Prélèvement</a:t>
            </a:r>
            <a:r>
              <a:rPr lang="fr-CH" sz="2000" dirty="0">
                <a:latin typeface="Times New Roman"/>
                <a:cs typeface="Times New Roman"/>
              </a:rPr>
              <a:t> des ovocytes 2</a:t>
            </a:r>
            <a:r>
              <a:rPr lang="fr-CH" sz="2000" baseline="30000" dirty="0">
                <a:latin typeface="Times New Roman"/>
                <a:cs typeface="Times New Roman"/>
              </a:rPr>
              <a:t>ème</a:t>
            </a:r>
            <a:r>
              <a:rPr lang="fr-CH" sz="2000" dirty="0">
                <a:latin typeface="Times New Roman"/>
                <a:cs typeface="Times New Roman"/>
              </a:rPr>
              <a:t> ordre</a:t>
            </a:r>
            <a:endParaRPr lang="fr-CH" sz="2000" dirty="0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2DC4466-ADAC-E0D6-90E4-74A44E060021}"/>
              </a:ext>
            </a:extLst>
          </p:cNvPr>
          <p:cNvSpPr txBox="1"/>
          <p:nvPr/>
        </p:nvSpPr>
        <p:spPr>
          <a:xfrm>
            <a:off x="7809195" y="671436"/>
            <a:ext cx="10832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80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FIVETE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82</a:t>
            </a:r>
          </a:p>
        </p:txBody>
      </p:sp>
      <p:pic>
        <p:nvPicPr>
          <p:cNvPr id="10" name="Picture 2" descr="étaps fiv fecondation in vitro">
            <a:extLst>
              <a:ext uri="{FF2B5EF4-FFF2-40B4-BE49-F238E27FC236}">
                <a16:creationId xmlns:a16="http://schemas.microsoft.com/office/drawing/2014/main" id="{E0053811-CDA2-B4BD-D94B-96B31F5AF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408712" cy="51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CF9459-BC2A-4772-6615-E46EF56119EF}"/>
              </a:ext>
            </a:extLst>
          </p:cNvPr>
          <p:cNvSpPr/>
          <p:nvPr/>
        </p:nvSpPr>
        <p:spPr>
          <a:xfrm>
            <a:off x="1187624" y="2060848"/>
            <a:ext cx="2160240" cy="424847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63694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FIVETE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0" y="1600200"/>
            <a:ext cx="4500562" cy="38450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CH" dirty="0"/>
              <a:t>		   </a:t>
            </a:r>
            <a:r>
              <a:rPr lang="fr-CH" dirty="0">
                <a:latin typeface="Times New Roman"/>
                <a:cs typeface="Times New Roman"/>
              </a:rPr>
              <a:t>♀			</a:t>
            </a:r>
            <a:r>
              <a:rPr lang="fr-CH" sz="800" dirty="0">
                <a:latin typeface="Times New Roman"/>
                <a:cs typeface="Times New Roman"/>
              </a:rPr>
              <a:t>		</a:t>
            </a:r>
          </a:p>
          <a:p>
            <a:pPr>
              <a:buNone/>
            </a:pPr>
            <a:endParaRPr lang="fr-CH" sz="800" dirty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fr-CH" sz="2000" b="1" dirty="0">
                <a:latin typeface="Times New Roman"/>
                <a:cs typeface="Times New Roman"/>
              </a:rPr>
              <a:t>1</a:t>
            </a:r>
            <a:r>
              <a:rPr lang="fr-CH" sz="2000" dirty="0">
                <a:latin typeface="Times New Roman"/>
                <a:cs typeface="Times New Roman"/>
              </a:rPr>
              <a:t>.- </a:t>
            </a:r>
            <a:r>
              <a:rPr lang="fr-CH" sz="2000" b="1" dirty="0">
                <a:latin typeface="Times New Roman"/>
                <a:cs typeface="Times New Roman"/>
              </a:rPr>
              <a:t>Traitement hormonal  </a:t>
            </a:r>
            <a:r>
              <a:rPr lang="fr-CH" sz="2000" dirty="0">
                <a:latin typeface="Times New Roman"/>
                <a:cs typeface="Times New Roman"/>
              </a:rPr>
              <a:t>(14 jours)</a:t>
            </a:r>
          </a:p>
          <a:p>
            <a:pPr>
              <a:buNone/>
            </a:pPr>
            <a:r>
              <a:rPr lang="fr-CH" sz="2000" dirty="0">
                <a:latin typeface="Times New Roman"/>
                <a:cs typeface="Times New Roman"/>
              </a:rPr>
              <a:t>	GnRH – FSH (injection quotidienne)</a:t>
            </a:r>
          </a:p>
          <a:p>
            <a:pPr>
              <a:buNone/>
            </a:pPr>
            <a:r>
              <a:rPr lang="fr-CH" sz="2000" dirty="0">
                <a:latin typeface="Times New Roman"/>
                <a:cs typeface="Times New Roman"/>
              </a:rPr>
              <a:t>→ </a:t>
            </a:r>
            <a:r>
              <a:rPr lang="fr-CH" sz="2000" b="1" dirty="0">
                <a:latin typeface="Times New Roman"/>
                <a:cs typeface="Times New Roman"/>
              </a:rPr>
              <a:t>maturation </a:t>
            </a:r>
            <a:r>
              <a:rPr lang="fr-CH" sz="2000" dirty="0">
                <a:latin typeface="Times New Roman"/>
                <a:cs typeface="Times New Roman"/>
              </a:rPr>
              <a:t>de plusieurs follicules</a:t>
            </a:r>
          </a:p>
          <a:p>
            <a:pPr>
              <a:buNone/>
            </a:pPr>
            <a:r>
              <a:rPr lang="fr-CH" sz="2000" dirty="0">
                <a:latin typeface="Times New Roman"/>
                <a:cs typeface="Times New Roman"/>
              </a:rPr>
              <a:t>	(échographie)</a:t>
            </a:r>
          </a:p>
          <a:p>
            <a:pPr>
              <a:buNone/>
            </a:pPr>
            <a:endParaRPr lang="fr-CH" sz="800" dirty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fr-CH" sz="2000" b="1" dirty="0">
                <a:latin typeface="Times New Roman"/>
                <a:cs typeface="Times New Roman"/>
              </a:rPr>
              <a:t>2.- Déclenchement de l’ovulation </a:t>
            </a:r>
            <a:r>
              <a:rPr lang="fr-CH" sz="2000" dirty="0">
                <a:latin typeface="Times New Roman"/>
                <a:cs typeface="Times New Roman"/>
              </a:rPr>
              <a:t>(injection hormonale spécifique)</a:t>
            </a:r>
          </a:p>
          <a:p>
            <a:pPr>
              <a:buNone/>
            </a:pPr>
            <a:endParaRPr lang="fr-CH" sz="800" dirty="0"/>
          </a:p>
          <a:p>
            <a:pPr>
              <a:buNone/>
            </a:pPr>
            <a:r>
              <a:rPr lang="fr-CH" sz="2000" b="1" dirty="0">
                <a:latin typeface="Times New Roman"/>
                <a:cs typeface="Times New Roman"/>
              </a:rPr>
              <a:t>3</a:t>
            </a:r>
            <a:r>
              <a:rPr lang="fr-CH" sz="2000" dirty="0">
                <a:latin typeface="Times New Roman"/>
                <a:cs typeface="Times New Roman"/>
              </a:rPr>
              <a:t>.- </a:t>
            </a:r>
            <a:r>
              <a:rPr lang="fr-CH" sz="2000" b="1" dirty="0">
                <a:latin typeface="Times New Roman"/>
                <a:cs typeface="Times New Roman"/>
              </a:rPr>
              <a:t>Prélèvement</a:t>
            </a:r>
            <a:r>
              <a:rPr lang="fr-CH" sz="2000" dirty="0">
                <a:latin typeface="Times New Roman"/>
                <a:cs typeface="Times New Roman"/>
              </a:rPr>
              <a:t> des ovocytes 2</a:t>
            </a:r>
            <a:r>
              <a:rPr lang="fr-CH" sz="2000" baseline="30000" dirty="0">
                <a:latin typeface="Times New Roman"/>
                <a:cs typeface="Times New Roman"/>
              </a:rPr>
              <a:t>ème</a:t>
            </a:r>
            <a:r>
              <a:rPr lang="fr-CH" sz="2000" dirty="0">
                <a:latin typeface="Times New Roman"/>
                <a:cs typeface="Times New Roman"/>
              </a:rPr>
              <a:t> ordre</a:t>
            </a:r>
            <a:endParaRPr lang="fr-CH" sz="2000" dirty="0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Espace réservé du contenu 7"/>
          <p:cNvSpPr txBox="1">
            <a:spLocks/>
          </p:cNvSpPr>
          <p:nvPr/>
        </p:nvSpPr>
        <p:spPr>
          <a:xfrm>
            <a:off x="4643438" y="1643051"/>
            <a:ext cx="4500562" cy="2214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CH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          </a:t>
            </a:r>
            <a:r>
              <a:rPr lang="fr-CH" sz="3200" dirty="0">
                <a:latin typeface="Times New Roman"/>
                <a:cs typeface="Times New Roman"/>
              </a:rPr>
              <a:t>♂</a:t>
            </a:r>
            <a:r>
              <a:rPr kumimoji="0" lang="fr-CH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	</a:t>
            </a:r>
            <a:r>
              <a:rPr kumimoji="0" lang="fr-CH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CH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CH" sz="2000" b="1" dirty="0">
                <a:latin typeface="Times New Roman"/>
                <a:cs typeface="Times New Roman"/>
              </a:rPr>
              <a:t>4</a:t>
            </a: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.- </a:t>
            </a:r>
            <a:r>
              <a:rPr kumimoji="0" lang="fr-CH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Récolter le sperme </a:t>
            </a:r>
            <a:r>
              <a:rPr kumimoji="0" lang="fr-CH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(père, donneur)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CH" sz="800" b="1" dirty="0">
              <a:latin typeface="Times New Roman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CH" sz="2000" b="1" dirty="0">
                <a:latin typeface="Times New Roman"/>
                <a:cs typeface="Times New Roman"/>
              </a:rPr>
              <a:t>4</a:t>
            </a:r>
            <a:r>
              <a:rPr kumimoji="0" lang="fr-CH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.- </a:t>
            </a:r>
            <a:r>
              <a:rPr kumimoji="0" lang="fr-CH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Préparation du sperme</a:t>
            </a:r>
            <a:r>
              <a:rPr kumimoji="0" lang="fr-CH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fr-CH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(capacitation)</a:t>
            </a:r>
            <a:r>
              <a:rPr kumimoji="0" lang="fr-CH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	</a:t>
            </a:r>
          </a:p>
        </p:txBody>
      </p:sp>
      <p:sp>
        <p:nvSpPr>
          <p:cNvPr id="7" name="Espace réservé du contenu 7">
            <a:extLst>
              <a:ext uri="{FF2B5EF4-FFF2-40B4-BE49-F238E27FC236}">
                <a16:creationId xmlns:a16="http://schemas.microsoft.com/office/drawing/2014/main" id="{D0865BDF-8AB5-D0A9-47AC-7EAF641A4ABB}"/>
              </a:ext>
            </a:extLst>
          </p:cNvPr>
          <p:cNvSpPr txBox="1">
            <a:spLocks/>
          </p:cNvSpPr>
          <p:nvPr/>
        </p:nvSpPr>
        <p:spPr>
          <a:xfrm>
            <a:off x="357174" y="5257800"/>
            <a:ext cx="8429652" cy="2257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CH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fr-CH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r>
              <a:rPr lang="fr-CH" sz="2000" dirty="0"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Mise en commun </a:t>
            </a:r>
            <a:r>
              <a:rPr lang="fr-CH" sz="2000" dirty="0">
                <a:latin typeface="Times New Roman" pitchFamily="18" charset="0"/>
                <a:cs typeface="Times New Roman" pitchFamily="18" charset="0"/>
              </a:rPr>
              <a:t>dans une éprouvette (FIV) (20 heures)</a:t>
            </a:r>
            <a:endParaRPr kumimoji="0" lang="fr-CH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0B34425-F068-3388-A499-5D8BB60FA297}"/>
              </a:ext>
            </a:extLst>
          </p:cNvPr>
          <p:cNvSpPr txBox="1"/>
          <p:nvPr/>
        </p:nvSpPr>
        <p:spPr>
          <a:xfrm>
            <a:off x="7809195" y="671436"/>
            <a:ext cx="1155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80</a:t>
            </a:r>
          </a:p>
        </p:txBody>
      </p:sp>
    </p:spTree>
    <p:extLst>
      <p:ext uri="{BB962C8B-B14F-4D97-AF65-F5344CB8AC3E}">
        <p14:creationId xmlns:p14="http://schemas.microsoft.com/office/powerpoint/2010/main" val="63004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FIVETE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82</a:t>
            </a:r>
          </a:p>
        </p:txBody>
      </p:sp>
      <p:pic>
        <p:nvPicPr>
          <p:cNvPr id="10" name="Picture 2" descr="étaps fiv fecondation in vitro">
            <a:extLst>
              <a:ext uri="{FF2B5EF4-FFF2-40B4-BE49-F238E27FC236}">
                <a16:creationId xmlns:a16="http://schemas.microsoft.com/office/drawing/2014/main" id="{E0053811-CDA2-B4BD-D94B-96B31F5AF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408712" cy="51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CF9459-BC2A-4772-6615-E46EF56119EF}"/>
              </a:ext>
            </a:extLst>
          </p:cNvPr>
          <p:cNvSpPr/>
          <p:nvPr/>
        </p:nvSpPr>
        <p:spPr>
          <a:xfrm>
            <a:off x="2915816" y="2060848"/>
            <a:ext cx="3168352" cy="462291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116524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FIVETE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0" y="1600200"/>
            <a:ext cx="4500562" cy="38450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CH" dirty="0"/>
              <a:t>		   </a:t>
            </a:r>
            <a:r>
              <a:rPr lang="fr-CH" dirty="0">
                <a:latin typeface="Times New Roman"/>
                <a:cs typeface="Times New Roman"/>
              </a:rPr>
              <a:t>♀			</a:t>
            </a:r>
            <a:r>
              <a:rPr lang="fr-CH" sz="800" dirty="0">
                <a:latin typeface="Times New Roman"/>
                <a:cs typeface="Times New Roman"/>
              </a:rPr>
              <a:t>		</a:t>
            </a:r>
          </a:p>
          <a:p>
            <a:pPr>
              <a:buNone/>
            </a:pPr>
            <a:endParaRPr lang="fr-CH" sz="800" dirty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fr-CH" sz="2000" b="1" dirty="0">
                <a:latin typeface="Times New Roman"/>
                <a:cs typeface="Times New Roman"/>
              </a:rPr>
              <a:t>1</a:t>
            </a:r>
            <a:r>
              <a:rPr lang="fr-CH" sz="2000" dirty="0">
                <a:latin typeface="Times New Roman"/>
                <a:cs typeface="Times New Roman"/>
              </a:rPr>
              <a:t>.- </a:t>
            </a:r>
            <a:r>
              <a:rPr lang="fr-CH" sz="2000" b="1" dirty="0">
                <a:latin typeface="Times New Roman"/>
                <a:cs typeface="Times New Roman"/>
              </a:rPr>
              <a:t>Traitement hormonal  </a:t>
            </a:r>
            <a:r>
              <a:rPr lang="fr-CH" sz="2000" dirty="0">
                <a:latin typeface="Times New Roman"/>
                <a:cs typeface="Times New Roman"/>
              </a:rPr>
              <a:t>(14 jours)</a:t>
            </a:r>
          </a:p>
          <a:p>
            <a:pPr>
              <a:buNone/>
            </a:pPr>
            <a:r>
              <a:rPr lang="fr-CH" sz="2000" dirty="0">
                <a:latin typeface="Times New Roman"/>
                <a:cs typeface="Times New Roman"/>
              </a:rPr>
              <a:t>	GnRH – FSH (injection quotidienne)</a:t>
            </a:r>
          </a:p>
          <a:p>
            <a:pPr>
              <a:buNone/>
            </a:pPr>
            <a:r>
              <a:rPr lang="fr-CH" sz="2000" dirty="0">
                <a:latin typeface="Times New Roman"/>
                <a:cs typeface="Times New Roman"/>
              </a:rPr>
              <a:t>→ </a:t>
            </a:r>
            <a:r>
              <a:rPr lang="fr-CH" sz="2000" b="1" dirty="0">
                <a:latin typeface="Times New Roman"/>
                <a:cs typeface="Times New Roman"/>
              </a:rPr>
              <a:t>maturation </a:t>
            </a:r>
            <a:r>
              <a:rPr lang="fr-CH" sz="2000" dirty="0">
                <a:latin typeface="Times New Roman"/>
                <a:cs typeface="Times New Roman"/>
              </a:rPr>
              <a:t>de plusieurs follicules</a:t>
            </a:r>
          </a:p>
          <a:p>
            <a:pPr>
              <a:buNone/>
            </a:pPr>
            <a:r>
              <a:rPr lang="fr-CH" sz="2000" dirty="0">
                <a:latin typeface="Times New Roman"/>
                <a:cs typeface="Times New Roman"/>
              </a:rPr>
              <a:t>	(échographie)</a:t>
            </a:r>
          </a:p>
          <a:p>
            <a:pPr>
              <a:buNone/>
            </a:pPr>
            <a:endParaRPr lang="fr-CH" sz="800" dirty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fr-CH" sz="2000" b="1" dirty="0">
                <a:latin typeface="Times New Roman"/>
                <a:cs typeface="Times New Roman"/>
              </a:rPr>
              <a:t>2.- Déclenchement de l’ovulation </a:t>
            </a:r>
            <a:r>
              <a:rPr lang="fr-CH" sz="2000" dirty="0">
                <a:latin typeface="Times New Roman"/>
                <a:cs typeface="Times New Roman"/>
              </a:rPr>
              <a:t>(injection hormonale spécifique)</a:t>
            </a:r>
          </a:p>
          <a:p>
            <a:pPr>
              <a:buNone/>
            </a:pPr>
            <a:endParaRPr lang="fr-CH" sz="800" dirty="0"/>
          </a:p>
          <a:p>
            <a:pPr>
              <a:buNone/>
            </a:pPr>
            <a:r>
              <a:rPr lang="fr-CH" sz="2000" b="1" dirty="0">
                <a:latin typeface="Times New Roman"/>
                <a:cs typeface="Times New Roman"/>
              </a:rPr>
              <a:t>3</a:t>
            </a:r>
            <a:r>
              <a:rPr lang="fr-CH" sz="2000" dirty="0">
                <a:latin typeface="Times New Roman"/>
                <a:cs typeface="Times New Roman"/>
              </a:rPr>
              <a:t>.- </a:t>
            </a:r>
            <a:r>
              <a:rPr lang="fr-CH" sz="2000" b="1" dirty="0">
                <a:latin typeface="Times New Roman"/>
                <a:cs typeface="Times New Roman"/>
              </a:rPr>
              <a:t>Prélèvement</a:t>
            </a:r>
            <a:r>
              <a:rPr lang="fr-CH" sz="2000" dirty="0">
                <a:latin typeface="Times New Roman"/>
                <a:cs typeface="Times New Roman"/>
              </a:rPr>
              <a:t> des ovocytes 2</a:t>
            </a:r>
            <a:r>
              <a:rPr lang="fr-CH" sz="2000" baseline="30000" dirty="0">
                <a:latin typeface="Times New Roman"/>
                <a:cs typeface="Times New Roman"/>
              </a:rPr>
              <a:t>ème</a:t>
            </a:r>
            <a:r>
              <a:rPr lang="fr-CH" sz="2000" dirty="0">
                <a:latin typeface="Times New Roman"/>
                <a:cs typeface="Times New Roman"/>
              </a:rPr>
              <a:t> ordre</a:t>
            </a:r>
            <a:endParaRPr lang="fr-CH" sz="2000" dirty="0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Espace réservé du contenu 7"/>
          <p:cNvSpPr txBox="1">
            <a:spLocks/>
          </p:cNvSpPr>
          <p:nvPr/>
        </p:nvSpPr>
        <p:spPr>
          <a:xfrm>
            <a:off x="4643438" y="1643051"/>
            <a:ext cx="4500562" cy="2214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CH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          </a:t>
            </a:r>
            <a:r>
              <a:rPr lang="fr-CH" sz="3200" dirty="0">
                <a:latin typeface="Times New Roman"/>
                <a:cs typeface="Times New Roman"/>
              </a:rPr>
              <a:t>♂</a:t>
            </a:r>
            <a:r>
              <a:rPr kumimoji="0" lang="fr-CH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	</a:t>
            </a:r>
            <a:r>
              <a:rPr kumimoji="0" lang="fr-CH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CH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CH" sz="2000" b="1" dirty="0">
                <a:latin typeface="Times New Roman"/>
                <a:cs typeface="Times New Roman"/>
              </a:rPr>
              <a:t>4</a:t>
            </a: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.- </a:t>
            </a:r>
            <a:r>
              <a:rPr kumimoji="0" lang="fr-CH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Récolter le sperme </a:t>
            </a:r>
            <a:r>
              <a:rPr kumimoji="0" lang="fr-CH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(père, donneur)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CH" sz="800" b="1" dirty="0">
              <a:latin typeface="Times New Roman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CH" sz="2000" b="1" dirty="0">
                <a:latin typeface="Times New Roman"/>
                <a:cs typeface="Times New Roman"/>
              </a:rPr>
              <a:t>4</a:t>
            </a:r>
            <a:r>
              <a:rPr kumimoji="0" lang="fr-CH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.- </a:t>
            </a:r>
            <a:r>
              <a:rPr kumimoji="0" lang="fr-CH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Préparation du sperme</a:t>
            </a:r>
            <a:r>
              <a:rPr kumimoji="0" lang="fr-CH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fr-CH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(capacitation)</a:t>
            </a:r>
            <a:r>
              <a:rPr kumimoji="0" lang="fr-CH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	</a:t>
            </a:r>
          </a:p>
        </p:txBody>
      </p:sp>
      <p:sp>
        <p:nvSpPr>
          <p:cNvPr id="7" name="Espace réservé du contenu 7">
            <a:extLst>
              <a:ext uri="{FF2B5EF4-FFF2-40B4-BE49-F238E27FC236}">
                <a16:creationId xmlns:a16="http://schemas.microsoft.com/office/drawing/2014/main" id="{D0865BDF-8AB5-D0A9-47AC-7EAF641A4ABB}"/>
              </a:ext>
            </a:extLst>
          </p:cNvPr>
          <p:cNvSpPr txBox="1">
            <a:spLocks/>
          </p:cNvSpPr>
          <p:nvPr/>
        </p:nvSpPr>
        <p:spPr>
          <a:xfrm>
            <a:off x="357174" y="5257800"/>
            <a:ext cx="8429652" cy="2257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CH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fr-CH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r>
              <a:rPr lang="fr-CH" sz="2000" dirty="0"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Mise en commun </a:t>
            </a:r>
            <a:r>
              <a:rPr lang="fr-CH" sz="2000" dirty="0">
                <a:latin typeface="Times New Roman" pitchFamily="18" charset="0"/>
                <a:cs typeface="Times New Roman" pitchFamily="18" charset="0"/>
              </a:rPr>
              <a:t>dans une éprouvette (FIV) (20 heures)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CH" sz="2000" dirty="0"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Culture</a:t>
            </a:r>
            <a:r>
              <a:rPr lang="fr-CH" sz="2000" dirty="0">
                <a:latin typeface="Times New Roman" pitchFamily="18" charset="0"/>
                <a:cs typeface="Times New Roman" pitchFamily="18" charset="0"/>
              </a:rPr>
              <a:t> des embryons (3 ou 5 ou 6 jours / dépends du nbres d’embryons)</a:t>
            </a:r>
            <a:endParaRPr kumimoji="0" lang="fr-CH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CH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0B34425-F068-3388-A499-5D8BB60FA297}"/>
              </a:ext>
            </a:extLst>
          </p:cNvPr>
          <p:cNvSpPr txBox="1"/>
          <p:nvPr/>
        </p:nvSpPr>
        <p:spPr>
          <a:xfrm>
            <a:off x="7809195" y="671436"/>
            <a:ext cx="1155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80</a:t>
            </a:r>
          </a:p>
        </p:txBody>
      </p:sp>
    </p:spTree>
    <p:extLst>
      <p:ext uri="{BB962C8B-B14F-4D97-AF65-F5344CB8AC3E}">
        <p14:creationId xmlns:p14="http://schemas.microsoft.com/office/powerpoint/2010/main" val="17372841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FIVETE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82</a:t>
            </a:r>
          </a:p>
        </p:txBody>
      </p:sp>
      <p:pic>
        <p:nvPicPr>
          <p:cNvPr id="10" name="Picture 2" descr="étaps fiv fecondation in vitro">
            <a:extLst>
              <a:ext uri="{FF2B5EF4-FFF2-40B4-BE49-F238E27FC236}">
                <a16:creationId xmlns:a16="http://schemas.microsoft.com/office/drawing/2014/main" id="{E0053811-CDA2-B4BD-D94B-96B31F5AF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408712" cy="51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CF9459-BC2A-4772-6615-E46EF56119EF}"/>
              </a:ext>
            </a:extLst>
          </p:cNvPr>
          <p:cNvSpPr/>
          <p:nvPr/>
        </p:nvSpPr>
        <p:spPr>
          <a:xfrm>
            <a:off x="4572000" y="5445224"/>
            <a:ext cx="2952328" cy="123853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292024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FIVETE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0" y="1600201"/>
            <a:ext cx="4500562" cy="820687"/>
          </a:xfrm>
        </p:spPr>
        <p:txBody>
          <a:bodyPr/>
          <a:lstStyle/>
          <a:p>
            <a:pPr>
              <a:buNone/>
            </a:pPr>
            <a:r>
              <a:rPr lang="fr-CH" dirty="0"/>
              <a:t>		   </a:t>
            </a:r>
            <a:r>
              <a:rPr lang="fr-CH" dirty="0">
                <a:latin typeface="Times New Roman"/>
                <a:cs typeface="Times New Roman"/>
              </a:rPr>
              <a:t>♀			</a:t>
            </a:r>
            <a:endParaRPr lang="fr-CH" sz="800" dirty="0">
              <a:latin typeface="Times New Roman"/>
              <a:cs typeface="Times New Roman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Espace réservé du contenu 7"/>
          <p:cNvSpPr txBox="1">
            <a:spLocks/>
          </p:cNvSpPr>
          <p:nvPr/>
        </p:nvSpPr>
        <p:spPr>
          <a:xfrm>
            <a:off x="4643438" y="1643051"/>
            <a:ext cx="4500562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CH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          </a:t>
            </a:r>
            <a:r>
              <a:rPr lang="fr-CH" sz="3200" dirty="0">
                <a:latin typeface="Times New Roman"/>
                <a:cs typeface="Times New Roman"/>
              </a:rPr>
              <a:t>♂</a:t>
            </a:r>
            <a:r>
              <a:rPr kumimoji="0" lang="fr-CH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	</a:t>
            </a:r>
            <a:r>
              <a:rPr kumimoji="0" lang="fr-CH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CH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CH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CH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Espace réservé du contenu 7"/>
          <p:cNvSpPr txBox="1">
            <a:spLocks/>
          </p:cNvSpPr>
          <p:nvPr/>
        </p:nvSpPr>
        <p:spPr>
          <a:xfrm>
            <a:off x="285752" y="2276872"/>
            <a:ext cx="8429652" cy="2257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CH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fr-CH" sz="2000" dirty="0"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Diagnostic préimplantatoire (3 types)  </a:t>
            </a:r>
            <a:r>
              <a:rPr lang="fr-CH" sz="2000" dirty="0">
                <a:latin typeface="Times New Roman" pitchFamily="18" charset="0"/>
                <a:cs typeface="Times New Roman" pitchFamily="18" charset="0"/>
              </a:rPr>
              <a:t>→  anomalies graves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CH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CH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fr-CH" sz="2000" dirty="0"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Transfert</a:t>
            </a:r>
            <a:r>
              <a:rPr lang="fr-CH" sz="2000" dirty="0">
                <a:latin typeface="Times New Roman" pitchFamily="18" charset="0"/>
                <a:cs typeface="Times New Roman" pitchFamily="18" charset="0"/>
              </a:rPr>
              <a:t> de 1 ou 2 embryons dans l’utérus</a:t>
            </a:r>
            <a:endParaRPr kumimoji="0" lang="fr-CH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CH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C18685B-AB97-0B76-6923-7DBAF57351AD}"/>
              </a:ext>
            </a:extLst>
          </p:cNvPr>
          <p:cNvSpPr txBox="1"/>
          <p:nvPr/>
        </p:nvSpPr>
        <p:spPr>
          <a:xfrm>
            <a:off x="7377147" y="671436"/>
            <a:ext cx="1624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80-82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PMA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Définition: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méthodes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permettant d’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induire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une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grossesse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en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dehors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 l’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union naturelle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de l’homme et de la femme, en particulier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l’insémination artificielle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, 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fécondation in vitro avec transfert d’embryons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(FIVETE) et 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fécondation par micro injection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2000" i="1" dirty="0">
                <a:latin typeface="Times New Roman" pitchFamily="18" charset="0"/>
                <a:cs typeface="Times New Roman" pitchFamily="18" charset="0"/>
              </a:rPr>
              <a:t>LPMA 18 décembre 1998</a:t>
            </a: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1B425EA-B2C5-2546-C772-49861F8AA5BB}"/>
              </a:ext>
            </a:extLst>
          </p:cNvPr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78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FIVETE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82</a:t>
            </a:r>
          </a:p>
        </p:txBody>
      </p:sp>
      <p:pic>
        <p:nvPicPr>
          <p:cNvPr id="10" name="Picture 2" descr="étaps fiv fecondation in vitro">
            <a:extLst>
              <a:ext uri="{FF2B5EF4-FFF2-40B4-BE49-F238E27FC236}">
                <a16:creationId xmlns:a16="http://schemas.microsoft.com/office/drawing/2014/main" id="{E0053811-CDA2-B4BD-D94B-96B31F5AFD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6408712" cy="5126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CF9459-BC2A-4772-6615-E46EF56119EF}"/>
              </a:ext>
            </a:extLst>
          </p:cNvPr>
          <p:cNvSpPr/>
          <p:nvPr/>
        </p:nvSpPr>
        <p:spPr>
          <a:xfrm>
            <a:off x="5436096" y="2060848"/>
            <a:ext cx="2088232" cy="36004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88509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FIVETE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0" y="1600201"/>
            <a:ext cx="4500562" cy="820687"/>
          </a:xfrm>
        </p:spPr>
        <p:txBody>
          <a:bodyPr/>
          <a:lstStyle/>
          <a:p>
            <a:pPr>
              <a:buNone/>
            </a:pPr>
            <a:r>
              <a:rPr lang="fr-CH" dirty="0"/>
              <a:t>		   </a:t>
            </a:r>
            <a:r>
              <a:rPr lang="fr-CH" dirty="0">
                <a:latin typeface="Times New Roman"/>
                <a:cs typeface="Times New Roman"/>
              </a:rPr>
              <a:t>♀			</a:t>
            </a:r>
            <a:endParaRPr lang="fr-CH" sz="800" dirty="0">
              <a:latin typeface="Times New Roman"/>
              <a:cs typeface="Times New Roman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Espace réservé du contenu 7"/>
          <p:cNvSpPr txBox="1">
            <a:spLocks/>
          </p:cNvSpPr>
          <p:nvPr/>
        </p:nvSpPr>
        <p:spPr>
          <a:xfrm>
            <a:off x="4643438" y="1643051"/>
            <a:ext cx="4500562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CH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          </a:t>
            </a:r>
            <a:r>
              <a:rPr lang="fr-CH" sz="3200" dirty="0">
                <a:latin typeface="Times New Roman"/>
                <a:cs typeface="Times New Roman"/>
              </a:rPr>
              <a:t>♂</a:t>
            </a:r>
            <a:r>
              <a:rPr kumimoji="0" lang="fr-CH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	</a:t>
            </a:r>
            <a:r>
              <a:rPr kumimoji="0" lang="fr-CH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CH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CH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CH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Espace réservé du contenu 7"/>
          <p:cNvSpPr txBox="1">
            <a:spLocks/>
          </p:cNvSpPr>
          <p:nvPr/>
        </p:nvSpPr>
        <p:spPr>
          <a:xfrm>
            <a:off x="285752" y="2276872"/>
            <a:ext cx="8429652" cy="35283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CH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fr-CH" sz="2000" dirty="0"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Diagnostic préimplantatoire (3 types)  </a:t>
            </a:r>
            <a:r>
              <a:rPr lang="fr-CH" sz="2000" dirty="0">
                <a:latin typeface="Times New Roman" pitchFamily="18" charset="0"/>
                <a:cs typeface="Times New Roman" pitchFamily="18" charset="0"/>
              </a:rPr>
              <a:t>→  anomalies graves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CH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CH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fr-CH" sz="2000" dirty="0"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Transfert</a:t>
            </a:r>
            <a:r>
              <a:rPr lang="fr-CH" sz="2000" dirty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CH" sz="2000" dirty="0">
                <a:latin typeface="Times New Roman" pitchFamily="18" charset="0"/>
                <a:cs typeface="Times New Roman" pitchFamily="18" charset="0"/>
              </a:rPr>
              <a:t> ou 2 embryons dans l’utérus</a:t>
            </a:r>
            <a:endParaRPr kumimoji="0" lang="fr-CH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CH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CH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fr-CH" sz="2000" dirty="0"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Cryoconservation</a:t>
            </a:r>
            <a:r>
              <a:rPr lang="fr-CH" sz="2000" dirty="0">
                <a:latin typeface="Times New Roman" pitchFamily="18" charset="0"/>
                <a:cs typeface="Times New Roman" pitchFamily="18" charset="0"/>
              </a:rPr>
              <a:t> des embryons surnuméraires 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fr-CH" sz="2000" dirty="0">
                <a:latin typeface="Times New Roman" pitchFamily="18" charset="0"/>
                <a:cs typeface="Times New Roman" pitchFamily="18" charset="0"/>
              </a:rPr>
              <a:t>.- 16 jours après la ponction d’ovocytes</a:t>
            </a:r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, prise de sang → confirmer la grossesse</a:t>
            </a:r>
            <a:endParaRPr lang="fr-CH" sz="20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kumimoji="0" lang="fr-CH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kumimoji="0" lang="fr-CH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CH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C18685B-AB97-0B76-6923-7DBAF57351AD}"/>
              </a:ext>
            </a:extLst>
          </p:cNvPr>
          <p:cNvSpPr txBox="1"/>
          <p:nvPr/>
        </p:nvSpPr>
        <p:spPr>
          <a:xfrm>
            <a:off x="7377147" y="671436"/>
            <a:ext cx="1624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Pages 81-82</a:t>
            </a:r>
          </a:p>
        </p:txBody>
      </p:sp>
    </p:spTree>
    <p:extLst>
      <p:ext uri="{BB962C8B-B14F-4D97-AF65-F5344CB8AC3E}">
        <p14:creationId xmlns:p14="http://schemas.microsoft.com/office/powerpoint/2010/main" val="2935467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FIVETE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7131" y="1500174"/>
            <a:ext cx="7209645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 rot="20254459">
            <a:off x="1069166" y="3029783"/>
            <a:ext cx="7143800" cy="175432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5400" dirty="0">
                <a:latin typeface="Times New Roman" pitchFamily="18" charset="0"/>
                <a:cs typeface="Times New Roman" pitchFamily="18" charset="0"/>
              </a:rPr>
              <a:t>Taux de réussite (naissance) = 34%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L’insémination par micro injection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00174"/>
            <a:ext cx="6357982" cy="507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83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La </a:t>
            </a:r>
            <a:r>
              <a:rPr lang="fr-CH" dirty="0" err="1">
                <a:latin typeface="Times New Roman" pitchFamily="18" charset="0"/>
                <a:cs typeface="Times New Roman" pitchFamily="18" charset="0"/>
              </a:rPr>
              <a:t>microinjection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(ICSI)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0" y="1600200"/>
            <a:ext cx="4500562" cy="38450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CH" dirty="0"/>
              <a:t>		   </a:t>
            </a:r>
            <a:r>
              <a:rPr lang="fr-CH" dirty="0">
                <a:latin typeface="Times New Roman"/>
                <a:cs typeface="Times New Roman"/>
              </a:rPr>
              <a:t>♀			</a:t>
            </a:r>
            <a:r>
              <a:rPr lang="fr-CH" sz="800" dirty="0">
                <a:latin typeface="Times New Roman"/>
                <a:cs typeface="Times New Roman"/>
              </a:rPr>
              <a:t>		</a:t>
            </a:r>
          </a:p>
          <a:p>
            <a:pPr>
              <a:buNone/>
            </a:pPr>
            <a:endParaRPr lang="fr-CH" sz="800" dirty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fr-CH" sz="2000" b="1" dirty="0">
                <a:latin typeface="Times New Roman"/>
                <a:cs typeface="Times New Roman"/>
              </a:rPr>
              <a:t>1</a:t>
            </a:r>
            <a:r>
              <a:rPr lang="fr-CH" sz="2000" dirty="0">
                <a:latin typeface="Times New Roman"/>
                <a:cs typeface="Times New Roman"/>
              </a:rPr>
              <a:t>.- </a:t>
            </a:r>
            <a:r>
              <a:rPr lang="fr-CH" sz="2000" b="1" dirty="0">
                <a:latin typeface="Times New Roman"/>
                <a:cs typeface="Times New Roman"/>
              </a:rPr>
              <a:t>Traitement hormonal  </a:t>
            </a:r>
            <a:r>
              <a:rPr lang="fr-CH" sz="2000" dirty="0">
                <a:latin typeface="Times New Roman"/>
                <a:cs typeface="Times New Roman"/>
              </a:rPr>
              <a:t>(14 jours)</a:t>
            </a:r>
          </a:p>
          <a:p>
            <a:pPr>
              <a:buNone/>
            </a:pPr>
            <a:r>
              <a:rPr lang="fr-CH" sz="2000" dirty="0">
                <a:latin typeface="Times New Roman"/>
                <a:cs typeface="Times New Roman"/>
              </a:rPr>
              <a:t>	GnRH – FSH (injection quotidienne)</a:t>
            </a:r>
          </a:p>
          <a:p>
            <a:pPr>
              <a:buNone/>
            </a:pPr>
            <a:r>
              <a:rPr lang="fr-CH" sz="2000" dirty="0">
                <a:latin typeface="Times New Roman"/>
                <a:cs typeface="Times New Roman"/>
              </a:rPr>
              <a:t>→ </a:t>
            </a:r>
            <a:r>
              <a:rPr lang="fr-CH" sz="2000" b="1" dirty="0">
                <a:latin typeface="Times New Roman"/>
                <a:cs typeface="Times New Roman"/>
              </a:rPr>
              <a:t>maturation </a:t>
            </a:r>
            <a:r>
              <a:rPr lang="fr-CH" sz="2000" dirty="0">
                <a:latin typeface="Times New Roman"/>
                <a:cs typeface="Times New Roman"/>
              </a:rPr>
              <a:t>de plusieurs follicules</a:t>
            </a:r>
          </a:p>
          <a:p>
            <a:pPr>
              <a:buNone/>
            </a:pPr>
            <a:r>
              <a:rPr lang="fr-CH" sz="2000" dirty="0">
                <a:latin typeface="Times New Roman"/>
                <a:cs typeface="Times New Roman"/>
              </a:rPr>
              <a:t>	(échographie)</a:t>
            </a:r>
          </a:p>
          <a:p>
            <a:pPr>
              <a:buNone/>
            </a:pPr>
            <a:endParaRPr lang="fr-CH" sz="800" dirty="0">
              <a:latin typeface="Times New Roman"/>
              <a:cs typeface="Times New Roman"/>
            </a:endParaRPr>
          </a:p>
          <a:p>
            <a:pPr>
              <a:buNone/>
            </a:pPr>
            <a:r>
              <a:rPr lang="fr-CH" sz="2000" b="1" dirty="0">
                <a:latin typeface="Times New Roman"/>
                <a:cs typeface="Times New Roman"/>
              </a:rPr>
              <a:t>2.- Déclenchement de l’ovulation </a:t>
            </a:r>
            <a:r>
              <a:rPr lang="fr-CH" sz="2000" dirty="0">
                <a:latin typeface="Times New Roman"/>
                <a:cs typeface="Times New Roman"/>
              </a:rPr>
              <a:t>(injection hormonale spécifique)</a:t>
            </a:r>
          </a:p>
          <a:p>
            <a:pPr>
              <a:buNone/>
            </a:pPr>
            <a:endParaRPr lang="fr-CH" sz="800" dirty="0"/>
          </a:p>
          <a:p>
            <a:pPr>
              <a:buNone/>
            </a:pPr>
            <a:r>
              <a:rPr lang="fr-CH" sz="2000" b="1" dirty="0">
                <a:latin typeface="Times New Roman"/>
                <a:cs typeface="Times New Roman"/>
              </a:rPr>
              <a:t>3</a:t>
            </a:r>
            <a:r>
              <a:rPr lang="fr-CH" sz="2000" dirty="0">
                <a:latin typeface="Times New Roman"/>
                <a:cs typeface="Times New Roman"/>
              </a:rPr>
              <a:t>.- </a:t>
            </a:r>
            <a:r>
              <a:rPr lang="fr-CH" sz="2000" b="1" dirty="0">
                <a:latin typeface="Times New Roman"/>
                <a:cs typeface="Times New Roman"/>
              </a:rPr>
              <a:t>Prélèvement</a:t>
            </a:r>
            <a:r>
              <a:rPr lang="fr-CH" sz="2000" dirty="0">
                <a:latin typeface="Times New Roman"/>
                <a:cs typeface="Times New Roman"/>
              </a:rPr>
              <a:t> des ovocytes 2</a:t>
            </a:r>
            <a:r>
              <a:rPr lang="fr-CH" sz="2000" baseline="30000" dirty="0">
                <a:latin typeface="Times New Roman"/>
                <a:cs typeface="Times New Roman"/>
              </a:rPr>
              <a:t>ème</a:t>
            </a:r>
            <a:r>
              <a:rPr lang="fr-CH" sz="2000" dirty="0">
                <a:latin typeface="Times New Roman"/>
                <a:cs typeface="Times New Roman"/>
              </a:rPr>
              <a:t> ordre</a:t>
            </a:r>
            <a:endParaRPr lang="fr-CH" sz="2000" dirty="0"/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Espace réservé du contenu 7"/>
          <p:cNvSpPr txBox="1">
            <a:spLocks/>
          </p:cNvSpPr>
          <p:nvPr/>
        </p:nvSpPr>
        <p:spPr>
          <a:xfrm>
            <a:off x="4643438" y="1643051"/>
            <a:ext cx="4500562" cy="22145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CH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           </a:t>
            </a:r>
            <a:r>
              <a:rPr lang="fr-CH" sz="3200" dirty="0">
                <a:latin typeface="Times New Roman"/>
                <a:cs typeface="Times New Roman"/>
              </a:rPr>
              <a:t>♂</a:t>
            </a:r>
            <a:r>
              <a:rPr kumimoji="0" lang="fr-CH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	</a:t>
            </a:r>
            <a:r>
              <a:rPr kumimoji="0" lang="fr-CH" sz="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		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CH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CH" sz="2000" b="1" dirty="0">
                <a:latin typeface="Times New Roman"/>
                <a:cs typeface="Times New Roman"/>
              </a:rPr>
              <a:t>4</a:t>
            </a:r>
            <a:r>
              <a:rPr kumimoji="0" lang="fr-CH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.- </a:t>
            </a:r>
            <a:r>
              <a:rPr kumimoji="0" lang="fr-CH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Récolter le sperme </a:t>
            </a:r>
            <a:r>
              <a:rPr kumimoji="0" lang="fr-CH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(père, donneur)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CH" sz="800" b="1" dirty="0">
              <a:latin typeface="Times New Roman"/>
              <a:cs typeface="Times New Roman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r-CH" sz="2000" b="1" dirty="0">
                <a:latin typeface="Times New Roman"/>
                <a:cs typeface="Times New Roman"/>
              </a:rPr>
              <a:t>4</a:t>
            </a:r>
            <a:r>
              <a:rPr kumimoji="0" lang="fr-CH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.- </a:t>
            </a:r>
            <a:r>
              <a:rPr kumimoji="0" lang="fr-CH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Préparation du sperme</a:t>
            </a:r>
            <a:r>
              <a:rPr kumimoji="0" lang="fr-CH" sz="200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r>
              <a:rPr kumimoji="0" lang="fr-CH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(capacitation)</a:t>
            </a:r>
            <a:r>
              <a:rPr kumimoji="0" lang="fr-CH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		</a:t>
            </a:r>
          </a:p>
        </p:txBody>
      </p:sp>
      <p:sp>
        <p:nvSpPr>
          <p:cNvPr id="7" name="Espace réservé du contenu 7">
            <a:extLst>
              <a:ext uri="{FF2B5EF4-FFF2-40B4-BE49-F238E27FC236}">
                <a16:creationId xmlns:a16="http://schemas.microsoft.com/office/drawing/2014/main" id="{D0865BDF-8AB5-D0A9-47AC-7EAF641A4ABB}"/>
              </a:ext>
            </a:extLst>
          </p:cNvPr>
          <p:cNvSpPr txBox="1">
            <a:spLocks/>
          </p:cNvSpPr>
          <p:nvPr/>
        </p:nvSpPr>
        <p:spPr>
          <a:xfrm>
            <a:off x="357174" y="5257800"/>
            <a:ext cx="8429652" cy="22574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CH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fr-CH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r>
              <a:rPr lang="fr-CH" sz="2000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fr-CH" sz="2000" b="1" dirty="0">
                <a:highlight>
                  <a:srgbClr val="FFFF00"/>
                </a:highlight>
                <a:latin typeface="Times New Roman" pitchFamily="18" charset="0"/>
                <a:cs typeface="Times New Roman" pitchFamily="18" charset="0"/>
              </a:rPr>
              <a:t>Injection d’un spermatozoïde dans un ovocyte (sous microscope)</a:t>
            </a:r>
            <a:endParaRPr lang="fr-CH" sz="2000" dirty="0">
              <a:highlight>
                <a:srgbClr val="FFFF00"/>
              </a:highlight>
              <a:latin typeface="Times New Roman" pitchFamily="18" charset="0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fr-CH" sz="2000" dirty="0">
                <a:latin typeface="Times New Roman" pitchFamily="18" charset="0"/>
                <a:cs typeface="Times New Roman" pitchFamily="18" charset="0"/>
              </a:rPr>
              <a:t>.- </a:t>
            </a:r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Culture</a:t>
            </a:r>
            <a:r>
              <a:rPr lang="fr-CH" sz="2000" dirty="0">
                <a:latin typeface="Times New Roman" pitchFamily="18" charset="0"/>
                <a:cs typeface="Times New Roman" pitchFamily="18" charset="0"/>
              </a:rPr>
              <a:t> des embryons (3 ou 5 ou 6 jours / dépends du nbres d’embryons)</a:t>
            </a:r>
            <a:endParaRPr kumimoji="0" lang="fr-CH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CH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0B34425-F068-3388-A499-5D8BB60FA297}"/>
              </a:ext>
            </a:extLst>
          </p:cNvPr>
          <p:cNvSpPr txBox="1"/>
          <p:nvPr/>
        </p:nvSpPr>
        <p:spPr>
          <a:xfrm>
            <a:off x="7809195" y="671436"/>
            <a:ext cx="11552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83</a:t>
            </a:r>
          </a:p>
        </p:txBody>
      </p:sp>
    </p:spTree>
    <p:extLst>
      <p:ext uri="{BB962C8B-B14F-4D97-AF65-F5344CB8AC3E}">
        <p14:creationId xmlns:p14="http://schemas.microsoft.com/office/powerpoint/2010/main" val="165836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L’insémination par micro injection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500174"/>
            <a:ext cx="6357982" cy="507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83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CEA32B8-EDDA-025E-605B-2D7DB6343B98}"/>
              </a:ext>
            </a:extLst>
          </p:cNvPr>
          <p:cNvSpPr txBox="1"/>
          <p:nvPr/>
        </p:nvSpPr>
        <p:spPr>
          <a:xfrm rot="20254459">
            <a:off x="1069166" y="3029783"/>
            <a:ext cx="7143800" cy="175432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5400" dirty="0">
                <a:latin typeface="Times New Roman" pitchFamily="18" charset="0"/>
                <a:cs typeface="Times New Roman" pitchFamily="18" charset="0"/>
              </a:rPr>
              <a:t>Taux de réussite (naissance) = 34%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Loi fédérale sur la PMA (LPMA)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fr-CH" sz="40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fr-CH" sz="4000" b="1" i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CH" sz="4000" b="1" i="1" dirty="0">
                <a:latin typeface="Times New Roman" pitchFamily="18" charset="0"/>
                <a:cs typeface="Times New Roman" pitchFamily="18" charset="0"/>
              </a:rPr>
              <a:t>www.admin.ch/ch/f/as/2000/3055.pdf</a:t>
            </a:r>
            <a:endParaRPr lang="fr-CH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Différentes situations possibles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45AEBF8-996F-40DD-81B6-844C0C53A17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635125"/>
            <a:ext cx="5544616" cy="4818211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0461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E42AFC-AA84-4C6C-9AB0-AB9285530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Chiffres CH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D69A96-AD27-40E6-BD35-49BD01259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fr-FR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En Suisse, un enfant sur quarante naît suite à une fécondation in vitro</a:t>
            </a:r>
            <a:r>
              <a:rPr lang="fr-F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fr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475289-A6F4-4F01-8D6F-D815D705C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>
                <a:solidFill>
                  <a:prstClr val="white">
                    <a:tint val="75000"/>
                  </a:prstClr>
                </a:solidFill>
              </a:rPr>
              <a:pPr/>
              <a:t>28</a:t>
            </a:fld>
            <a:endParaRPr lang="fr-C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288E3F0-5A89-4D58-B5AA-EFAA39A665FF}"/>
              </a:ext>
            </a:extLst>
          </p:cNvPr>
          <p:cNvSpPr txBox="1"/>
          <p:nvPr/>
        </p:nvSpPr>
        <p:spPr>
          <a:xfrm>
            <a:off x="5868144" y="635635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OFS</a:t>
            </a:r>
          </a:p>
        </p:txBody>
      </p:sp>
    </p:spTree>
    <p:extLst>
      <p:ext uri="{BB962C8B-B14F-4D97-AF65-F5344CB8AC3E}">
        <p14:creationId xmlns:p14="http://schemas.microsoft.com/office/powerpoint/2010/main" val="15082562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E42AFC-AA84-4C6C-9AB0-AB9285530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Chiffres CH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D69A96-AD27-40E6-BD35-49BD01259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fr-FR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fr-FR" sz="35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Procréation médicalement assistée | Office fédéral de la statistique (admin.ch)</a:t>
            </a:r>
            <a:endParaRPr lang="fr-FR" sz="35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475289-A6F4-4F01-8D6F-D815D705C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>
                <a:solidFill>
                  <a:prstClr val="white">
                    <a:tint val="75000"/>
                  </a:prstClr>
                </a:solidFill>
              </a:rPr>
              <a:pPr/>
              <a:t>29</a:t>
            </a:fld>
            <a:endParaRPr lang="fr-CH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288E3F0-5A89-4D58-B5AA-EFAA39A665FF}"/>
              </a:ext>
            </a:extLst>
          </p:cNvPr>
          <p:cNvSpPr txBox="1"/>
          <p:nvPr/>
        </p:nvSpPr>
        <p:spPr>
          <a:xfrm>
            <a:off x="5868144" y="635635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Source: OFS</a:t>
            </a:r>
          </a:p>
        </p:txBody>
      </p:sp>
    </p:spTree>
    <p:extLst>
      <p:ext uri="{BB962C8B-B14F-4D97-AF65-F5344CB8AC3E}">
        <p14:creationId xmlns:p14="http://schemas.microsoft.com/office/powerpoint/2010/main" val="3207592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PMA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600332"/>
            <a:ext cx="8543956" cy="147161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CH" sz="4400" b="1" dirty="0">
                <a:latin typeface="Times New Roman" pitchFamily="18" charset="0"/>
                <a:cs typeface="Times New Roman" pitchFamily="18" charset="0"/>
              </a:rPr>
              <a:t>Quand a-t-on recours à une PMA?</a:t>
            </a: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5B505E2-DEF3-0539-BF13-00EE724BC265}"/>
              </a:ext>
            </a:extLst>
          </p:cNvPr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78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E42AFC-AA84-4C6C-9AB0-AB9285530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Coûts PMA CH</a:t>
            </a:r>
            <a:endParaRPr lang="fr-CH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D69A96-AD27-40E6-BD35-49BD01259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just">
              <a:buNone/>
            </a:pP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Désir d'enfant : quels soins sont couverts par la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LAMal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? (bebe-arrive.ch)</a:t>
            </a:r>
            <a:endParaRPr lang="fr-FR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9475289-A6F4-4F01-8D6F-D815D705C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>
                <a:solidFill>
                  <a:prstClr val="white">
                    <a:tint val="75000"/>
                  </a:prstClr>
                </a:solidFill>
              </a:rPr>
              <a:pPr/>
              <a:t>30</a:t>
            </a:fld>
            <a:endParaRPr lang="fr-CH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3996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B2C937-67FE-431F-A217-22EA23984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FIVETE à trois parents (GB)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A4DC76A-F8A6-400F-AA20-036467DED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fr-FR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Même s’il apparaît difficile de connaître le nombre de bébés touchés chaque année, on estime</a:t>
            </a:r>
            <a:r>
              <a:rPr lang="fr-FR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entre 1 et 2,5 pour 10 000 naissances le nombre annuel de nouveaux cas de </a:t>
            </a:r>
            <a:r>
              <a:rPr lang="fr-FR" sz="44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maladies mitochondriales</a:t>
            </a:r>
            <a:r>
              <a:rPr lang="fr-FR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Environ 125 bébés naissent chaque année en Grande Bretagne avec une maladie mitochondriale.</a:t>
            </a:r>
            <a:endParaRPr lang="fr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A28BF2-1216-4C74-AD5A-79270E6B8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>
                <a:solidFill>
                  <a:prstClr val="white">
                    <a:tint val="75000"/>
                  </a:prstClr>
                </a:solidFill>
              </a:rPr>
              <a:pPr/>
              <a:t>31</a:t>
            </a:fld>
            <a:endParaRPr lang="fr-CH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3236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2B2C937-67FE-431F-A217-22EA23984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FIVETE à trois parents (GB)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8A28BF2-1216-4C74-AD5A-79270E6B8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>
                <a:solidFill>
                  <a:prstClr val="white">
                    <a:tint val="75000"/>
                  </a:prstClr>
                </a:solidFill>
              </a:rPr>
              <a:pPr/>
              <a:t>32</a:t>
            </a:fld>
            <a:endParaRPr lang="fr-CH">
              <a:solidFill>
                <a:prstClr val="white">
                  <a:tint val="75000"/>
                </a:prstClr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A01963E-9394-48FB-ABDF-51070D2525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340768"/>
            <a:ext cx="3950678" cy="539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23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PMA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28596" y="1857364"/>
            <a:ext cx="8543956" cy="385765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fr-CH" sz="4400" dirty="0">
                <a:latin typeface="Times New Roman" pitchFamily="18" charset="0"/>
                <a:cs typeface="Times New Roman" pitchFamily="18" charset="0"/>
              </a:rPr>
              <a:t>Quand a-t-on recours à une PMA?</a:t>
            </a:r>
          </a:p>
          <a:p>
            <a:pPr>
              <a:buNone/>
            </a:pPr>
            <a:r>
              <a:rPr lang="fr-CH" sz="4400" b="1" dirty="0">
                <a:latin typeface="Times New Roman" pitchFamily="18" charset="0"/>
                <a:cs typeface="Times New Roman" pitchFamily="18" charset="0"/>
              </a:rPr>
              <a:t>	En cas de stérilité 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(1/10 des couples)</a:t>
            </a:r>
          </a:p>
          <a:p>
            <a:pPr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4400" b="1" i="1" dirty="0">
                <a:latin typeface="Times New Roman" pitchFamily="18" charset="0"/>
                <a:cs typeface="Times New Roman" pitchFamily="18" charset="0"/>
              </a:rPr>
              <a:t>			Masculine</a:t>
            </a:r>
          </a:p>
          <a:p>
            <a:pPr>
              <a:buNone/>
            </a:pPr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sz="4400" b="1" i="1" dirty="0">
                <a:latin typeface="Times New Roman" pitchFamily="18" charset="0"/>
                <a:cs typeface="Times New Roman" pitchFamily="18" charset="0"/>
              </a:rPr>
              <a:t>			Féminine</a:t>
            </a:r>
          </a:p>
          <a:p>
            <a:pPr algn="ctr">
              <a:buNone/>
            </a:pPr>
            <a:endParaRPr lang="fr-CH" sz="1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78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PMA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CH" sz="5400" dirty="0">
                <a:latin typeface="Times New Roman" pitchFamily="18" charset="0"/>
                <a:cs typeface="Times New Roman" pitchFamily="18" charset="0"/>
              </a:rPr>
              <a:t>Plusieurs </a:t>
            </a:r>
            <a:r>
              <a:rPr lang="fr-CH" sz="5400" b="1" dirty="0"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fr-CH" sz="5400" dirty="0">
                <a:latin typeface="Times New Roman" pitchFamily="18" charset="0"/>
                <a:cs typeface="Times New Roman" pitchFamily="18" charset="0"/>
              </a:rPr>
              <a:t> de stérilité</a:t>
            </a:r>
          </a:p>
          <a:p>
            <a:endParaRPr lang="fr-CH" sz="54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fr-CH" sz="5400" dirty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ctr">
              <a:buNone/>
            </a:pPr>
            <a:r>
              <a:rPr lang="fr-CH" sz="5400" dirty="0">
                <a:latin typeface="Times New Roman" pitchFamily="18" charset="0"/>
                <a:cs typeface="Times New Roman" pitchFamily="18" charset="0"/>
              </a:rPr>
              <a:t>Différentes </a:t>
            </a:r>
            <a:r>
              <a:rPr lang="fr-CH" sz="5400" b="1" dirty="0">
                <a:latin typeface="Times New Roman" pitchFamily="18" charset="0"/>
                <a:cs typeface="Times New Roman" pitchFamily="18" charset="0"/>
              </a:rPr>
              <a:t>techniques</a:t>
            </a:r>
            <a:r>
              <a:rPr lang="fr-CH" sz="5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Flèche vers le bas 3"/>
          <p:cNvSpPr/>
          <p:nvPr/>
        </p:nvSpPr>
        <p:spPr>
          <a:xfrm>
            <a:off x="3786182" y="3071810"/>
            <a:ext cx="1285884" cy="1857388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42F2197-577C-07FF-4244-4170D6F3E891}"/>
              </a:ext>
            </a:extLst>
          </p:cNvPr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78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48509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PMA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600200"/>
            <a:ext cx="8715436" cy="4900634"/>
          </a:xfrm>
        </p:spPr>
        <p:txBody>
          <a:bodyPr/>
          <a:lstStyle/>
          <a:p>
            <a:pPr>
              <a:buNone/>
            </a:pPr>
            <a:r>
              <a:rPr lang="fr-CH" b="1" u="sng" dirty="0">
                <a:latin typeface="Times New Roman" pitchFamily="18" charset="0"/>
                <a:cs typeface="Times New Roman" pitchFamily="18" charset="0"/>
              </a:rPr>
              <a:t>Causes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fr-CH" b="1" u="sng" dirty="0">
                <a:latin typeface="Times New Roman" pitchFamily="18" charset="0"/>
                <a:cs typeface="Times New Roman" pitchFamily="18" charset="0"/>
              </a:rPr>
              <a:t>Méthodes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Obstruction des 			- Chirurgicale	</a:t>
            </a:r>
          </a:p>
          <a:p>
            <a:pPr>
              <a:buNone/>
            </a:pP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 voies génitales ♀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Troubles de l’ovulation	- Traitement hormonal</a:t>
            </a:r>
          </a:p>
          <a:p>
            <a:pPr>
              <a:buFontTx/>
              <a:buChar char="-"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fr-CH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3183995-72BB-CC70-1687-9A979676F726}"/>
              </a:ext>
            </a:extLst>
          </p:cNvPr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78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PMA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85720" y="1600200"/>
            <a:ext cx="8715436" cy="490063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Causes				Méthodes</a:t>
            </a:r>
          </a:p>
          <a:p>
            <a:pPr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Stérilité ♂				</a:t>
            </a:r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Glaire cervicale</a:t>
            </a:r>
          </a:p>
          <a:p>
            <a:pPr>
              <a:buFontTx/>
              <a:buChar char="-"/>
            </a:pPr>
            <a:endParaRPr lang="fr-CH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Obstruction des trompes	</a:t>
            </a:r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CH" sz="2800" i="1" dirty="0">
                <a:latin typeface="Times New Roman" pitchFamily="18" charset="0"/>
                <a:cs typeface="Times New Roman" pitchFamily="18" charset="0"/>
              </a:rPr>
              <a:t>Endométriose</a:t>
            </a:r>
          </a:p>
          <a:p>
            <a:pPr>
              <a:buFontTx/>
              <a:buChar char="-"/>
            </a:pP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Stérilité inexpliquée</a:t>
            </a:r>
          </a:p>
          <a:p>
            <a:pPr>
              <a:buFontTx/>
              <a:buChar char="-"/>
            </a:pPr>
            <a:endParaRPr lang="fr-CH" sz="28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↓ [spermatozoïdes]		-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ICSI </a:t>
            </a:r>
          </a:p>
          <a:p>
            <a:pPr>
              <a:buNone/>
            </a:pP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sz="2800" i="1" dirty="0">
                <a:latin typeface="Times New Roman" pitchFamily="18" charset="0"/>
                <a:cs typeface="Times New Roman" pitchFamily="18" charset="0"/>
              </a:rPr>
              <a:t>( oligozoospermie)		  </a:t>
            </a:r>
            <a:r>
              <a:rPr lang="fr-CH" sz="2000" b="1" i="1" dirty="0">
                <a:latin typeface="Times New Roman" pitchFamily="18" charset="0"/>
                <a:cs typeface="Times New Roman" pitchFamily="18" charset="0"/>
              </a:rPr>
              <a:t>= fécondation par micro injection</a:t>
            </a:r>
            <a:endParaRPr lang="fr-CH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fr-CH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ccolade fermante 3"/>
          <p:cNvSpPr/>
          <p:nvPr/>
        </p:nvSpPr>
        <p:spPr>
          <a:xfrm>
            <a:off x="4071934" y="2071678"/>
            <a:ext cx="214314" cy="1071570"/>
          </a:xfrm>
          <a:prstGeom prst="rightBrac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5" name="ZoneTexte 4"/>
          <p:cNvSpPr txBox="1"/>
          <p:nvPr/>
        </p:nvSpPr>
        <p:spPr>
          <a:xfrm>
            <a:off x="4857752" y="2285992"/>
            <a:ext cx="421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Insémination artificielle</a:t>
            </a:r>
            <a:endParaRPr lang="fr-CH" sz="2800" dirty="0"/>
          </a:p>
        </p:txBody>
      </p:sp>
      <p:pic>
        <p:nvPicPr>
          <p:cNvPr id="6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4857752" y="3905912"/>
            <a:ext cx="4214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FIVETE</a:t>
            </a:r>
            <a:endParaRPr lang="fr-CH" sz="2800" dirty="0"/>
          </a:p>
        </p:txBody>
      </p:sp>
      <p:sp>
        <p:nvSpPr>
          <p:cNvPr id="9" name="Accolade fermante 8"/>
          <p:cNvSpPr/>
          <p:nvPr/>
        </p:nvSpPr>
        <p:spPr>
          <a:xfrm>
            <a:off x="4071934" y="3571876"/>
            <a:ext cx="214314" cy="1285884"/>
          </a:xfrm>
          <a:prstGeom prst="rightBrace">
            <a:avLst/>
          </a:prstGeom>
          <a:noFill/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5EBA5E72-131C-3DFB-284B-EF94799BD8BB}"/>
              </a:ext>
            </a:extLst>
          </p:cNvPr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78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L’insémination artificielle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1471615"/>
            <a:ext cx="5227000" cy="517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  <p:cxnSp>
        <p:nvCxnSpPr>
          <p:cNvPr id="7" name="Connecteur droit avec flèche 6"/>
          <p:cNvCxnSpPr/>
          <p:nvPr/>
        </p:nvCxnSpPr>
        <p:spPr>
          <a:xfrm flipV="1">
            <a:off x="3643306" y="2143116"/>
            <a:ext cx="857256" cy="285752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7786710" y="671436"/>
            <a:ext cx="1214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Page 79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86568" cy="1143000"/>
          </a:xfrm>
        </p:spPr>
        <p:txBody>
          <a:bodyPr/>
          <a:lstStyle/>
          <a:p>
            <a:r>
              <a:rPr lang="fr-CH" dirty="0">
                <a:latin typeface="Times New Roman" pitchFamily="18" charset="0"/>
                <a:cs typeface="Times New Roman" pitchFamily="18" charset="0"/>
              </a:rPr>
              <a:t>L’insémination artificielle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9636" y="1556792"/>
            <a:ext cx="5227000" cy="5172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 rot="19877606">
            <a:off x="745441" y="3681173"/>
            <a:ext cx="7875389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5400" dirty="0">
                <a:latin typeface="Times New Roman" pitchFamily="18" charset="0"/>
                <a:cs typeface="Times New Roman" pitchFamily="18" charset="0"/>
              </a:rPr>
              <a:t>Taux de réussite = 20-25 % </a:t>
            </a:r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709" y="214290"/>
            <a:ext cx="1624009" cy="12161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</TotalTime>
  <Words>945</Words>
  <Application>Microsoft Office PowerPoint</Application>
  <PresentationFormat>Affichage à l'écran (4:3)</PresentationFormat>
  <Paragraphs>206</Paragraphs>
  <Slides>32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Thème Office</vt:lpstr>
      <vt:lpstr>Procréation médicalement assistée (PMA) </vt:lpstr>
      <vt:lpstr>PMA</vt:lpstr>
      <vt:lpstr>PMA</vt:lpstr>
      <vt:lpstr>PMA</vt:lpstr>
      <vt:lpstr>PMA</vt:lpstr>
      <vt:lpstr>PMA</vt:lpstr>
      <vt:lpstr>PMA</vt:lpstr>
      <vt:lpstr>L’insémination artificielle</vt:lpstr>
      <vt:lpstr>L’insémination artificielle</vt:lpstr>
      <vt:lpstr>La FIVETE</vt:lpstr>
      <vt:lpstr>La FIVETE</vt:lpstr>
      <vt:lpstr>La FIVETE</vt:lpstr>
      <vt:lpstr>La FIVETE</vt:lpstr>
      <vt:lpstr>La FIVETE</vt:lpstr>
      <vt:lpstr>La FIVETE</vt:lpstr>
      <vt:lpstr>La FIVETE</vt:lpstr>
      <vt:lpstr>La FIVETE</vt:lpstr>
      <vt:lpstr>La FIVETE</vt:lpstr>
      <vt:lpstr>La FIVETE</vt:lpstr>
      <vt:lpstr>La FIVETE</vt:lpstr>
      <vt:lpstr>La FIVETE</vt:lpstr>
      <vt:lpstr>La FIVETE</vt:lpstr>
      <vt:lpstr>L’insémination par micro injection</vt:lpstr>
      <vt:lpstr>La microinjection (ICSI)</vt:lpstr>
      <vt:lpstr>L’insémination par micro injection</vt:lpstr>
      <vt:lpstr>Loi fédérale sur la PMA (LPMA)</vt:lpstr>
      <vt:lpstr>Différentes situations possibles</vt:lpstr>
      <vt:lpstr>Chiffres CH</vt:lpstr>
      <vt:lpstr>Chiffres CH</vt:lpstr>
      <vt:lpstr>Coûts PMA CH</vt:lpstr>
      <vt:lpstr>FIVETE à trois parents (GB)</vt:lpstr>
      <vt:lpstr>FIVETE à trois parents (GB)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Procréation médicalement assistée (PMA) </dc:title>
  <dc:creator>HP2730</dc:creator>
  <cp:lastModifiedBy>DUBUIS Julien</cp:lastModifiedBy>
  <cp:revision>20</cp:revision>
  <dcterms:created xsi:type="dcterms:W3CDTF">2011-03-21T13:11:42Z</dcterms:created>
  <dcterms:modified xsi:type="dcterms:W3CDTF">2022-08-08T10:54:24Z</dcterms:modified>
</cp:coreProperties>
</file>