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370" r:id="rId2"/>
    <p:sldId id="268" r:id="rId3"/>
    <p:sldId id="410" r:id="rId4"/>
    <p:sldId id="41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80" r:id="rId13"/>
    <p:sldId id="385" r:id="rId14"/>
    <p:sldId id="386" r:id="rId15"/>
    <p:sldId id="387" r:id="rId16"/>
    <p:sldId id="389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88" r:id="rId27"/>
    <p:sldId id="489" r:id="rId28"/>
    <p:sldId id="404" r:id="rId29"/>
    <p:sldId id="405" r:id="rId30"/>
    <p:sldId id="406" r:id="rId31"/>
    <p:sldId id="407" r:id="rId32"/>
    <p:sldId id="408" r:id="rId33"/>
    <p:sldId id="409" r:id="rId34"/>
    <p:sldId id="412" r:id="rId35"/>
    <p:sldId id="413" r:id="rId36"/>
    <p:sldId id="414" r:id="rId37"/>
    <p:sldId id="420" r:id="rId38"/>
    <p:sldId id="415" r:id="rId39"/>
    <p:sldId id="416" r:id="rId40"/>
    <p:sldId id="417" r:id="rId41"/>
    <p:sldId id="418" r:id="rId42"/>
    <p:sldId id="419" r:id="rId43"/>
    <p:sldId id="421" r:id="rId44"/>
    <p:sldId id="422" r:id="rId45"/>
    <p:sldId id="423" r:id="rId46"/>
    <p:sldId id="424" r:id="rId47"/>
    <p:sldId id="425" r:id="rId48"/>
    <p:sldId id="437" r:id="rId49"/>
    <p:sldId id="427" r:id="rId50"/>
    <p:sldId id="428" r:id="rId51"/>
    <p:sldId id="436" r:id="rId52"/>
    <p:sldId id="429" r:id="rId53"/>
    <p:sldId id="430" r:id="rId54"/>
    <p:sldId id="431" r:id="rId55"/>
    <p:sldId id="432" r:id="rId56"/>
    <p:sldId id="433" r:id="rId57"/>
    <p:sldId id="434" r:id="rId58"/>
    <p:sldId id="435" r:id="rId59"/>
    <p:sldId id="371" r:id="rId60"/>
    <p:sldId id="269" r:id="rId61"/>
    <p:sldId id="270" r:id="rId62"/>
    <p:sldId id="271" r:id="rId63"/>
    <p:sldId id="272" r:id="rId64"/>
    <p:sldId id="274" r:id="rId65"/>
    <p:sldId id="293" r:id="rId66"/>
    <p:sldId id="438" r:id="rId67"/>
    <p:sldId id="439" r:id="rId68"/>
    <p:sldId id="440" r:id="rId69"/>
    <p:sldId id="441" r:id="rId70"/>
    <p:sldId id="442" r:id="rId71"/>
    <p:sldId id="443" r:id="rId72"/>
    <p:sldId id="444" r:id="rId73"/>
    <p:sldId id="445" r:id="rId74"/>
    <p:sldId id="446" r:id="rId75"/>
    <p:sldId id="447" r:id="rId76"/>
    <p:sldId id="449" r:id="rId77"/>
    <p:sldId id="450" r:id="rId78"/>
    <p:sldId id="451" r:id="rId79"/>
    <p:sldId id="452" r:id="rId80"/>
    <p:sldId id="453" r:id="rId81"/>
    <p:sldId id="454" r:id="rId82"/>
    <p:sldId id="456" r:id="rId83"/>
    <p:sldId id="457" r:id="rId84"/>
    <p:sldId id="458" r:id="rId85"/>
    <p:sldId id="460" r:id="rId86"/>
    <p:sldId id="485" r:id="rId87"/>
    <p:sldId id="486" r:id="rId88"/>
    <p:sldId id="461" r:id="rId89"/>
    <p:sldId id="462" r:id="rId90"/>
    <p:sldId id="463" r:id="rId91"/>
    <p:sldId id="487" r:id="rId92"/>
    <p:sldId id="466" r:id="rId9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1437284C-4F3D-42BD-8F08-8AFD85E91F42}"/>
    <pc:docChg chg="modSld">
      <pc:chgData name="DUBUIS Julien" userId="d507d28b-ef1c-4d40-92b7-eb3c03f99f97" providerId="ADAL" clId="{1437284C-4F3D-42BD-8F08-8AFD85E91F42}" dt="2022-08-05T11:42:46.364" v="394" actId="20577"/>
      <pc:docMkLst>
        <pc:docMk/>
      </pc:docMkLst>
      <pc:sldChg chg="modSp mod">
        <pc:chgData name="DUBUIS Julien" userId="d507d28b-ef1c-4d40-92b7-eb3c03f99f97" providerId="ADAL" clId="{1437284C-4F3D-42BD-8F08-8AFD85E91F42}" dt="2022-08-05T11:24:01.720" v="3" actId="20577"/>
        <pc:sldMkLst>
          <pc:docMk/>
          <pc:sldMk cId="0" sldId="268"/>
        </pc:sldMkLst>
        <pc:spChg chg="mod">
          <ac:chgData name="DUBUIS Julien" userId="d507d28b-ef1c-4d40-92b7-eb3c03f99f97" providerId="ADAL" clId="{1437284C-4F3D-42BD-8F08-8AFD85E91F42}" dt="2022-08-05T11:24:01.720" v="3" actId="20577"/>
          <ac:spMkLst>
            <pc:docMk/>
            <pc:sldMk cId="0" sldId="26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8:09.627" v="202" actId="20577"/>
        <pc:sldMkLst>
          <pc:docMk/>
          <pc:sldMk cId="0" sldId="269"/>
        </pc:sldMkLst>
        <pc:spChg chg="mod">
          <ac:chgData name="DUBUIS Julien" userId="d507d28b-ef1c-4d40-92b7-eb3c03f99f97" providerId="ADAL" clId="{1437284C-4F3D-42BD-8F08-8AFD85E91F42}" dt="2022-08-05T11:38:09.627" v="202" actId="20577"/>
          <ac:spMkLst>
            <pc:docMk/>
            <pc:sldMk cId="0" sldId="26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8:13.288" v="204" actId="20577"/>
        <pc:sldMkLst>
          <pc:docMk/>
          <pc:sldMk cId="0" sldId="270"/>
        </pc:sldMkLst>
        <pc:spChg chg="mod">
          <ac:chgData name="DUBUIS Julien" userId="d507d28b-ef1c-4d40-92b7-eb3c03f99f97" providerId="ADAL" clId="{1437284C-4F3D-42BD-8F08-8AFD85E91F42}" dt="2022-08-05T11:38:13.288" v="204" actId="20577"/>
          <ac:spMkLst>
            <pc:docMk/>
            <pc:sldMk cId="0" sldId="27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8:16.835" v="206" actId="20577"/>
        <pc:sldMkLst>
          <pc:docMk/>
          <pc:sldMk cId="0" sldId="271"/>
        </pc:sldMkLst>
        <pc:spChg chg="mod">
          <ac:chgData name="DUBUIS Julien" userId="d507d28b-ef1c-4d40-92b7-eb3c03f99f97" providerId="ADAL" clId="{1437284C-4F3D-42BD-8F08-8AFD85E91F42}" dt="2022-08-05T11:38:16.835" v="206" actId="20577"/>
          <ac:spMkLst>
            <pc:docMk/>
            <pc:sldMk cId="0" sldId="27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8:20.203" v="208" actId="20577"/>
        <pc:sldMkLst>
          <pc:docMk/>
          <pc:sldMk cId="0" sldId="272"/>
        </pc:sldMkLst>
        <pc:spChg chg="mod">
          <ac:chgData name="DUBUIS Julien" userId="d507d28b-ef1c-4d40-92b7-eb3c03f99f97" providerId="ADAL" clId="{1437284C-4F3D-42BD-8F08-8AFD85E91F42}" dt="2022-08-05T11:38:20.203" v="208" actId="20577"/>
          <ac:spMkLst>
            <pc:docMk/>
            <pc:sldMk cId="0" sldId="27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8:23.519" v="210" actId="20577"/>
        <pc:sldMkLst>
          <pc:docMk/>
          <pc:sldMk cId="0" sldId="274"/>
        </pc:sldMkLst>
        <pc:spChg chg="mod">
          <ac:chgData name="DUBUIS Julien" userId="d507d28b-ef1c-4d40-92b7-eb3c03f99f97" providerId="ADAL" clId="{1437284C-4F3D-42BD-8F08-8AFD85E91F42}" dt="2022-08-05T11:38:23.519" v="210" actId="20577"/>
          <ac:spMkLst>
            <pc:docMk/>
            <pc:sldMk cId="0" sldId="27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8:27.053" v="212" actId="20577"/>
        <pc:sldMkLst>
          <pc:docMk/>
          <pc:sldMk cId="0" sldId="293"/>
        </pc:sldMkLst>
        <pc:spChg chg="mod">
          <ac:chgData name="DUBUIS Julien" userId="d507d28b-ef1c-4d40-92b7-eb3c03f99f97" providerId="ADAL" clId="{1437284C-4F3D-42BD-8F08-8AFD85E91F42}" dt="2022-08-05T11:38:27.053" v="212" actId="20577"/>
          <ac:spMkLst>
            <pc:docMk/>
            <pc:sldMk cId="0" sldId="293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8:06.050" v="200" actId="20577"/>
        <pc:sldMkLst>
          <pc:docMk/>
          <pc:sldMk cId="0" sldId="371"/>
        </pc:sldMkLst>
        <pc:spChg chg="mod">
          <ac:chgData name="DUBUIS Julien" userId="d507d28b-ef1c-4d40-92b7-eb3c03f99f97" providerId="ADAL" clId="{1437284C-4F3D-42BD-8F08-8AFD85E91F42}" dt="2022-08-05T11:38:06.050" v="200" actId="20577"/>
          <ac:spMkLst>
            <pc:docMk/>
            <pc:sldMk cId="0" sldId="37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24:07.954" v="5" actId="20577"/>
        <pc:sldMkLst>
          <pc:docMk/>
          <pc:sldMk cId="0" sldId="372"/>
        </pc:sldMkLst>
        <pc:spChg chg="mod">
          <ac:chgData name="DUBUIS Julien" userId="d507d28b-ef1c-4d40-92b7-eb3c03f99f97" providerId="ADAL" clId="{1437284C-4F3D-42BD-8F08-8AFD85E91F42}" dt="2022-08-05T11:24:07.954" v="5" actId="20577"/>
          <ac:spMkLst>
            <pc:docMk/>
            <pc:sldMk cId="0" sldId="37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24:13.354" v="7" actId="20577"/>
        <pc:sldMkLst>
          <pc:docMk/>
          <pc:sldMk cId="0" sldId="373"/>
        </pc:sldMkLst>
        <pc:spChg chg="mod">
          <ac:chgData name="DUBUIS Julien" userId="d507d28b-ef1c-4d40-92b7-eb3c03f99f97" providerId="ADAL" clId="{1437284C-4F3D-42BD-8F08-8AFD85E91F42}" dt="2022-08-05T11:24:13.354" v="7" actId="20577"/>
          <ac:spMkLst>
            <pc:docMk/>
            <pc:sldMk cId="0" sldId="37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24:18.076" v="9" actId="20577"/>
        <pc:sldMkLst>
          <pc:docMk/>
          <pc:sldMk cId="0" sldId="374"/>
        </pc:sldMkLst>
        <pc:spChg chg="mod">
          <ac:chgData name="DUBUIS Julien" userId="d507d28b-ef1c-4d40-92b7-eb3c03f99f97" providerId="ADAL" clId="{1437284C-4F3D-42BD-8F08-8AFD85E91F42}" dt="2022-08-05T11:24:18.076" v="9" actId="20577"/>
          <ac:spMkLst>
            <pc:docMk/>
            <pc:sldMk cId="0" sldId="37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24:23.640" v="11" actId="20577"/>
        <pc:sldMkLst>
          <pc:docMk/>
          <pc:sldMk cId="0" sldId="375"/>
        </pc:sldMkLst>
        <pc:spChg chg="mod">
          <ac:chgData name="DUBUIS Julien" userId="d507d28b-ef1c-4d40-92b7-eb3c03f99f97" providerId="ADAL" clId="{1437284C-4F3D-42BD-8F08-8AFD85E91F42}" dt="2022-08-05T11:24:23.640" v="11" actId="20577"/>
          <ac:spMkLst>
            <pc:docMk/>
            <pc:sldMk cId="0" sldId="37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24:27.655" v="13" actId="20577"/>
        <pc:sldMkLst>
          <pc:docMk/>
          <pc:sldMk cId="0" sldId="376"/>
        </pc:sldMkLst>
        <pc:spChg chg="mod">
          <ac:chgData name="DUBUIS Julien" userId="d507d28b-ef1c-4d40-92b7-eb3c03f99f97" providerId="ADAL" clId="{1437284C-4F3D-42BD-8F08-8AFD85E91F42}" dt="2022-08-05T11:24:27.655" v="13" actId="20577"/>
          <ac:spMkLst>
            <pc:docMk/>
            <pc:sldMk cId="0" sldId="37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24:31.535" v="15" actId="20577"/>
        <pc:sldMkLst>
          <pc:docMk/>
          <pc:sldMk cId="0" sldId="377"/>
        </pc:sldMkLst>
        <pc:spChg chg="mod">
          <ac:chgData name="DUBUIS Julien" userId="d507d28b-ef1c-4d40-92b7-eb3c03f99f97" providerId="ADAL" clId="{1437284C-4F3D-42BD-8F08-8AFD85E91F42}" dt="2022-08-05T11:24:31.535" v="15" actId="20577"/>
          <ac:spMkLst>
            <pc:docMk/>
            <pc:sldMk cId="0" sldId="37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24:35.283" v="17" actId="20577"/>
        <pc:sldMkLst>
          <pc:docMk/>
          <pc:sldMk cId="0" sldId="378"/>
        </pc:sldMkLst>
        <pc:spChg chg="mod">
          <ac:chgData name="DUBUIS Julien" userId="d507d28b-ef1c-4d40-92b7-eb3c03f99f97" providerId="ADAL" clId="{1437284C-4F3D-42BD-8F08-8AFD85E91F42}" dt="2022-08-05T11:24:35.283" v="17" actId="20577"/>
          <ac:spMkLst>
            <pc:docMk/>
            <pc:sldMk cId="0" sldId="37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24:38.908" v="19" actId="20577"/>
        <pc:sldMkLst>
          <pc:docMk/>
          <pc:sldMk cId="0" sldId="380"/>
        </pc:sldMkLst>
        <pc:spChg chg="mod">
          <ac:chgData name="DUBUIS Julien" userId="d507d28b-ef1c-4d40-92b7-eb3c03f99f97" providerId="ADAL" clId="{1437284C-4F3D-42BD-8F08-8AFD85E91F42}" dt="2022-08-05T11:24:38.908" v="19" actId="20577"/>
          <ac:spMkLst>
            <pc:docMk/>
            <pc:sldMk cId="0" sldId="38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24:43.747" v="21" actId="20577"/>
        <pc:sldMkLst>
          <pc:docMk/>
          <pc:sldMk cId="0" sldId="385"/>
        </pc:sldMkLst>
        <pc:spChg chg="mod">
          <ac:chgData name="DUBUIS Julien" userId="d507d28b-ef1c-4d40-92b7-eb3c03f99f97" providerId="ADAL" clId="{1437284C-4F3D-42BD-8F08-8AFD85E91F42}" dt="2022-08-05T11:24:43.747" v="21" actId="20577"/>
          <ac:spMkLst>
            <pc:docMk/>
            <pc:sldMk cId="0" sldId="38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24:48.755" v="23" actId="20577"/>
        <pc:sldMkLst>
          <pc:docMk/>
          <pc:sldMk cId="0" sldId="386"/>
        </pc:sldMkLst>
        <pc:spChg chg="mod">
          <ac:chgData name="DUBUIS Julien" userId="d507d28b-ef1c-4d40-92b7-eb3c03f99f97" providerId="ADAL" clId="{1437284C-4F3D-42BD-8F08-8AFD85E91F42}" dt="2022-08-05T11:24:48.755" v="23" actId="20577"/>
          <ac:spMkLst>
            <pc:docMk/>
            <pc:sldMk cId="0" sldId="38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25:00.337" v="25" actId="20577"/>
        <pc:sldMkLst>
          <pc:docMk/>
          <pc:sldMk cId="0" sldId="387"/>
        </pc:sldMkLst>
        <pc:spChg chg="mod">
          <ac:chgData name="DUBUIS Julien" userId="d507d28b-ef1c-4d40-92b7-eb3c03f99f97" providerId="ADAL" clId="{1437284C-4F3D-42BD-8F08-8AFD85E91F42}" dt="2022-08-05T11:25:00.337" v="25" actId="20577"/>
          <ac:spMkLst>
            <pc:docMk/>
            <pc:sldMk cId="0" sldId="38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2:25.262" v="27" actId="20577"/>
        <pc:sldMkLst>
          <pc:docMk/>
          <pc:sldMk cId="0" sldId="389"/>
        </pc:sldMkLst>
        <pc:spChg chg="mod">
          <ac:chgData name="DUBUIS Julien" userId="d507d28b-ef1c-4d40-92b7-eb3c03f99f97" providerId="ADAL" clId="{1437284C-4F3D-42BD-8F08-8AFD85E91F42}" dt="2022-08-05T11:32:25.262" v="27" actId="20577"/>
          <ac:spMkLst>
            <pc:docMk/>
            <pc:sldMk cId="0" sldId="38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2:45.239" v="36" actId="14100"/>
        <pc:sldMkLst>
          <pc:docMk/>
          <pc:sldMk cId="0" sldId="392"/>
        </pc:sldMkLst>
        <pc:spChg chg="mod">
          <ac:chgData name="DUBUIS Julien" userId="d507d28b-ef1c-4d40-92b7-eb3c03f99f97" providerId="ADAL" clId="{1437284C-4F3D-42BD-8F08-8AFD85E91F42}" dt="2022-08-05T11:32:45.239" v="36" actId="14100"/>
          <ac:spMkLst>
            <pc:docMk/>
            <pc:sldMk cId="0" sldId="39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3:01.706" v="47" actId="20577"/>
        <pc:sldMkLst>
          <pc:docMk/>
          <pc:sldMk cId="0" sldId="393"/>
        </pc:sldMkLst>
        <pc:spChg chg="mod">
          <ac:chgData name="DUBUIS Julien" userId="d507d28b-ef1c-4d40-92b7-eb3c03f99f97" providerId="ADAL" clId="{1437284C-4F3D-42BD-8F08-8AFD85E91F42}" dt="2022-08-05T11:33:01.706" v="47" actId="20577"/>
          <ac:spMkLst>
            <pc:docMk/>
            <pc:sldMk cId="0" sldId="39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3:22.393" v="56" actId="14100"/>
        <pc:sldMkLst>
          <pc:docMk/>
          <pc:sldMk cId="0" sldId="394"/>
        </pc:sldMkLst>
        <pc:spChg chg="mod">
          <ac:chgData name="DUBUIS Julien" userId="d507d28b-ef1c-4d40-92b7-eb3c03f99f97" providerId="ADAL" clId="{1437284C-4F3D-42BD-8F08-8AFD85E91F42}" dt="2022-08-05T11:33:22.393" v="56" actId="14100"/>
          <ac:spMkLst>
            <pc:docMk/>
            <pc:sldMk cId="0" sldId="39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3:31.157" v="63" actId="14100"/>
        <pc:sldMkLst>
          <pc:docMk/>
          <pc:sldMk cId="0" sldId="395"/>
        </pc:sldMkLst>
        <pc:spChg chg="mod">
          <ac:chgData name="DUBUIS Julien" userId="d507d28b-ef1c-4d40-92b7-eb3c03f99f97" providerId="ADAL" clId="{1437284C-4F3D-42BD-8F08-8AFD85E91F42}" dt="2022-08-05T11:33:31.157" v="63" actId="14100"/>
          <ac:spMkLst>
            <pc:docMk/>
            <pc:sldMk cId="0" sldId="39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3:39.390" v="70" actId="14100"/>
        <pc:sldMkLst>
          <pc:docMk/>
          <pc:sldMk cId="0" sldId="396"/>
        </pc:sldMkLst>
        <pc:spChg chg="mod">
          <ac:chgData name="DUBUIS Julien" userId="d507d28b-ef1c-4d40-92b7-eb3c03f99f97" providerId="ADAL" clId="{1437284C-4F3D-42BD-8F08-8AFD85E91F42}" dt="2022-08-05T11:33:39.390" v="70" actId="14100"/>
          <ac:spMkLst>
            <pc:docMk/>
            <pc:sldMk cId="0" sldId="39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3:47.285" v="77" actId="14100"/>
        <pc:sldMkLst>
          <pc:docMk/>
          <pc:sldMk cId="0" sldId="397"/>
        </pc:sldMkLst>
        <pc:spChg chg="mod">
          <ac:chgData name="DUBUIS Julien" userId="d507d28b-ef1c-4d40-92b7-eb3c03f99f97" providerId="ADAL" clId="{1437284C-4F3D-42BD-8F08-8AFD85E91F42}" dt="2022-08-05T11:33:47.285" v="77" actId="14100"/>
          <ac:spMkLst>
            <pc:docMk/>
            <pc:sldMk cId="0" sldId="39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3:55.667" v="84" actId="14100"/>
        <pc:sldMkLst>
          <pc:docMk/>
          <pc:sldMk cId="0" sldId="398"/>
        </pc:sldMkLst>
        <pc:spChg chg="mod">
          <ac:chgData name="DUBUIS Julien" userId="d507d28b-ef1c-4d40-92b7-eb3c03f99f97" providerId="ADAL" clId="{1437284C-4F3D-42BD-8F08-8AFD85E91F42}" dt="2022-08-05T11:33:55.667" v="84" actId="14100"/>
          <ac:spMkLst>
            <pc:docMk/>
            <pc:sldMk cId="0" sldId="3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4:03.598" v="91" actId="14100"/>
        <pc:sldMkLst>
          <pc:docMk/>
          <pc:sldMk cId="0" sldId="399"/>
        </pc:sldMkLst>
        <pc:spChg chg="mod">
          <ac:chgData name="DUBUIS Julien" userId="d507d28b-ef1c-4d40-92b7-eb3c03f99f97" providerId="ADAL" clId="{1437284C-4F3D-42BD-8F08-8AFD85E91F42}" dt="2022-08-05T11:34:03.598" v="91" actId="14100"/>
          <ac:spMkLst>
            <pc:docMk/>
            <pc:sldMk cId="0" sldId="39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4:14.923" v="93" actId="20577"/>
        <pc:sldMkLst>
          <pc:docMk/>
          <pc:sldMk cId="0" sldId="404"/>
        </pc:sldMkLst>
        <pc:spChg chg="mod">
          <ac:chgData name="DUBUIS Julien" userId="d507d28b-ef1c-4d40-92b7-eb3c03f99f97" providerId="ADAL" clId="{1437284C-4F3D-42BD-8F08-8AFD85E91F42}" dt="2022-08-05T11:34:14.923" v="93" actId="20577"/>
          <ac:spMkLst>
            <pc:docMk/>
            <pc:sldMk cId="0" sldId="40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4:24.964" v="95" actId="20577"/>
        <pc:sldMkLst>
          <pc:docMk/>
          <pc:sldMk cId="0" sldId="405"/>
        </pc:sldMkLst>
        <pc:spChg chg="mod">
          <ac:chgData name="DUBUIS Julien" userId="d507d28b-ef1c-4d40-92b7-eb3c03f99f97" providerId="ADAL" clId="{1437284C-4F3D-42BD-8F08-8AFD85E91F42}" dt="2022-08-05T11:34:24.964" v="95" actId="20577"/>
          <ac:spMkLst>
            <pc:docMk/>
            <pc:sldMk cId="0" sldId="405"/>
            <ac:spMk id="13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4:29.071" v="97" actId="20577"/>
        <pc:sldMkLst>
          <pc:docMk/>
          <pc:sldMk cId="0" sldId="406"/>
        </pc:sldMkLst>
        <pc:spChg chg="mod">
          <ac:chgData name="DUBUIS Julien" userId="d507d28b-ef1c-4d40-92b7-eb3c03f99f97" providerId="ADAL" clId="{1437284C-4F3D-42BD-8F08-8AFD85E91F42}" dt="2022-08-05T11:34:29.071" v="97" actId="20577"/>
          <ac:spMkLst>
            <pc:docMk/>
            <pc:sldMk cId="0" sldId="406"/>
            <ac:spMk id="12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4:32.814" v="99" actId="20577"/>
        <pc:sldMkLst>
          <pc:docMk/>
          <pc:sldMk cId="0" sldId="407"/>
        </pc:sldMkLst>
        <pc:spChg chg="mod">
          <ac:chgData name="DUBUIS Julien" userId="d507d28b-ef1c-4d40-92b7-eb3c03f99f97" providerId="ADAL" clId="{1437284C-4F3D-42BD-8F08-8AFD85E91F42}" dt="2022-08-05T11:34:32.814" v="99" actId="20577"/>
          <ac:spMkLst>
            <pc:docMk/>
            <pc:sldMk cId="0" sldId="407"/>
            <ac:spMk id="13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4:36.411" v="101" actId="20577"/>
        <pc:sldMkLst>
          <pc:docMk/>
          <pc:sldMk cId="0" sldId="408"/>
        </pc:sldMkLst>
        <pc:spChg chg="mod">
          <ac:chgData name="DUBUIS Julien" userId="d507d28b-ef1c-4d40-92b7-eb3c03f99f97" providerId="ADAL" clId="{1437284C-4F3D-42BD-8F08-8AFD85E91F42}" dt="2022-08-05T11:34:36.411" v="101" actId="20577"/>
          <ac:spMkLst>
            <pc:docMk/>
            <pc:sldMk cId="0" sldId="408"/>
            <ac:spMk id="13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4:44.733" v="103" actId="20577"/>
        <pc:sldMkLst>
          <pc:docMk/>
          <pc:sldMk cId="0" sldId="413"/>
        </pc:sldMkLst>
        <pc:spChg chg="mod">
          <ac:chgData name="DUBUIS Julien" userId="d507d28b-ef1c-4d40-92b7-eb3c03f99f97" providerId="ADAL" clId="{1437284C-4F3D-42BD-8F08-8AFD85E91F42}" dt="2022-08-05T11:34:44.733" v="103" actId="20577"/>
          <ac:spMkLst>
            <pc:docMk/>
            <pc:sldMk cId="0" sldId="41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4:48.394" v="105" actId="20577"/>
        <pc:sldMkLst>
          <pc:docMk/>
          <pc:sldMk cId="0" sldId="414"/>
        </pc:sldMkLst>
        <pc:spChg chg="mod">
          <ac:chgData name="DUBUIS Julien" userId="d507d28b-ef1c-4d40-92b7-eb3c03f99f97" providerId="ADAL" clId="{1437284C-4F3D-42BD-8F08-8AFD85E91F42}" dt="2022-08-05T11:34:48.394" v="105" actId="20577"/>
          <ac:spMkLst>
            <pc:docMk/>
            <pc:sldMk cId="0" sldId="41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5:00.854" v="109" actId="20577"/>
        <pc:sldMkLst>
          <pc:docMk/>
          <pc:sldMk cId="0" sldId="415"/>
        </pc:sldMkLst>
        <pc:spChg chg="mod">
          <ac:chgData name="DUBUIS Julien" userId="d507d28b-ef1c-4d40-92b7-eb3c03f99f97" providerId="ADAL" clId="{1437284C-4F3D-42BD-8F08-8AFD85E91F42}" dt="2022-08-05T11:35:00.854" v="109" actId="20577"/>
          <ac:spMkLst>
            <pc:docMk/>
            <pc:sldMk cId="0" sldId="41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5:04.617" v="111" actId="20577"/>
        <pc:sldMkLst>
          <pc:docMk/>
          <pc:sldMk cId="0" sldId="416"/>
        </pc:sldMkLst>
        <pc:spChg chg="mod">
          <ac:chgData name="DUBUIS Julien" userId="d507d28b-ef1c-4d40-92b7-eb3c03f99f97" providerId="ADAL" clId="{1437284C-4F3D-42BD-8F08-8AFD85E91F42}" dt="2022-08-05T11:35:04.617" v="111" actId="20577"/>
          <ac:spMkLst>
            <pc:docMk/>
            <pc:sldMk cId="0" sldId="41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5:08.516" v="113" actId="20577"/>
        <pc:sldMkLst>
          <pc:docMk/>
          <pc:sldMk cId="0" sldId="417"/>
        </pc:sldMkLst>
        <pc:spChg chg="mod">
          <ac:chgData name="DUBUIS Julien" userId="d507d28b-ef1c-4d40-92b7-eb3c03f99f97" providerId="ADAL" clId="{1437284C-4F3D-42BD-8F08-8AFD85E91F42}" dt="2022-08-05T11:35:08.516" v="113" actId="20577"/>
          <ac:spMkLst>
            <pc:docMk/>
            <pc:sldMk cId="0" sldId="41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5:11.876" v="115" actId="20577"/>
        <pc:sldMkLst>
          <pc:docMk/>
          <pc:sldMk cId="0" sldId="418"/>
        </pc:sldMkLst>
        <pc:spChg chg="mod">
          <ac:chgData name="DUBUIS Julien" userId="d507d28b-ef1c-4d40-92b7-eb3c03f99f97" providerId="ADAL" clId="{1437284C-4F3D-42BD-8F08-8AFD85E91F42}" dt="2022-08-05T11:35:11.876" v="115" actId="20577"/>
          <ac:spMkLst>
            <pc:docMk/>
            <pc:sldMk cId="0" sldId="41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5:16.201" v="119" actId="20577"/>
        <pc:sldMkLst>
          <pc:docMk/>
          <pc:sldMk cId="0" sldId="419"/>
        </pc:sldMkLst>
        <pc:spChg chg="mod">
          <ac:chgData name="DUBUIS Julien" userId="d507d28b-ef1c-4d40-92b7-eb3c03f99f97" providerId="ADAL" clId="{1437284C-4F3D-42BD-8F08-8AFD85E91F42}" dt="2022-08-05T11:35:16.201" v="119" actId="20577"/>
          <ac:spMkLst>
            <pc:docMk/>
            <pc:sldMk cId="0" sldId="41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4:57.299" v="107" actId="20577"/>
        <pc:sldMkLst>
          <pc:docMk/>
          <pc:sldMk cId="0" sldId="420"/>
        </pc:sldMkLst>
        <pc:spChg chg="mod">
          <ac:chgData name="DUBUIS Julien" userId="d507d28b-ef1c-4d40-92b7-eb3c03f99f97" providerId="ADAL" clId="{1437284C-4F3D-42BD-8F08-8AFD85E91F42}" dt="2022-08-05T11:34:57.299" v="107" actId="20577"/>
          <ac:spMkLst>
            <pc:docMk/>
            <pc:sldMk cId="0" sldId="42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5:34.783" v="126" actId="1076"/>
        <pc:sldMkLst>
          <pc:docMk/>
          <pc:sldMk cId="0" sldId="421"/>
        </pc:sldMkLst>
        <pc:spChg chg="mod">
          <ac:chgData name="DUBUIS Julien" userId="d507d28b-ef1c-4d40-92b7-eb3c03f99f97" providerId="ADAL" clId="{1437284C-4F3D-42BD-8F08-8AFD85E91F42}" dt="2022-08-05T11:35:34.783" v="126" actId="1076"/>
          <ac:spMkLst>
            <pc:docMk/>
            <pc:sldMk cId="0" sldId="42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5:50.500" v="137" actId="14100"/>
        <pc:sldMkLst>
          <pc:docMk/>
          <pc:sldMk cId="0" sldId="422"/>
        </pc:sldMkLst>
        <pc:spChg chg="mod">
          <ac:chgData name="DUBUIS Julien" userId="d507d28b-ef1c-4d40-92b7-eb3c03f99f97" providerId="ADAL" clId="{1437284C-4F3D-42BD-8F08-8AFD85E91F42}" dt="2022-08-05T11:35:50.500" v="137" actId="14100"/>
          <ac:spMkLst>
            <pc:docMk/>
            <pc:sldMk cId="0" sldId="42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6:11.001" v="143" actId="20577"/>
        <pc:sldMkLst>
          <pc:docMk/>
          <pc:sldMk cId="0" sldId="423"/>
        </pc:sldMkLst>
        <pc:spChg chg="mod">
          <ac:chgData name="DUBUIS Julien" userId="d507d28b-ef1c-4d40-92b7-eb3c03f99f97" providerId="ADAL" clId="{1437284C-4F3D-42BD-8F08-8AFD85E91F42}" dt="2022-08-05T11:36:11.001" v="143" actId="20577"/>
          <ac:spMkLst>
            <pc:docMk/>
            <pc:sldMk cId="0" sldId="42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6:15.290" v="145" actId="20577"/>
        <pc:sldMkLst>
          <pc:docMk/>
          <pc:sldMk cId="0" sldId="424"/>
        </pc:sldMkLst>
        <pc:spChg chg="mod">
          <ac:chgData name="DUBUIS Julien" userId="d507d28b-ef1c-4d40-92b7-eb3c03f99f97" providerId="ADAL" clId="{1437284C-4F3D-42BD-8F08-8AFD85E91F42}" dt="2022-08-05T11:36:15.290" v="145" actId="20577"/>
          <ac:spMkLst>
            <pc:docMk/>
            <pc:sldMk cId="0" sldId="42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6:24.522" v="152" actId="14100"/>
        <pc:sldMkLst>
          <pc:docMk/>
          <pc:sldMk cId="0" sldId="425"/>
        </pc:sldMkLst>
        <pc:spChg chg="mod">
          <ac:chgData name="DUBUIS Julien" userId="d507d28b-ef1c-4d40-92b7-eb3c03f99f97" providerId="ADAL" clId="{1437284C-4F3D-42BD-8F08-8AFD85E91F42}" dt="2022-08-05T11:36:24.522" v="152" actId="14100"/>
          <ac:spMkLst>
            <pc:docMk/>
            <pc:sldMk cId="0" sldId="42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6:47.282" v="160" actId="20577"/>
        <pc:sldMkLst>
          <pc:docMk/>
          <pc:sldMk cId="0" sldId="427"/>
        </pc:sldMkLst>
        <pc:spChg chg="mod">
          <ac:chgData name="DUBUIS Julien" userId="d507d28b-ef1c-4d40-92b7-eb3c03f99f97" providerId="ADAL" clId="{1437284C-4F3D-42BD-8F08-8AFD85E91F42}" dt="2022-08-05T11:36:47.282" v="160" actId="20577"/>
          <ac:spMkLst>
            <pc:docMk/>
            <pc:sldMk cId="0" sldId="42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6:55.320" v="167" actId="14100"/>
        <pc:sldMkLst>
          <pc:docMk/>
          <pc:sldMk cId="0" sldId="428"/>
        </pc:sldMkLst>
        <pc:spChg chg="mod">
          <ac:chgData name="DUBUIS Julien" userId="d507d28b-ef1c-4d40-92b7-eb3c03f99f97" providerId="ADAL" clId="{1437284C-4F3D-42BD-8F08-8AFD85E91F42}" dt="2022-08-05T11:36:55.320" v="167" actId="14100"/>
          <ac:spMkLst>
            <pc:docMk/>
            <pc:sldMk cId="0" sldId="42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7:07.933" v="179" actId="20577"/>
        <pc:sldMkLst>
          <pc:docMk/>
          <pc:sldMk cId="0" sldId="429"/>
        </pc:sldMkLst>
        <pc:spChg chg="mod">
          <ac:chgData name="DUBUIS Julien" userId="d507d28b-ef1c-4d40-92b7-eb3c03f99f97" providerId="ADAL" clId="{1437284C-4F3D-42BD-8F08-8AFD85E91F42}" dt="2022-08-05T11:37:07.933" v="179" actId="20577"/>
          <ac:spMkLst>
            <pc:docMk/>
            <pc:sldMk cId="0" sldId="429"/>
            <ac:spMk id="15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7:18.700" v="181" actId="20577"/>
        <pc:sldMkLst>
          <pc:docMk/>
          <pc:sldMk cId="0" sldId="430"/>
        </pc:sldMkLst>
        <pc:spChg chg="mod">
          <ac:chgData name="DUBUIS Julien" userId="d507d28b-ef1c-4d40-92b7-eb3c03f99f97" providerId="ADAL" clId="{1437284C-4F3D-42BD-8F08-8AFD85E91F42}" dt="2022-08-05T11:37:18.700" v="181" actId="20577"/>
          <ac:spMkLst>
            <pc:docMk/>
            <pc:sldMk cId="0" sldId="43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7:22.344" v="183" actId="20577"/>
        <pc:sldMkLst>
          <pc:docMk/>
          <pc:sldMk cId="0" sldId="431"/>
        </pc:sldMkLst>
        <pc:spChg chg="mod">
          <ac:chgData name="DUBUIS Julien" userId="d507d28b-ef1c-4d40-92b7-eb3c03f99f97" providerId="ADAL" clId="{1437284C-4F3D-42BD-8F08-8AFD85E91F42}" dt="2022-08-05T11:37:22.344" v="183" actId="20577"/>
          <ac:spMkLst>
            <pc:docMk/>
            <pc:sldMk cId="0" sldId="43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7:31.584" v="190" actId="14100"/>
        <pc:sldMkLst>
          <pc:docMk/>
          <pc:sldMk cId="0" sldId="432"/>
        </pc:sldMkLst>
        <pc:spChg chg="mod">
          <ac:chgData name="DUBUIS Julien" userId="d507d28b-ef1c-4d40-92b7-eb3c03f99f97" providerId="ADAL" clId="{1437284C-4F3D-42BD-8F08-8AFD85E91F42}" dt="2022-08-05T11:37:31.584" v="190" actId="14100"/>
          <ac:spMkLst>
            <pc:docMk/>
            <pc:sldMk cId="0" sldId="43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7:46.039" v="192" actId="20577"/>
        <pc:sldMkLst>
          <pc:docMk/>
          <pc:sldMk cId="0" sldId="433"/>
        </pc:sldMkLst>
        <pc:spChg chg="mod">
          <ac:chgData name="DUBUIS Julien" userId="d507d28b-ef1c-4d40-92b7-eb3c03f99f97" providerId="ADAL" clId="{1437284C-4F3D-42BD-8F08-8AFD85E91F42}" dt="2022-08-05T11:37:46.039" v="192" actId="20577"/>
          <ac:spMkLst>
            <pc:docMk/>
            <pc:sldMk cId="0" sldId="43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7:49.471" v="194" actId="20577"/>
        <pc:sldMkLst>
          <pc:docMk/>
          <pc:sldMk cId="0" sldId="434"/>
        </pc:sldMkLst>
        <pc:spChg chg="mod">
          <ac:chgData name="DUBUIS Julien" userId="d507d28b-ef1c-4d40-92b7-eb3c03f99f97" providerId="ADAL" clId="{1437284C-4F3D-42BD-8F08-8AFD85E91F42}" dt="2022-08-05T11:37:49.471" v="194" actId="20577"/>
          <ac:spMkLst>
            <pc:docMk/>
            <pc:sldMk cId="0" sldId="43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7:55.195" v="198" actId="20577"/>
        <pc:sldMkLst>
          <pc:docMk/>
          <pc:sldMk cId="0" sldId="435"/>
        </pc:sldMkLst>
        <pc:spChg chg="mod">
          <ac:chgData name="DUBUIS Julien" userId="d507d28b-ef1c-4d40-92b7-eb3c03f99f97" providerId="ADAL" clId="{1437284C-4F3D-42BD-8F08-8AFD85E91F42}" dt="2022-08-05T11:37:55.195" v="198" actId="20577"/>
          <ac:spMkLst>
            <pc:docMk/>
            <pc:sldMk cId="0" sldId="43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7:00.758" v="173" actId="20577"/>
        <pc:sldMkLst>
          <pc:docMk/>
          <pc:sldMk cId="0" sldId="436"/>
        </pc:sldMkLst>
        <pc:spChg chg="mod">
          <ac:chgData name="DUBUIS Julien" userId="d507d28b-ef1c-4d40-92b7-eb3c03f99f97" providerId="ADAL" clId="{1437284C-4F3D-42BD-8F08-8AFD85E91F42}" dt="2022-08-05T11:37:00.758" v="173" actId="20577"/>
          <ac:spMkLst>
            <pc:docMk/>
            <pc:sldMk cId="0" sldId="436"/>
            <ac:spMk id="13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6:29.756" v="158" actId="20577"/>
        <pc:sldMkLst>
          <pc:docMk/>
          <pc:sldMk cId="0" sldId="437"/>
        </pc:sldMkLst>
        <pc:spChg chg="mod">
          <ac:chgData name="DUBUIS Julien" userId="d507d28b-ef1c-4d40-92b7-eb3c03f99f97" providerId="ADAL" clId="{1437284C-4F3D-42BD-8F08-8AFD85E91F42}" dt="2022-08-05T11:36:29.756" v="158" actId="20577"/>
          <ac:spMkLst>
            <pc:docMk/>
            <pc:sldMk cId="0" sldId="43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8:38.283" v="216" actId="20577"/>
        <pc:sldMkLst>
          <pc:docMk/>
          <pc:sldMk cId="0" sldId="438"/>
        </pc:sldMkLst>
        <pc:spChg chg="mod">
          <ac:chgData name="DUBUIS Julien" userId="d507d28b-ef1c-4d40-92b7-eb3c03f99f97" providerId="ADAL" clId="{1437284C-4F3D-42BD-8F08-8AFD85E91F42}" dt="2022-08-05T11:38:38.283" v="216" actId="20577"/>
          <ac:spMkLst>
            <pc:docMk/>
            <pc:sldMk cId="0" sldId="438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8:41.692" v="218" actId="20577"/>
        <pc:sldMkLst>
          <pc:docMk/>
          <pc:sldMk cId="0" sldId="439"/>
        </pc:sldMkLst>
        <pc:spChg chg="mod">
          <ac:chgData name="DUBUIS Julien" userId="d507d28b-ef1c-4d40-92b7-eb3c03f99f97" providerId="ADAL" clId="{1437284C-4F3D-42BD-8F08-8AFD85E91F42}" dt="2022-08-05T11:38:41.692" v="218" actId="20577"/>
          <ac:spMkLst>
            <pc:docMk/>
            <pc:sldMk cId="0" sldId="439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8:45.174" v="220" actId="20577"/>
        <pc:sldMkLst>
          <pc:docMk/>
          <pc:sldMk cId="0" sldId="440"/>
        </pc:sldMkLst>
        <pc:spChg chg="mod">
          <ac:chgData name="DUBUIS Julien" userId="d507d28b-ef1c-4d40-92b7-eb3c03f99f97" providerId="ADAL" clId="{1437284C-4F3D-42BD-8F08-8AFD85E91F42}" dt="2022-08-05T11:38:45.174" v="220" actId="20577"/>
          <ac:spMkLst>
            <pc:docMk/>
            <pc:sldMk cId="0" sldId="440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8:48.283" v="222" actId="20577"/>
        <pc:sldMkLst>
          <pc:docMk/>
          <pc:sldMk cId="0" sldId="441"/>
        </pc:sldMkLst>
        <pc:spChg chg="mod">
          <ac:chgData name="DUBUIS Julien" userId="d507d28b-ef1c-4d40-92b7-eb3c03f99f97" providerId="ADAL" clId="{1437284C-4F3D-42BD-8F08-8AFD85E91F42}" dt="2022-08-05T11:38:48.283" v="222" actId="20577"/>
          <ac:spMkLst>
            <pc:docMk/>
            <pc:sldMk cId="0" sldId="441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8:52.596" v="226" actId="20577"/>
        <pc:sldMkLst>
          <pc:docMk/>
          <pc:sldMk cId="0" sldId="442"/>
        </pc:sldMkLst>
        <pc:spChg chg="mod">
          <ac:chgData name="DUBUIS Julien" userId="d507d28b-ef1c-4d40-92b7-eb3c03f99f97" providerId="ADAL" clId="{1437284C-4F3D-42BD-8F08-8AFD85E91F42}" dt="2022-08-05T11:38:52.596" v="226" actId="20577"/>
          <ac:spMkLst>
            <pc:docMk/>
            <pc:sldMk cId="0" sldId="442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8:56.253" v="228" actId="20577"/>
        <pc:sldMkLst>
          <pc:docMk/>
          <pc:sldMk cId="0" sldId="443"/>
        </pc:sldMkLst>
        <pc:spChg chg="mod">
          <ac:chgData name="DUBUIS Julien" userId="d507d28b-ef1c-4d40-92b7-eb3c03f99f97" providerId="ADAL" clId="{1437284C-4F3D-42BD-8F08-8AFD85E91F42}" dt="2022-08-05T11:38:56.253" v="228" actId="20577"/>
          <ac:spMkLst>
            <pc:docMk/>
            <pc:sldMk cId="0" sldId="443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9:16.088" v="238" actId="20577"/>
        <pc:sldMkLst>
          <pc:docMk/>
          <pc:sldMk cId="0" sldId="444"/>
        </pc:sldMkLst>
        <pc:spChg chg="mod">
          <ac:chgData name="DUBUIS Julien" userId="d507d28b-ef1c-4d40-92b7-eb3c03f99f97" providerId="ADAL" clId="{1437284C-4F3D-42BD-8F08-8AFD85E91F42}" dt="2022-08-05T11:39:16.088" v="238" actId="20577"/>
          <ac:spMkLst>
            <pc:docMk/>
            <pc:sldMk cId="0" sldId="444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9:40.122" v="244" actId="20577"/>
        <pc:sldMkLst>
          <pc:docMk/>
          <pc:sldMk cId="0" sldId="445"/>
        </pc:sldMkLst>
        <pc:spChg chg="mod">
          <ac:chgData name="DUBUIS Julien" userId="d507d28b-ef1c-4d40-92b7-eb3c03f99f97" providerId="ADAL" clId="{1437284C-4F3D-42BD-8F08-8AFD85E91F42}" dt="2022-08-05T11:39:40.122" v="244" actId="20577"/>
          <ac:spMkLst>
            <pc:docMk/>
            <pc:sldMk cId="0" sldId="445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9:49.272" v="252" actId="20577"/>
        <pc:sldMkLst>
          <pc:docMk/>
          <pc:sldMk cId="0" sldId="446"/>
        </pc:sldMkLst>
        <pc:spChg chg="mod">
          <ac:chgData name="DUBUIS Julien" userId="d507d28b-ef1c-4d40-92b7-eb3c03f99f97" providerId="ADAL" clId="{1437284C-4F3D-42BD-8F08-8AFD85E91F42}" dt="2022-08-05T11:39:49.272" v="252" actId="20577"/>
          <ac:spMkLst>
            <pc:docMk/>
            <pc:sldMk cId="0" sldId="44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9:55.374" v="256" actId="20577"/>
        <pc:sldMkLst>
          <pc:docMk/>
          <pc:sldMk cId="0" sldId="447"/>
        </pc:sldMkLst>
        <pc:spChg chg="mod">
          <ac:chgData name="DUBUIS Julien" userId="d507d28b-ef1c-4d40-92b7-eb3c03f99f97" providerId="ADAL" clId="{1437284C-4F3D-42BD-8F08-8AFD85E91F42}" dt="2022-08-05T11:39:55.374" v="256" actId="20577"/>
          <ac:spMkLst>
            <pc:docMk/>
            <pc:sldMk cId="0" sldId="44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0:00.841" v="264" actId="20577"/>
        <pc:sldMkLst>
          <pc:docMk/>
          <pc:sldMk cId="0" sldId="449"/>
        </pc:sldMkLst>
        <pc:spChg chg="mod">
          <ac:chgData name="DUBUIS Julien" userId="d507d28b-ef1c-4d40-92b7-eb3c03f99f97" providerId="ADAL" clId="{1437284C-4F3D-42BD-8F08-8AFD85E91F42}" dt="2022-08-05T11:40:00.841" v="264" actId="20577"/>
          <ac:spMkLst>
            <pc:docMk/>
            <pc:sldMk cId="0" sldId="44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0:10.433" v="268" actId="20577"/>
        <pc:sldMkLst>
          <pc:docMk/>
          <pc:sldMk cId="0" sldId="450"/>
        </pc:sldMkLst>
        <pc:spChg chg="mod">
          <ac:chgData name="DUBUIS Julien" userId="d507d28b-ef1c-4d40-92b7-eb3c03f99f97" providerId="ADAL" clId="{1437284C-4F3D-42BD-8F08-8AFD85E91F42}" dt="2022-08-05T11:40:10.433" v="268" actId="20577"/>
          <ac:spMkLst>
            <pc:docMk/>
            <pc:sldMk cId="0" sldId="45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0:15.091" v="272" actId="20577"/>
        <pc:sldMkLst>
          <pc:docMk/>
          <pc:sldMk cId="0" sldId="451"/>
        </pc:sldMkLst>
        <pc:spChg chg="mod">
          <ac:chgData name="DUBUIS Julien" userId="d507d28b-ef1c-4d40-92b7-eb3c03f99f97" providerId="ADAL" clId="{1437284C-4F3D-42BD-8F08-8AFD85E91F42}" dt="2022-08-05T11:40:15.091" v="272" actId="20577"/>
          <ac:spMkLst>
            <pc:docMk/>
            <pc:sldMk cId="0" sldId="45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0:18.773" v="276" actId="20577"/>
        <pc:sldMkLst>
          <pc:docMk/>
          <pc:sldMk cId="0" sldId="452"/>
        </pc:sldMkLst>
        <pc:spChg chg="mod">
          <ac:chgData name="DUBUIS Julien" userId="d507d28b-ef1c-4d40-92b7-eb3c03f99f97" providerId="ADAL" clId="{1437284C-4F3D-42BD-8F08-8AFD85E91F42}" dt="2022-08-05T11:40:18.773" v="276" actId="20577"/>
          <ac:spMkLst>
            <pc:docMk/>
            <pc:sldMk cId="0" sldId="45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0:23.061" v="280" actId="20577"/>
        <pc:sldMkLst>
          <pc:docMk/>
          <pc:sldMk cId="0" sldId="453"/>
        </pc:sldMkLst>
        <pc:spChg chg="mod">
          <ac:chgData name="DUBUIS Julien" userId="d507d28b-ef1c-4d40-92b7-eb3c03f99f97" providerId="ADAL" clId="{1437284C-4F3D-42BD-8F08-8AFD85E91F42}" dt="2022-08-05T11:40:23.061" v="280" actId="20577"/>
          <ac:spMkLst>
            <pc:docMk/>
            <pc:sldMk cId="0" sldId="45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0:26.794" v="284" actId="20577"/>
        <pc:sldMkLst>
          <pc:docMk/>
          <pc:sldMk cId="0" sldId="454"/>
        </pc:sldMkLst>
        <pc:spChg chg="mod">
          <ac:chgData name="DUBUIS Julien" userId="d507d28b-ef1c-4d40-92b7-eb3c03f99f97" providerId="ADAL" clId="{1437284C-4F3D-42BD-8F08-8AFD85E91F42}" dt="2022-08-05T11:40:26.794" v="284" actId="20577"/>
          <ac:spMkLst>
            <pc:docMk/>
            <pc:sldMk cId="0" sldId="45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0:32.721" v="288" actId="20577"/>
        <pc:sldMkLst>
          <pc:docMk/>
          <pc:sldMk cId="0" sldId="456"/>
        </pc:sldMkLst>
        <pc:spChg chg="mod">
          <ac:chgData name="DUBUIS Julien" userId="d507d28b-ef1c-4d40-92b7-eb3c03f99f97" providerId="ADAL" clId="{1437284C-4F3D-42BD-8F08-8AFD85E91F42}" dt="2022-08-05T11:40:32.721" v="288" actId="20577"/>
          <ac:spMkLst>
            <pc:docMk/>
            <pc:sldMk cId="0" sldId="45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0:36.635" v="292" actId="20577"/>
        <pc:sldMkLst>
          <pc:docMk/>
          <pc:sldMk cId="0" sldId="457"/>
        </pc:sldMkLst>
        <pc:spChg chg="mod">
          <ac:chgData name="DUBUIS Julien" userId="d507d28b-ef1c-4d40-92b7-eb3c03f99f97" providerId="ADAL" clId="{1437284C-4F3D-42BD-8F08-8AFD85E91F42}" dt="2022-08-05T11:40:36.635" v="292" actId="20577"/>
          <ac:spMkLst>
            <pc:docMk/>
            <pc:sldMk cId="0" sldId="45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0:48.954" v="296" actId="20577"/>
        <pc:sldMkLst>
          <pc:docMk/>
          <pc:sldMk cId="0" sldId="458"/>
        </pc:sldMkLst>
        <pc:spChg chg="mod">
          <ac:chgData name="DUBUIS Julien" userId="d507d28b-ef1c-4d40-92b7-eb3c03f99f97" providerId="ADAL" clId="{1437284C-4F3D-42BD-8F08-8AFD85E91F42}" dt="2022-08-05T11:40:48.954" v="296" actId="20577"/>
          <ac:spMkLst>
            <pc:docMk/>
            <pc:sldMk cId="0" sldId="45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0:53.072" v="300" actId="20577"/>
        <pc:sldMkLst>
          <pc:docMk/>
          <pc:sldMk cId="0" sldId="460"/>
        </pc:sldMkLst>
        <pc:spChg chg="mod">
          <ac:chgData name="DUBUIS Julien" userId="d507d28b-ef1c-4d40-92b7-eb3c03f99f97" providerId="ADAL" clId="{1437284C-4F3D-42BD-8F08-8AFD85E91F42}" dt="2022-08-05T11:40:53.072" v="300" actId="20577"/>
          <ac:spMkLst>
            <pc:docMk/>
            <pc:sldMk cId="0" sldId="46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1:04.973" v="312" actId="20577"/>
        <pc:sldMkLst>
          <pc:docMk/>
          <pc:sldMk cId="0" sldId="461"/>
        </pc:sldMkLst>
        <pc:spChg chg="mod">
          <ac:chgData name="DUBUIS Julien" userId="d507d28b-ef1c-4d40-92b7-eb3c03f99f97" providerId="ADAL" clId="{1437284C-4F3D-42BD-8F08-8AFD85E91F42}" dt="2022-08-05T11:41:04.973" v="312" actId="20577"/>
          <ac:spMkLst>
            <pc:docMk/>
            <pc:sldMk cId="0" sldId="46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1:08.887" v="316" actId="20577"/>
        <pc:sldMkLst>
          <pc:docMk/>
          <pc:sldMk cId="0" sldId="462"/>
        </pc:sldMkLst>
        <pc:spChg chg="mod">
          <ac:chgData name="DUBUIS Julien" userId="d507d28b-ef1c-4d40-92b7-eb3c03f99f97" providerId="ADAL" clId="{1437284C-4F3D-42BD-8F08-8AFD85E91F42}" dt="2022-08-05T11:41:08.887" v="316" actId="20577"/>
          <ac:spMkLst>
            <pc:docMk/>
            <pc:sldMk cId="0" sldId="46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1:13.420" v="320" actId="20577"/>
        <pc:sldMkLst>
          <pc:docMk/>
          <pc:sldMk cId="0" sldId="463"/>
        </pc:sldMkLst>
        <pc:spChg chg="mod">
          <ac:chgData name="DUBUIS Julien" userId="d507d28b-ef1c-4d40-92b7-eb3c03f99f97" providerId="ADAL" clId="{1437284C-4F3D-42BD-8F08-8AFD85E91F42}" dt="2022-08-05T11:41:13.420" v="320" actId="20577"/>
          <ac:spMkLst>
            <pc:docMk/>
            <pc:sldMk cId="0" sldId="46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39:44.440" v="248" actId="20577"/>
        <pc:sldMkLst>
          <pc:docMk/>
          <pc:sldMk cId="0" sldId="464"/>
        </pc:sldMkLst>
        <pc:spChg chg="mod">
          <ac:chgData name="DUBUIS Julien" userId="d507d28b-ef1c-4d40-92b7-eb3c03f99f97" providerId="ADAL" clId="{1437284C-4F3D-42BD-8F08-8AFD85E91F42}" dt="2022-08-05T11:39:44.440" v="248" actId="20577"/>
          <ac:spMkLst>
            <pc:docMk/>
            <pc:sldMk cId="0" sldId="464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1:38.822" v="338" actId="1076"/>
        <pc:sldMkLst>
          <pc:docMk/>
          <pc:sldMk cId="0" sldId="465"/>
        </pc:sldMkLst>
        <pc:spChg chg="mod">
          <ac:chgData name="DUBUIS Julien" userId="d507d28b-ef1c-4d40-92b7-eb3c03f99f97" providerId="ADAL" clId="{1437284C-4F3D-42BD-8F08-8AFD85E91F42}" dt="2022-08-05T11:41:38.822" v="338" actId="1076"/>
          <ac:spMkLst>
            <pc:docMk/>
            <pc:sldMk cId="0" sldId="465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1:25.534" v="328" actId="20577"/>
        <pc:sldMkLst>
          <pc:docMk/>
          <pc:sldMk cId="0" sldId="466"/>
        </pc:sldMkLst>
        <pc:spChg chg="mod">
          <ac:chgData name="DUBUIS Julien" userId="d507d28b-ef1c-4d40-92b7-eb3c03f99f97" providerId="ADAL" clId="{1437284C-4F3D-42BD-8F08-8AFD85E91F42}" dt="2022-08-05T11:41:25.534" v="328" actId="20577"/>
          <ac:spMkLst>
            <pc:docMk/>
            <pc:sldMk cId="0" sldId="46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1:48.882" v="344" actId="20577"/>
        <pc:sldMkLst>
          <pc:docMk/>
          <pc:sldMk cId="0" sldId="467"/>
        </pc:sldMkLst>
        <pc:spChg chg="mod">
          <ac:chgData name="DUBUIS Julien" userId="d507d28b-ef1c-4d40-92b7-eb3c03f99f97" providerId="ADAL" clId="{1437284C-4F3D-42BD-8F08-8AFD85E91F42}" dt="2022-08-05T11:41:48.882" v="344" actId="20577"/>
          <ac:spMkLst>
            <pc:docMk/>
            <pc:sldMk cId="0" sldId="467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1:53.026" v="348" actId="20577"/>
        <pc:sldMkLst>
          <pc:docMk/>
          <pc:sldMk cId="0" sldId="468"/>
        </pc:sldMkLst>
        <pc:spChg chg="mod">
          <ac:chgData name="DUBUIS Julien" userId="d507d28b-ef1c-4d40-92b7-eb3c03f99f97" providerId="ADAL" clId="{1437284C-4F3D-42BD-8F08-8AFD85E91F42}" dt="2022-08-05T11:41:53.026" v="348" actId="20577"/>
          <ac:spMkLst>
            <pc:docMk/>
            <pc:sldMk cId="0" sldId="468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1:57.662" v="352" actId="20577"/>
        <pc:sldMkLst>
          <pc:docMk/>
          <pc:sldMk cId="0" sldId="469"/>
        </pc:sldMkLst>
        <pc:spChg chg="mod">
          <ac:chgData name="DUBUIS Julien" userId="d507d28b-ef1c-4d40-92b7-eb3c03f99f97" providerId="ADAL" clId="{1437284C-4F3D-42BD-8F08-8AFD85E91F42}" dt="2022-08-05T11:41:57.662" v="352" actId="20577"/>
          <ac:spMkLst>
            <pc:docMk/>
            <pc:sldMk cId="0" sldId="469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2:01.945" v="356" actId="20577"/>
        <pc:sldMkLst>
          <pc:docMk/>
          <pc:sldMk cId="0" sldId="470"/>
        </pc:sldMkLst>
        <pc:spChg chg="mod">
          <ac:chgData name="DUBUIS Julien" userId="d507d28b-ef1c-4d40-92b7-eb3c03f99f97" providerId="ADAL" clId="{1437284C-4F3D-42BD-8F08-8AFD85E91F42}" dt="2022-08-05T11:42:01.945" v="356" actId="20577"/>
          <ac:spMkLst>
            <pc:docMk/>
            <pc:sldMk cId="0" sldId="470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2:06.573" v="360" actId="20577"/>
        <pc:sldMkLst>
          <pc:docMk/>
          <pc:sldMk cId="0" sldId="471"/>
        </pc:sldMkLst>
        <pc:spChg chg="mod">
          <ac:chgData name="DUBUIS Julien" userId="d507d28b-ef1c-4d40-92b7-eb3c03f99f97" providerId="ADAL" clId="{1437284C-4F3D-42BD-8F08-8AFD85E91F42}" dt="2022-08-05T11:42:06.573" v="360" actId="20577"/>
          <ac:spMkLst>
            <pc:docMk/>
            <pc:sldMk cId="0" sldId="471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2:10.146" v="364" actId="20577"/>
        <pc:sldMkLst>
          <pc:docMk/>
          <pc:sldMk cId="0" sldId="472"/>
        </pc:sldMkLst>
        <pc:spChg chg="mod">
          <ac:chgData name="DUBUIS Julien" userId="d507d28b-ef1c-4d40-92b7-eb3c03f99f97" providerId="ADAL" clId="{1437284C-4F3D-42BD-8F08-8AFD85E91F42}" dt="2022-08-05T11:42:10.146" v="364" actId="20577"/>
          <ac:spMkLst>
            <pc:docMk/>
            <pc:sldMk cId="0" sldId="472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2:14.184" v="368" actId="20577"/>
        <pc:sldMkLst>
          <pc:docMk/>
          <pc:sldMk cId="0" sldId="473"/>
        </pc:sldMkLst>
        <pc:spChg chg="mod">
          <ac:chgData name="DUBUIS Julien" userId="d507d28b-ef1c-4d40-92b7-eb3c03f99f97" providerId="ADAL" clId="{1437284C-4F3D-42BD-8F08-8AFD85E91F42}" dt="2022-08-05T11:42:14.184" v="368" actId="20577"/>
          <ac:spMkLst>
            <pc:docMk/>
            <pc:sldMk cId="0" sldId="473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2:17.993" v="374" actId="20577"/>
        <pc:sldMkLst>
          <pc:docMk/>
          <pc:sldMk cId="0" sldId="474"/>
        </pc:sldMkLst>
        <pc:spChg chg="mod">
          <ac:chgData name="DUBUIS Julien" userId="d507d28b-ef1c-4d40-92b7-eb3c03f99f97" providerId="ADAL" clId="{1437284C-4F3D-42BD-8F08-8AFD85E91F42}" dt="2022-08-05T11:42:17.993" v="374" actId="20577"/>
          <ac:spMkLst>
            <pc:docMk/>
            <pc:sldMk cId="0" sldId="474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2:21.846" v="378" actId="20577"/>
        <pc:sldMkLst>
          <pc:docMk/>
          <pc:sldMk cId="0" sldId="475"/>
        </pc:sldMkLst>
        <pc:spChg chg="mod">
          <ac:chgData name="DUBUIS Julien" userId="d507d28b-ef1c-4d40-92b7-eb3c03f99f97" providerId="ADAL" clId="{1437284C-4F3D-42BD-8F08-8AFD85E91F42}" dt="2022-08-05T11:42:21.846" v="378" actId="20577"/>
          <ac:spMkLst>
            <pc:docMk/>
            <pc:sldMk cId="0" sldId="475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2:25.444" v="382" actId="20577"/>
        <pc:sldMkLst>
          <pc:docMk/>
          <pc:sldMk cId="0" sldId="476"/>
        </pc:sldMkLst>
        <pc:spChg chg="mod">
          <ac:chgData name="DUBUIS Julien" userId="d507d28b-ef1c-4d40-92b7-eb3c03f99f97" providerId="ADAL" clId="{1437284C-4F3D-42BD-8F08-8AFD85E91F42}" dt="2022-08-05T11:42:25.444" v="382" actId="20577"/>
          <ac:spMkLst>
            <pc:docMk/>
            <pc:sldMk cId="0" sldId="476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2:30.239" v="386" actId="20577"/>
        <pc:sldMkLst>
          <pc:docMk/>
          <pc:sldMk cId="0" sldId="477"/>
        </pc:sldMkLst>
        <pc:spChg chg="mod">
          <ac:chgData name="DUBUIS Julien" userId="d507d28b-ef1c-4d40-92b7-eb3c03f99f97" providerId="ADAL" clId="{1437284C-4F3D-42BD-8F08-8AFD85E91F42}" dt="2022-08-05T11:42:30.239" v="386" actId="20577"/>
          <ac:spMkLst>
            <pc:docMk/>
            <pc:sldMk cId="0" sldId="477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2:42.316" v="390" actId="20577"/>
        <pc:sldMkLst>
          <pc:docMk/>
          <pc:sldMk cId="0" sldId="478"/>
        </pc:sldMkLst>
        <pc:spChg chg="mod">
          <ac:chgData name="DUBUIS Julien" userId="d507d28b-ef1c-4d40-92b7-eb3c03f99f97" providerId="ADAL" clId="{1437284C-4F3D-42BD-8F08-8AFD85E91F42}" dt="2022-08-05T11:42:42.316" v="390" actId="20577"/>
          <ac:spMkLst>
            <pc:docMk/>
            <pc:sldMk cId="0" sldId="478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2:46.364" v="394" actId="20577"/>
        <pc:sldMkLst>
          <pc:docMk/>
          <pc:sldMk cId="0" sldId="484"/>
        </pc:sldMkLst>
        <pc:spChg chg="mod">
          <ac:chgData name="DUBUIS Julien" userId="d507d28b-ef1c-4d40-92b7-eb3c03f99f97" providerId="ADAL" clId="{1437284C-4F3D-42BD-8F08-8AFD85E91F42}" dt="2022-08-05T11:42:46.364" v="394" actId="20577"/>
          <ac:spMkLst>
            <pc:docMk/>
            <pc:sldMk cId="0" sldId="484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0:56.912" v="304" actId="20577"/>
        <pc:sldMkLst>
          <pc:docMk/>
          <pc:sldMk cId="0" sldId="485"/>
        </pc:sldMkLst>
        <pc:spChg chg="mod">
          <ac:chgData name="DUBUIS Julien" userId="d507d28b-ef1c-4d40-92b7-eb3c03f99f97" providerId="ADAL" clId="{1437284C-4F3D-42BD-8F08-8AFD85E91F42}" dt="2022-08-05T11:40:56.912" v="304" actId="20577"/>
          <ac:spMkLst>
            <pc:docMk/>
            <pc:sldMk cId="0" sldId="48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1:01.309" v="308" actId="20577"/>
        <pc:sldMkLst>
          <pc:docMk/>
          <pc:sldMk cId="0" sldId="486"/>
        </pc:sldMkLst>
        <pc:spChg chg="mod">
          <ac:chgData name="DUBUIS Julien" userId="d507d28b-ef1c-4d40-92b7-eb3c03f99f97" providerId="ADAL" clId="{1437284C-4F3D-42BD-8F08-8AFD85E91F42}" dt="2022-08-05T11:41:01.309" v="308" actId="20577"/>
          <ac:spMkLst>
            <pc:docMk/>
            <pc:sldMk cId="0" sldId="48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1437284C-4F3D-42BD-8F08-8AFD85E91F42}" dt="2022-08-05T11:41:17.819" v="324" actId="20577"/>
        <pc:sldMkLst>
          <pc:docMk/>
          <pc:sldMk cId="0" sldId="487"/>
        </pc:sldMkLst>
        <pc:spChg chg="mod">
          <ac:chgData name="DUBUIS Julien" userId="d507d28b-ef1c-4d40-92b7-eb3c03f99f97" providerId="ADAL" clId="{1437284C-4F3D-42BD-8F08-8AFD85E91F42}" dt="2022-08-05T11:41:17.819" v="324" actId="20577"/>
          <ac:spMkLst>
            <pc:docMk/>
            <pc:sldMk cId="0" sldId="487"/>
            <ac:spMk id="6" creationId="{00000000-0000-0000-0000-000000000000}"/>
          </ac:spMkLst>
        </pc:spChg>
      </pc:sldChg>
    </pc:docChg>
  </pc:docChgLst>
  <pc:docChgLst>
    <pc:chgData name="DUBUIS Julien" userId="d507d28b-ef1c-4d40-92b7-eb3c03f99f97" providerId="ADAL" clId="{3F47C695-822A-4BCC-A1E8-61C5A7433625}"/>
    <pc:docChg chg="undo custSel delSld modSld">
      <pc:chgData name="DUBUIS Julien" userId="d507d28b-ef1c-4d40-92b7-eb3c03f99f97" providerId="ADAL" clId="{3F47C695-822A-4BCC-A1E8-61C5A7433625}" dt="2023-08-01T19:17:58.069" v="287" actId="47"/>
      <pc:docMkLst>
        <pc:docMk/>
      </pc:docMkLst>
      <pc:sldChg chg="modSp mod">
        <pc:chgData name="DUBUIS Julien" userId="d507d28b-ef1c-4d40-92b7-eb3c03f99f97" providerId="ADAL" clId="{3F47C695-822A-4BCC-A1E8-61C5A7433625}" dt="2023-08-01T19:06:17.999" v="3" actId="20577"/>
        <pc:sldMkLst>
          <pc:docMk/>
          <pc:sldMk cId="0" sldId="268"/>
        </pc:sldMkLst>
        <pc:spChg chg="mod">
          <ac:chgData name="DUBUIS Julien" userId="d507d28b-ef1c-4d40-92b7-eb3c03f99f97" providerId="ADAL" clId="{3F47C695-822A-4BCC-A1E8-61C5A7433625}" dt="2023-08-01T19:06:17.999" v="3" actId="20577"/>
          <ac:spMkLst>
            <pc:docMk/>
            <pc:sldMk cId="0" sldId="26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3:06.698" v="158" actId="20577"/>
        <pc:sldMkLst>
          <pc:docMk/>
          <pc:sldMk cId="0" sldId="269"/>
        </pc:sldMkLst>
        <pc:spChg chg="mod">
          <ac:chgData name="DUBUIS Julien" userId="d507d28b-ef1c-4d40-92b7-eb3c03f99f97" providerId="ADAL" clId="{3F47C695-822A-4BCC-A1E8-61C5A7433625}" dt="2023-08-01T19:13:06.698" v="158" actId="20577"/>
          <ac:spMkLst>
            <pc:docMk/>
            <pc:sldMk cId="0" sldId="26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3:10.690" v="160" actId="20577"/>
        <pc:sldMkLst>
          <pc:docMk/>
          <pc:sldMk cId="0" sldId="270"/>
        </pc:sldMkLst>
        <pc:spChg chg="mod">
          <ac:chgData name="DUBUIS Julien" userId="d507d28b-ef1c-4d40-92b7-eb3c03f99f97" providerId="ADAL" clId="{3F47C695-822A-4BCC-A1E8-61C5A7433625}" dt="2023-08-01T19:13:10.690" v="160" actId="20577"/>
          <ac:spMkLst>
            <pc:docMk/>
            <pc:sldMk cId="0" sldId="27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4:00.634" v="162" actId="20577"/>
        <pc:sldMkLst>
          <pc:docMk/>
          <pc:sldMk cId="0" sldId="271"/>
        </pc:sldMkLst>
        <pc:spChg chg="mod">
          <ac:chgData name="DUBUIS Julien" userId="d507d28b-ef1c-4d40-92b7-eb3c03f99f97" providerId="ADAL" clId="{3F47C695-822A-4BCC-A1E8-61C5A7433625}" dt="2023-08-01T19:14:00.634" v="162" actId="20577"/>
          <ac:spMkLst>
            <pc:docMk/>
            <pc:sldMk cId="0" sldId="27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4:05.122" v="164" actId="20577"/>
        <pc:sldMkLst>
          <pc:docMk/>
          <pc:sldMk cId="0" sldId="272"/>
        </pc:sldMkLst>
        <pc:spChg chg="mod">
          <ac:chgData name="DUBUIS Julien" userId="d507d28b-ef1c-4d40-92b7-eb3c03f99f97" providerId="ADAL" clId="{3F47C695-822A-4BCC-A1E8-61C5A7433625}" dt="2023-08-01T19:14:05.122" v="164" actId="20577"/>
          <ac:spMkLst>
            <pc:docMk/>
            <pc:sldMk cId="0" sldId="27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4:10.306" v="166" actId="20577"/>
        <pc:sldMkLst>
          <pc:docMk/>
          <pc:sldMk cId="0" sldId="274"/>
        </pc:sldMkLst>
        <pc:spChg chg="mod">
          <ac:chgData name="DUBUIS Julien" userId="d507d28b-ef1c-4d40-92b7-eb3c03f99f97" providerId="ADAL" clId="{3F47C695-822A-4BCC-A1E8-61C5A7433625}" dt="2023-08-01T19:14:10.306" v="166" actId="20577"/>
          <ac:spMkLst>
            <pc:docMk/>
            <pc:sldMk cId="0" sldId="27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4:14.298" v="168" actId="20577"/>
        <pc:sldMkLst>
          <pc:docMk/>
          <pc:sldMk cId="0" sldId="293"/>
        </pc:sldMkLst>
        <pc:spChg chg="mod">
          <ac:chgData name="DUBUIS Julien" userId="d507d28b-ef1c-4d40-92b7-eb3c03f99f97" providerId="ADAL" clId="{3F47C695-822A-4BCC-A1E8-61C5A7433625}" dt="2023-08-01T19:14:14.298" v="168" actId="20577"/>
          <ac:spMkLst>
            <pc:docMk/>
            <pc:sldMk cId="0" sldId="293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3:02.141" v="156" actId="20577"/>
        <pc:sldMkLst>
          <pc:docMk/>
          <pc:sldMk cId="0" sldId="371"/>
        </pc:sldMkLst>
        <pc:spChg chg="mod">
          <ac:chgData name="DUBUIS Julien" userId="d507d28b-ef1c-4d40-92b7-eb3c03f99f97" providerId="ADAL" clId="{3F47C695-822A-4BCC-A1E8-61C5A7433625}" dt="2023-08-01T19:13:02.141" v="156" actId="20577"/>
          <ac:spMkLst>
            <pc:docMk/>
            <pc:sldMk cId="0" sldId="37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6:25.046" v="5" actId="20577"/>
        <pc:sldMkLst>
          <pc:docMk/>
          <pc:sldMk cId="0" sldId="372"/>
        </pc:sldMkLst>
        <pc:spChg chg="mod">
          <ac:chgData name="DUBUIS Julien" userId="d507d28b-ef1c-4d40-92b7-eb3c03f99f97" providerId="ADAL" clId="{3F47C695-822A-4BCC-A1E8-61C5A7433625}" dt="2023-08-01T19:06:25.046" v="5" actId="20577"/>
          <ac:spMkLst>
            <pc:docMk/>
            <pc:sldMk cId="0" sldId="37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6:31.425" v="7" actId="20577"/>
        <pc:sldMkLst>
          <pc:docMk/>
          <pc:sldMk cId="0" sldId="373"/>
        </pc:sldMkLst>
        <pc:spChg chg="mod">
          <ac:chgData name="DUBUIS Julien" userId="d507d28b-ef1c-4d40-92b7-eb3c03f99f97" providerId="ADAL" clId="{3F47C695-822A-4BCC-A1E8-61C5A7433625}" dt="2023-08-01T19:06:31.425" v="7" actId="20577"/>
          <ac:spMkLst>
            <pc:docMk/>
            <pc:sldMk cId="0" sldId="37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6:35.163" v="9" actId="20577"/>
        <pc:sldMkLst>
          <pc:docMk/>
          <pc:sldMk cId="0" sldId="374"/>
        </pc:sldMkLst>
        <pc:spChg chg="mod">
          <ac:chgData name="DUBUIS Julien" userId="d507d28b-ef1c-4d40-92b7-eb3c03f99f97" providerId="ADAL" clId="{3F47C695-822A-4BCC-A1E8-61C5A7433625}" dt="2023-08-01T19:06:35.163" v="9" actId="20577"/>
          <ac:spMkLst>
            <pc:docMk/>
            <pc:sldMk cId="0" sldId="37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6:40.443" v="11" actId="20577"/>
        <pc:sldMkLst>
          <pc:docMk/>
          <pc:sldMk cId="0" sldId="375"/>
        </pc:sldMkLst>
        <pc:spChg chg="mod">
          <ac:chgData name="DUBUIS Julien" userId="d507d28b-ef1c-4d40-92b7-eb3c03f99f97" providerId="ADAL" clId="{3F47C695-822A-4BCC-A1E8-61C5A7433625}" dt="2023-08-01T19:06:40.443" v="11" actId="20577"/>
          <ac:spMkLst>
            <pc:docMk/>
            <pc:sldMk cId="0" sldId="37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6:44.340" v="13" actId="20577"/>
        <pc:sldMkLst>
          <pc:docMk/>
          <pc:sldMk cId="0" sldId="376"/>
        </pc:sldMkLst>
        <pc:spChg chg="mod">
          <ac:chgData name="DUBUIS Julien" userId="d507d28b-ef1c-4d40-92b7-eb3c03f99f97" providerId="ADAL" clId="{3F47C695-822A-4BCC-A1E8-61C5A7433625}" dt="2023-08-01T19:06:44.340" v="13" actId="20577"/>
          <ac:spMkLst>
            <pc:docMk/>
            <pc:sldMk cId="0" sldId="37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6:51.736" v="15" actId="20577"/>
        <pc:sldMkLst>
          <pc:docMk/>
          <pc:sldMk cId="0" sldId="377"/>
        </pc:sldMkLst>
        <pc:spChg chg="mod">
          <ac:chgData name="DUBUIS Julien" userId="d507d28b-ef1c-4d40-92b7-eb3c03f99f97" providerId="ADAL" clId="{3F47C695-822A-4BCC-A1E8-61C5A7433625}" dt="2023-08-01T19:06:51.736" v="15" actId="20577"/>
          <ac:spMkLst>
            <pc:docMk/>
            <pc:sldMk cId="0" sldId="37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6:55.913" v="17" actId="20577"/>
        <pc:sldMkLst>
          <pc:docMk/>
          <pc:sldMk cId="0" sldId="378"/>
        </pc:sldMkLst>
        <pc:spChg chg="mod">
          <ac:chgData name="DUBUIS Julien" userId="d507d28b-ef1c-4d40-92b7-eb3c03f99f97" providerId="ADAL" clId="{3F47C695-822A-4BCC-A1E8-61C5A7433625}" dt="2023-08-01T19:06:55.913" v="17" actId="20577"/>
          <ac:spMkLst>
            <pc:docMk/>
            <pc:sldMk cId="0" sldId="37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6:59.931" v="19" actId="20577"/>
        <pc:sldMkLst>
          <pc:docMk/>
          <pc:sldMk cId="0" sldId="380"/>
        </pc:sldMkLst>
        <pc:spChg chg="mod">
          <ac:chgData name="DUBUIS Julien" userId="d507d28b-ef1c-4d40-92b7-eb3c03f99f97" providerId="ADAL" clId="{3F47C695-822A-4BCC-A1E8-61C5A7433625}" dt="2023-08-01T19:06:59.931" v="19" actId="20577"/>
          <ac:spMkLst>
            <pc:docMk/>
            <pc:sldMk cId="0" sldId="38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7:06.213" v="21" actId="20577"/>
        <pc:sldMkLst>
          <pc:docMk/>
          <pc:sldMk cId="0" sldId="385"/>
        </pc:sldMkLst>
        <pc:spChg chg="mod">
          <ac:chgData name="DUBUIS Julien" userId="d507d28b-ef1c-4d40-92b7-eb3c03f99f97" providerId="ADAL" clId="{3F47C695-822A-4BCC-A1E8-61C5A7433625}" dt="2023-08-01T19:07:06.213" v="21" actId="20577"/>
          <ac:spMkLst>
            <pc:docMk/>
            <pc:sldMk cId="0" sldId="38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7:13.739" v="23" actId="20577"/>
        <pc:sldMkLst>
          <pc:docMk/>
          <pc:sldMk cId="0" sldId="386"/>
        </pc:sldMkLst>
        <pc:spChg chg="mod">
          <ac:chgData name="DUBUIS Julien" userId="d507d28b-ef1c-4d40-92b7-eb3c03f99f97" providerId="ADAL" clId="{3F47C695-822A-4BCC-A1E8-61C5A7433625}" dt="2023-08-01T19:07:13.739" v="23" actId="20577"/>
          <ac:spMkLst>
            <pc:docMk/>
            <pc:sldMk cId="0" sldId="38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7:23.917" v="25" actId="20577"/>
        <pc:sldMkLst>
          <pc:docMk/>
          <pc:sldMk cId="0" sldId="387"/>
        </pc:sldMkLst>
        <pc:spChg chg="mod">
          <ac:chgData name="DUBUIS Julien" userId="d507d28b-ef1c-4d40-92b7-eb3c03f99f97" providerId="ADAL" clId="{3F47C695-822A-4BCC-A1E8-61C5A7433625}" dt="2023-08-01T19:07:23.917" v="25" actId="20577"/>
          <ac:spMkLst>
            <pc:docMk/>
            <pc:sldMk cId="0" sldId="38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7:30.309" v="27" actId="20577"/>
        <pc:sldMkLst>
          <pc:docMk/>
          <pc:sldMk cId="0" sldId="389"/>
        </pc:sldMkLst>
        <pc:spChg chg="mod">
          <ac:chgData name="DUBUIS Julien" userId="d507d28b-ef1c-4d40-92b7-eb3c03f99f97" providerId="ADAL" clId="{3F47C695-822A-4BCC-A1E8-61C5A7433625}" dt="2023-08-01T19:07:30.309" v="27" actId="20577"/>
          <ac:spMkLst>
            <pc:docMk/>
            <pc:sldMk cId="0" sldId="38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7:41.306" v="34" actId="14100"/>
        <pc:sldMkLst>
          <pc:docMk/>
          <pc:sldMk cId="0" sldId="391"/>
        </pc:sldMkLst>
        <pc:spChg chg="mod">
          <ac:chgData name="DUBUIS Julien" userId="d507d28b-ef1c-4d40-92b7-eb3c03f99f97" providerId="ADAL" clId="{3F47C695-822A-4BCC-A1E8-61C5A7433625}" dt="2023-08-01T19:07:41.306" v="34" actId="14100"/>
          <ac:spMkLst>
            <pc:docMk/>
            <pc:sldMk cId="0" sldId="39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7:49.822" v="38" actId="20577"/>
        <pc:sldMkLst>
          <pc:docMk/>
          <pc:sldMk cId="0" sldId="392"/>
        </pc:sldMkLst>
        <pc:spChg chg="mod">
          <ac:chgData name="DUBUIS Julien" userId="d507d28b-ef1c-4d40-92b7-eb3c03f99f97" providerId="ADAL" clId="{3F47C695-822A-4BCC-A1E8-61C5A7433625}" dt="2023-08-01T19:07:49.822" v="38" actId="20577"/>
          <ac:spMkLst>
            <pc:docMk/>
            <pc:sldMk cId="0" sldId="39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7:57.754" v="42" actId="20577"/>
        <pc:sldMkLst>
          <pc:docMk/>
          <pc:sldMk cId="0" sldId="393"/>
        </pc:sldMkLst>
        <pc:spChg chg="mod">
          <ac:chgData name="DUBUIS Julien" userId="d507d28b-ef1c-4d40-92b7-eb3c03f99f97" providerId="ADAL" clId="{3F47C695-822A-4BCC-A1E8-61C5A7433625}" dt="2023-08-01T19:07:57.754" v="42" actId="20577"/>
          <ac:spMkLst>
            <pc:docMk/>
            <pc:sldMk cId="0" sldId="39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8:03.337" v="48" actId="20577"/>
        <pc:sldMkLst>
          <pc:docMk/>
          <pc:sldMk cId="0" sldId="394"/>
        </pc:sldMkLst>
        <pc:spChg chg="mod">
          <ac:chgData name="DUBUIS Julien" userId="d507d28b-ef1c-4d40-92b7-eb3c03f99f97" providerId="ADAL" clId="{3F47C695-822A-4BCC-A1E8-61C5A7433625}" dt="2023-08-01T19:08:03.337" v="48" actId="20577"/>
          <ac:spMkLst>
            <pc:docMk/>
            <pc:sldMk cId="0" sldId="39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8:08.852" v="52" actId="20577"/>
        <pc:sldMkLst>
          <pc:docMk/>
          <pc:sldMk cId="0" sldId="395"/>
        </pc:sldMkLst>
        <pc:spChg chg="mod">
          <ac:chgData name="DUBUIS Julien" userId="d507d28b-ef1c-4d40-92b7-eb3c03f99f97" providerId="ADAL" clId="{3F47C695-822A-4BCC-A1E8-61C5A7433625}" dt="2023-08-01T19:08:08.852" v="52" actId="20577"/>
          <ac:spMkLst>
            <pc:docMk/>
            <pc:sldMk cId="0" sldId="39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8:13.816" v="56" actId="20577"/>
        <pc:sldMkLst>
          <pc:docMk/>
          <pc:sldMk cId="0" sldId="396"/>
        </pc:sldMkLst>
        <pc:spChg chg="mod">
          <ac:chgData name="DUBUIS Julien" userId="d507d28b-ef1c-4d40-92b7-eb3c03f99f97" providerId="ADAL" clId="{3F47C695-822A-4BCC-A1E8-61C5A7433625}" dt="2023-08-01T19:08:13.816" v="56" actId="20577"/>
          <ac:spMkLst>
            <pc:docMk/>
            <pc:sldMk cId="0" sldId="39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8:20.952" v="60" actId="20577"/>
        <pc:sldMkLst>
          <pc:docMk/>
          <pc:sldMk cId="0" sldId="397"/>
        </pc:sldMkLst>
        <pc:spChg chg="mod">
          <ac:chgData name="DUBUIS Julien" userId="d507d28b-ef1c-4d40-92b7-eb3c03f99f97" providerId="ADAL" clId="{3F47C695-822A-4BCC-A1E8-61C5A7433625}" dt="2023-08-01T19:08:20.952" v="60" actId="20577"/>
          <ac:spMkLst>
            <pc:docMk/>
            <pc:sldMk cId="0" sldId="39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8:26.096" v="64" actId="20577"/>
        <pc:sldMkLst>
          <pc:docMk/>
          <pc:sldMk cId="0" sldId="398"/>
        </pc:sldMkLst>
        <pc:spChg chg="mod">
          <ac:chgData name="DUBUIS Julien" userId="d507d28b-ef1c-4d40-92b7-eb3c03f99f97" providerId="ADAL" clId="{3F47C695-822A-4BCC-A1E8-61C5A7433625}" dt="2023-08-01T19:08:26.096" v="64" actId="20577"/>
          <ac:spMkLst>
            <pc:docMk/>
            <pc:sldMk cId="0" sldId="3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8:31.199" v="68" actId="20577"/>
        <pc:sldMkLst>
          <pc:docMk/>
          <pc:sldMk cId="0" sldId="399"/>
        </pc:sldMkLst>
        <pc:spChg chg="mod">
          <ac:chgData name="DUBUIS Julien" userId="d507d28b-ef1c-4d40-92b7-eb3c03f99f97" providerId="ADAL" clId="{3F47C695-822A-4BCC-A1E8-61C5A7433625}" dt="2023-08-01T19:08:31.199" v="68" actId="20577"/>
          <ac:spMkLst>
            <pc:docMk/>
            <pc:sldMk cId="0" sldId="39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9:32.962" v="78" actId="20577"/>
        <pc:sldMkLst>
          <pc:docMk/>
          <pc:sldMk cId="0" sldId="404"/>
        </pc:sldMkLst>
        <pc:spChg chg="mod">
          <ac:chgData name="DUBUIS Julien" userId="d507d28b-ef1c-4d40-92b7-eb3c03f99f97" providerId="ADAL" clId="{3F47C695-822A-4BCC-A1E8-61C5A7433625}" dt="2023-08-01T19:09:32.962" v="78" actId="20577"/>
          <ac:spMkLst>
            <pc:docMk/>
            <pc:sldMk cId="0" sldId="40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9:45.766" v="80" actId="20577"/>
        <pc:sldMkLst>
          <pc:docMk/>
          <pc:sldMk cId="0" sldId="405"/>
        </pc:sldMkLst>
        <pc:spChg chg="mod">
          <ac:chgData name="DUBUIS Julien" userId="d507d28b-ef1c-4d40-92b7-eb3c03f99f97" providerId="ADAL" clId="{3F47C695-822A-4BCC-A1E8-61C5A7433625}" dt="2023-08-01T19:09:45.766" v="80" actId="20577"/>
          <ac:spMkLst>
            <pc:docMk/>
            <pc:sldMk cId="0" sldId="405"/>
            <ac:spMk id="13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9:50.010" v="82" actId="20577"/>
        <pc:sldMkLst>
          <pc:docMk/>
          <pc:sldMk cId="0" sldId="406"/>
        </pc:sldMkLst>
        <pc:spChg chg="mod">
          <ac:chgData name="DUBUIS Julien" userId="d507d28b-ef1c-4d40-92b7-eb3c03f99f97" providerId="ADAL" clId="{3F47C695-822A-4BCC-A1E8-61C5A7433625}" dt="2023-08-01T19:09:50.010" v="82" actId="20577"/>
          <ac:spMkLst>
            <pc:docMk/>
            <pc:sldMk cId="0" sldId="406"/>
            <ac:spMk id="12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9:55.205" v="84" actId="20577"/>
        <pc:sldMkLst>
          <pc:docMk/>
          <pc:sldMk cId="0" sldId="407"/>
        </pc:sldMkLst>
        <pc:spChg chg="mod">
          <ac:chgData name="DUBUIS Julien" userId="d507d28b-ef1c-4d40-92b7-eb3c03f99f97" providerId="ADAL" clId="{3F47C695-822A-4BCC-A1E8-61C5A7433625}" dt="2023-08-01T19:09:55.205" v="84" actId="20577"/>
          <ac:spMkLst>
            <pc:docMk/>
            <pc:sldMk cId="0" sldId="407"/>
            <ac:spMk id="13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0:01.677" v="86" actId="20577"/>
        <pc:sldMkLst>
          <pc:docMk/>
          <pc:sldMk cId="0" sldId="408"/>
        </pc:sldMkLst>
        <pc:spChg chg="mod">
          <ac:chgData name="DUBUIS Julien" userId="d507d28b-ef1c-4d40-92b7-eb3c03f99f97" providerId="ADAL" clId="{3F47C695-822A-4BCC-A1E8-61C5A7433625}" dt="2023-08-01T19:10:01.677" v="86" actId="20577"/>
          <ac:spMkLst>
            <pc:docMk/>
            <pc:sldMk cId="0" sldId="408"/>
            <ac:spMk id="13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0:11.891" v="88" actId="20577"/>
        <pc:sldMkLst>
          <pc:docMk/>
          <pc:sldMk cId="0" sldId="413"/>
        </pc:sldMkLst>
        <pc:spChg chg="mod">
          <ac:chgData name="DUBUIS Julien" userId="d507d28b-ef1c-4d40-92b7-eb3c03f99f97" providerId="ADAL" clId="{3F47C695-822A-4BCC-A1E8-61C5A7433625}" dt="2023-08-01T19:10:11.891" v="88" actId="20577"/>
          <ac:spMkLst>
            <pc:docMk/>
            <pc:sldMk cId="0" sldId="41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0:19.693" v="90" actId="20577"/>
        <pc:sldMkLst>
          <pc:docMk/>
          <pc:sldMk cId="0" sldId="414"/>
        </pc:sldMkLst>
        <pc:spChg chg="mod">
          <ac:chgData name="DUBUIS Julien" userId="d507d28b-ef1c-4d40-92b7-eb3c03f99f97" providerId="ADAL" clId="{3F47C695-822A-4BCC-A1E8-61C5A7433625}" dt="2023-08-01T19:10:19.693" v="90" actId="20577"/>
          <ac:spMkLst>
            <pc:docMk/>
            <pc:sldMk cId="0" sldId="41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0:28.944" v="94" actId="20577"/>
        <pc:sldMkLst>
          <pc:docMk/>
          <pc:sldMk cId="0" sldId="415"/>
        </pc:sldMkLst>
        <pc:spChg chg="mod">
          <ac:chgData name="DUBUIS Julien" userId="d507d28b-ef1c-4d40-92b7-eb3c03f99f97" providerId="ADAL" clId="{3F47C695-822A-4BCC-A1E8-61C5A7433625}" dt="2023-08-01T19:10:28.944" v="94" actId="20577"/>
          <ac:spMkLst>
            <pc:docMk/>
            <pc:sldMk cId="0" sldId="41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0:32.860" v="96" actId="20577"/>
        <pc:sldMkLst>
          <pc:docMk/>
          <pc:sldMk cId="0" sldId="416"/>
        </pc:sldMkLst>
        <pc:spChg chg="mod">
          <ac:chgData name="DUBUIS Julien" userId="d507d28b-ef1c-4d40-92b7-eb3c03f99f97" providerId="ADAL" clId="{3F47C695-822A-4BCC-A1E8-61C5A7433625}" dt="2023-08-01T19:10:32.860" v="96" actId="20577"/>
          <ac:spMkLst>
            <pc:docMk/>
            <pc:sldMk cId="0" sldId="41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0:38.623" v="98" actId="20577"/>
        <pc:sldMkLst>
          <pc:docMk/>
          <pc:sldMk cId="0" sldId="417"/>
        </pc:sldMkLst>
        <pc:spChg chg="mod">
          <ac:chgData name="DUBUIS Julien" userId="d507d28b-ef1c-4d40-92b7-eb3c03f99f97" providerId="ADAL" clId="{3F47C695-822A-4BCC-A1E8-61C5A7433625}" dt="2023-08-01T19:10:38.623" v="98" actId="20577"/>
          <ac:spMkLst>
            <pc:docMk/>
            <pc:sldMk cId="0" sldId="41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0:42.754" v="100" actId="20577"/>
        <pc:sldMkLst>
          <pc:docMk/>
          <pc:sldMk cId="0" sldId="418"/>
        </pc:sldMkLst>
        <pc:spChg chg="mod">
          <ac:chgData name="DUBUIS Julien" userId="d507d28b-ef1c-4d40-92b7-eb3c03f99f97" providerId="ADAL" clId="{3F47C695-822A-4BCC-A1E8-61C5A7433625}" dt="2023-08-01T19:10:42.754" v="100" actId="20577"/>
          <ac:spMkLst>
            <pc:docMk/>
            <pc:sldMk cId="0" sldId="41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0:54.043" v="104" actId="20577"/>
        <pc:sldMkLst>
          <pc:docMk/>
          <pc:sldMk cId="0" sldId="419"/>
        </pc:sldMkLst>
        <pc:spChg chg="mod">
          <ac:chgData name="DUBUIS Julien" userId="d507d28b-ef1c-4d40-92b7-eb3c03f99f97" providerId="ADAL" clId="{3F47C695-822A-4BCC-A1E8-61C5A7433625}" dt="2023-08-01T19:10:54.043" v="104" actId="20577"/>
          <ac:spMkLst>
            <pc:docMk/>
            <pc:sldMk cId="0" sldId="41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0:23.636" v="92" actId="20577"/>
        <pc:sldMkLst>
          <pc:docMk/>
          <pc:sldMk cId="0" sldId="420"/>
        </pc:sldMkLst>
        <pc:spChg chg="mod">
          <ac:chgData name="DUBUIS Julien" userId="d507d28b-ef1c-4d40-92b7-eb3c03f99f97" providerId="ADAL" clId="{3F47C695-822A-4BCC-A1E8-61C5A7433625}" dt="2023-08-01T19:10:23.636" v="92" actId="20577"/>
          <ac:spMkLst>
            <pc:docMk/>
            <pc:sldMk cId="0" sldId="42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1:02.631" v="106" actId="20577"/>
        <pc:sldMkLst>
          <pc:docMk/>
          <pc:sldMk cId="0" sldId="421"/>
        </pc:sldMkLst>
        <pc:spChg chg="mod">
          <ac:chgData name="DUBUIS Julien" userId="d507d28b-ef1c-4d40-92b7-eb3c03f99f97" providerId="ADAL" clId="{3F47C695-822A-4BCC-A1E8-61C5A7433625}" dt="2023-08-01T19:11:02.631" v="106" actId="20577"/>
          <ac:spMkLst>
            <pc:docMk/>
            <pc:sldMk cId="0" sldId="42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1:08.663" v="110" actId="20577"/>
        <pc:sldMkLst>
          <pc:docMk/>
          <pc:sldMk cId="0" sldId="422"/>
        </pc:sldMkLst>
        <pc:spChg chg="mod">
          <ac:chgData name="DUBUIS Julien" userId="d507d28b-ef1c-4d40-92b7-eb3c03f99f97" providerId="ADAL" clId="{3F47C695-822A-4BCC-A1E8-61C5A7433625}" dt="2023-08-01T19:11:08.663" v="110" actId="20577"/>
          <ac:spMkLst>
            <pc:docMk/>
            <pc:sldMk cId="0" sldId="42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1:39.295" v="114" actId="20577"/>
        <pc:sldMkLst>
          <pc:docMk/>
          <pc:sldMk cId="0" sldId="423"/>
        </pc:sldMkLst>
        <pc:spChg chg="mod">
          <ac:chgData name="DUBUIS Julien" userId="d507d28b-ef1c-4d40-92b7-eb3c03f99f97" providerId="ADAL" clId="{3F47C695-822A-4BCC-A1E8-61C5A7433625}" dt="2023-08-01T19:11:39.295" v="114" actId="20577"/>
          <ac:spMkLst>
            <pc:docMk/>
            <pc:sldMk cId="0" sldId="42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1:43.522" v="116" actId="20577"/>
        <pc:sldMkLst>
          <pc:docMk/>
          <pc:sldMk cId="0" sldId="424"/>
        </pc:sldMkLst>
        <pc:spChg chg="mod">
          <ac:chgData name="DUBUIS Julien" userId="d507d28b-ef1c-4d40-92b7-eb3c03f99f97" providerId="ADAL" clId="{3F47C695-822A-4BCC-A1E8-61C5A7433625}" dt="2023-08-01T19:11:43.522" v="116" actId="20577"/>
          <ac:spMkLst>
            <pc:docMk/>
            <pc:sldMk cId="0" sldId="42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1:49.591" v="122" actId="20577"/>
        <pc:sldMkLst>
          <pc:docMk/>
          <pc:sldMk cId="0" sldId="425"/>
        </pc:sldMkLst>
        <pc:spChg chg="mod">
          <ac:chgData name="DUBUIS Julien" userId="d507d28b-ef1c-4d40-92b7-eb3c03f99f97" providerId="ADAL" clId="{3F47C695-822A-4BCC-A1E8-61C5A7433625}" dt="2023-08-01T19:11:49.591" v="122" actId="20577"/>
          <ac:spMkLst>
            <pc:docMk/>
            <pc:sldMk cId="0" sldId="42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2:03.483" v="128" actId="20577"/>
        <pc:sldMkLst>
          <pc:docMk/>
          <pc:sldMk cId="0" sldId="427"/>
        </pc:sldMkLst>
        <pc:spChg chg="mod">
          <ac:chgData name="DUBUIS Julien" userId="d507d28b-ef1c-4d40-92b7-eb3c03f99f97" providerId="ADAL" clId="{3F47C695-822A-4BCC-A1E8-61C5A7433625}" dt="2023-08-01T19:12:03.483" v="128" actId="20577"/>
          <ac:spMkLst>
            <pc:docMk/>
            <pc:sldMk cId="0" sldId="42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2:09.172" v="132" actId="20577"/>
        <pc:sldMkLst>
          <pc:docMk/>
          <pc:sldMk cId="0" sldId="428"/>
        </pc:sldMkLst>
        <pc:spChg chg="mod">
          <ac:chgData name="DUBUIS Julien" userId="d507d28b-ef1c-4d40-92b7-eb3c03f99f97" providerId="ADAL" clId="{3F47C695-822A-4BCC-A1E8-61C5A7433625}" dt="2023-08-01T19:12:09.172" v="132" actId="20577"/>
          <ac:spMkLst>
            <pc:docMk/>
            <pc:sldMk cId="0" sldId="42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2:22.570" v="140" actId="20577"/>
        <pc:sldMkLst>
          <pc:docMk/>
          <pc:sldMk cId="0" sldId="429"/>
        </pc:sldMkLst>
        <pc:spChg chg="mod">
          <ac:chgData name="DUBUIS Julien" userId="d507d28b-ef1c-4d40-92b7-eb3c03f99f97" providerId="ADAL" clId="{3F47C695-822A-4BCC-A1E8-61C5A7433625}" dt="2023-08-01T19:12:22.570" v="140" actId="20577"/>
          <ac:spMkLst>
            <pc:docMk/>
            <pc:sldMk cId="0" sldId="429"/>
            <ac:spMk id="15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2:26.907" v="142" actId="20577"/>
        <pc:sldMkLst>
          <pc:docMk/>
          <pc:sldMk cId="0" sldId="430"/>
        </pc:sldMkLst>
        <pc:spChg chg="mod">
          <ac:chgData name="DUBUIS Julien" userId="d507d28b-ef1c-4d40-92b7-eb3c03f99f97" providerId="ADAL" clId="{3F47C695-822A-4BCC-A1E8-61C5A7433625}" dt="2023-08-01T19:12:26.907" v="142" actId="20577"/>
          <ac:spMkLst>
            <pc:docMk/>
            <pc:sldMk cId="0" sldId="43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2:33.916" v="144" actId="20577"/>
        <pc:sldMkLst>
          <pc:docMk/>
          <pc:sldMk cId="0" sldId="431"/>
        </pc:sldMkLst>
        <pc:spChg chg="mod">
          <ac:chgData name="DUBUIS Julien" userId="d507d28b-ef1c-4d40-92b7-eb3c03f99f97" providerId="ADAL" clId="{3F47C695-822A-4BCC-A1E8-61C5A7433625}" dt="2023-08-01T19:12:33.916" v="144" actId="20577"/>
          <ac:spMkLst>
            <pc:docMk/>
            <pc:sldMk cId="0" sldId="43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2:39.843" v="148" actId="20577"/>
        <pc:sldMkLst>
          <pc:docMk/>
          <pc:sldMk cId="0" sldId="432"/>
        </pc:sldMkLst>
        <pc:spChg chg="mod">
          <ac:chgData name="DUBUIS Julien" userId="d507d28b-ef1c-4d40-92b7-eb3c03f99f97" providerId="ADAL" clId="{3F47C695-822A-4BCC-A1E8-61C5A7433625}" dt="2023-08-01T19:12:39.843" v="148" actId="20577"/>
          <ac:spMkLst>
            <pc:docMk/>
            <pc:sldMk cId="0" sldId="43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2:48.048" v="150" actId="20577"/>
        <pc:sldMkLst>
          <pc:docMk/>
          <pc:sldMk cId="0" sldId="433"/>
        </pc:sldMkLst>
        <pc:spChg chg="mod">
          <ac:chgData name="DUBUIS Julien" userId="d507d28b-ef1c-4d40-92b7-eb3c03f99f97" providerId="ADAL" clId="{3F47C695-822A-4BCC-A1E8-61C5A7433625}" dt="2023-08-01T19:12:48.048" v="150" actId="20577"/>
          <ac:spMkLst>
            <pc:docMk/>
            <pc:sldMk cId="0" sldId="43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2:51.977" v="152" actId="20577"/>
        <pc:sldMkLst>
          <pc:docMk/>
          <pc:sldMk cId="0" sldId="434"/>
        </pc:sldMkLst>
        <pc:spChg chg="mod">
          <ac:chgData name="DUBUIS Julien" userId="d507d28b-ef1c-4d40-92b7-eb3c03f99f97" providerId="ADAL" clId="{3F47C695-822A-4BCC-A1E8-61C5A7433625}" dt="2023-08-01T19:12:51.977" v="152" actId="20577"/>
          <ac:spMkLst>
            <pc:docMk/>
            <pc:sldMk cId="0" sldId="43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2:58.433" v="154" actId="20577"/>
        <pc:sldMkLst>
          <pc:docMk/>
          <pc:sldMk cId="0" sldId="435"/>
        </pc:sldMkLst>
        <pc:spChg chg="mod">
          <ac:chgData name="DUBUIS Julien" userId="d507d28b-ef1c-4d40-92b7-eb3c03f99f97" providerId="ADAL" clId="{3F47C695-822A-4BCC-A1E8-61C5A7433625}" dt="2023-08-01T19:12:58.433" v="154" actId="20577"/>
          <ac:spMkLst>
            <pc:docMk/>
            <pc:sldMk cId="0" sldId="43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2:17.138" v="136" actId="20577"/>
        <pc:sldMkLst>
          <pc:docMk/>
          <pc:sldMk cId="0" sldId="436"/>
        </pc:sldMkLst>
        <pc:spChg chg="mod">
          <ac:chgData name="DUBUIS Julien" userId="d507d28b-ef1c-4d40-92b7-eb3c03f99f97" providerId="ADAL" clId="{3F47C695-822A-4BCC-A1E8-61C5A7433625}" dt="2023-08-01T19:12:17.138" v="136" actId="20577"/>
          <ac:spMkLst>
            <pc:docMk/>
            <pc:sldMk cId="0" sldId="436"/>
            <ac:spMk id="13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1:57.424" v="126" actId="20577"/>
        <pc:sldMkLst>
          <pc:docMk/>
          <pc:sldMk cId="0" sldId="437"/>
        </pc:sldMkLst>
        <pc:spChg chg="mod">
          <ac:chgData name="DUBUIS Julien" userId="d507d28b-ef1c-4d40-92b7-eb3c03f99f97" providerId="ADAL" clId="{3F47C695-822A-4BCC-A1E8-61C5A7433625}" dt="2023-08-01T19:11:57.424" v="126" actId="20577"/>
          <ac:spMkLst>
            <pc:docMk/>
            <pc:sldMk cId="0" sldId="43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4:19.786" v="170" actId="20577"/>
        <pc:sldMkLst>
          <pc:docMk/>
          <pc:sldMk cId="0" sldId="438"/>
        </pc:sldMkLst>
        <pc:spChg chg="mod">
          <ac:chgData name="DUBUIS Julien" userId="d507d28b-ef1c-4d40-92b7-eb3c03f99f97" providerId="ADAL" clId="{3F47C695-822A-4BCC-A1E8-61C5A7433625}" dt="2023-08-01T19:14:19.786" v="170" actId="20577"/>
          <ac:spMkLst>
            <pc:docMk/>
            <pc:sldMk cId="0" sldId="438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4:24.707" v="172" actId="20577"/>
        <pc:sldMkLst>
          <pc:docMk/>
          <pc:sldMk cId="0" sldId="439"/>
        </pc:sldMkLst>
        <pc:spChg chg="mod">
          <ac:chgData name="DUBUIS Julien" userId="d507d28b-ef1c-4d40-92b7-eb3c03f99f97" providerId="ADAL" clId="{3F47C695-822A-4BCC-A1E8-61C5A7433625}" dt="2023-08-01T19:14:24.707" v="172" actId="20577"/>
          <ac:spMkLst>
            <pc:docMk/>
            <pc:sldMk cId="0" sldId="439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4:34.130" v="174" actId="20577"/>
        <pc:sldMkLst>
          <pc:docMk/>
          <pc:sldMk cId="0" sldId="440"/>
        </pc:sldMkLst>
        <pc:spChg chg="mod">
          <ac:chgData name="DUBUIS Julien" userId="d507d28b-ef1c-4d40-92b7-eb3c03f99f97" providerId="ADAL" clId="{3F47C695-822A-4BCC-A1E8-61C5A7433625}" dt="2023-08-01T19:14:34.130" v="174" actId="20577"/>
          <ac:spMkLst>
            <pc:docMk/>
            <pc:sldMk cId="0" sldId="440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4:39.226" v="176" actId="20577"/>
        <pc:sldMkLst>
          <pc:docMk/>
          <pc:sldMk cId="0" sldId="441"/>
        </pc:sldMkLst>
        <pc:spChg chg="mod">
          <ac:chgData name="DUBUIS Julien" userId="d507d28b-ef1c-4d40-92b7-eb3c03f99f97" providerId="ADAL" clId="{3F47C695-822A-4BCC-A1E8-61C5A7433625}" dt="2023-08-01T19:14:39.226" v="176" actId="20577"/>
          <ac:spMkLst>
            <pc:docMk/>
            <pc:sldMk cId="0" sldId="441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4:43.011" v="178" actId="20577"/>
        <pc:sldMkLst>
          <pc:docMk/>
          <pc:sldMk cId="0" sldId="442"/>
        </pc:sldMkLst>
        <pc:spChg chg="mod">
          <ac:chgData name="DUBUIS Julien" userId="d507d28b-ef1c-4d40-92b7-eb3c03f99f97" providerId="ADAL" clId="{3F47C695-822A-4BCC-A1E8-61C5A7433625}" dt="2023-08-01T19:14:43.011" v="178" actId="20577"/>
          <ac:spMkLst>
            <pc:docMk/>
            <pc:sldMk cId="0" sldId="442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4:46.999" v="180" actId="20577"/>
        <pc:sldMkLst>
          <pc:docMk/>
          <pc:sldMk cId="0" sldId="443"/>
        </pc:sldMkLst>
        <pc:spChg chg="mod">
          <ac:chgData name="DUBUIS Julien" userId="d507d28b-ef1c-4d40-92b7-eb3c03f99f97" providerId="ADAL" clId="{3F47C695-822A-4BCC-A1E8-61C5A7433625}" dt="2023-08-01T19:14:46.999" v="180" actId="20577"/>
          <ac:spMkLst>
            <pc:docMk/>
            <pc:sldMk cId="0" sldId="443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5:12.630" v="184" actId="5793"/>
        <pc:sldMkLst>
          <pc:docMk/>
          <pc:sldMk cId="0" sldId="444"/>
        </pc:sldMkLst>
        <pc:spChg chg="mod">
          <ac:chgData name="DUBUIS Julien" userId="d507d28b-ef1c-4d40-92b7-eb3c03f99f97" providerId="ADAL" clId="{3F47C695-822A-4BCC-A1E8-61C5A7433625}" dt="2023-08-01T19:15:12.630" v="184" actId="5793"/>
          <ac:spMkLst>
            <pc:docMk/>
            <pc:sldMk cId="0" sldId="444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5:29.080" v="196" actId="20577"/>
        <pc:sldMkLst>
          <pc:docMk/>
          <pc:sldMk cId="0" sldId="445"/>
        </pc:sldMkLst>
        <pc:spChg chg="mod">
          <ac:chgData name="DUBUIS Julien" userId="d507d28b-ef1c-4d40-92b7-eb3c03f99f97" providerId="ADAL" clId="{3F47C695-822A-4BCC-A1E8-61C5A7433625}" dt="2023-08-01T19:15:29.080" v="196" actId="20577"/>
          <ac:spMkLst>
            <pc:docMk/>
            <pc:sldMk cId="0" sldId="445"/>
            <ac:spMk id="2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6:12.581" v="201" actId="20577"/>
        <pc:sldMkLst>
          <pc:docMk/>
          <pc:sldMk cId="0" sldId="446"/>
        </pc:sldMkLst>
        <pc:spChg chg="mod">
          <ac:chgData name="DUBUIS Julien" userId="d507d28b-ef1c-4d40-92b7-eb3c03f99f97" providerId="ADAL" clId="{3F47C695-822A-4BCC-A1E8-61C5A7433625}" dt="2023-08-01T19:16:12.581" v="201" actId="20577"/>
          <ac:spMkLst>
            <pc:docMk/>
            <pc:sldMk cId="0" sldId="44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6:18.632" v="205" actId="20577"/>
        <pc:sldMkLst>
          <pc:docMk/>
          <pc:sldMk cId="0" sldId="447"/>
        </pc:sldMkLst>
        <pc:spChg chg="mod">
          <ac:chgData name="DUBUIS Julien" userId="d507d28b-ef1c-4d40-92b7-eb3c03f99f97" providerId="ADAL" clId="{3F47C695-822A-4BCC-A1E8-61C5A7433625}" dt="2023-08-01T19:16:18.632" v="205" actId="20577"/>
          <ac:spMkLst>
            <pc:docMk/>
            <pc:sldMk cId="0" sldId="44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6:23.692" v="209" actId="20577"/>
        <pc:sldMkLst>
          <pc:docMk/>
          <pc:sldMk cId="0" sldId="449"/>
        </pc:sldMkLst>
        <pc:spChg chg="mod">
          <ac:chgData name="DUBUIS Julien" userId="d507d28b-ef1c-4d40-92b7-eb3c03f99f97" providerId="ADAL" clId="{3F47C695-822A-4BCC-A1E8-61C5A7433625}" dt="2023-08-01T19:16:23.692" v="209" actId="20577"/>
          <ac:spMkLst>
            <pc:docMk/>
            <pc:sldMk cId="0" sldId="44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6:28.126" v="213" actId="20577"/>
        <pc:sldMkLst>
          <pc:docMk/>
          <pc:sldMk cId="0" sldId="450"/>
        </pc:sldMkLst>
        <pc:spChg chg="mod">
          <ac:chgData name="DUBUIS Julien" userId="d507d28b-ef1c-4d40-92b7-eb3c03f99f97" providerId="ADAL" clId="{3F47C695-822A-4BCC-A1E8-61C5A7433625}" dt="2023-08-01T19:16:28.126" v="213" actId="20577"/>
          <ac:spMkLst>
            <pc:docMk/>
            <pc:sldMk cId="0" sldId="45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6:32.259" v="217" actId="20577"/>
        <pc:sldMkLst>
          <pc:docMk/>
          <pc:sldMk cId="0" sldId="451"/>
        </pc:sldMkLst>
        <pc:spChg chg="mod">
          <ac:chgData name="DUBUIS Julien" userId="d507d28b-ef1c-4d40-92b7-eb3c03f99f97" providerId="ADAL" clId="{3F47C695-822A-4BCC-A1E8-61C5A7433625}" dt="2023-08-01T19:16:32.259" v="217" actId="20577"/>
          <ac:spMkLst>
            <pc:docMk/>
            <pc:sldMk cId="0" sldId="45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6:37.489" v="221" actId="20577"/>
        <pc:sldMkLst>
          <pc:docMk/>
          <pc:sldMk cId="0" sldId="452"/>
        </pc:sldMkLst>
        <pc:spChg chg="mod">
          <ac:chgData name="DUBUIS Julien" userId="d507d28b-ef1c-4d40-92b7-eb3c03f99f97" providerId="ADAL" clId="{3F47C695-822A-4BCC-A1E8-61C5A7433625}" dt="2023-08-01T19:16:37.489" v="221" actId="20577"/>
          <ac:spMkLst>
            <pc:docMk/>
            <pc:sldMk cId="0" sldId="45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6:41.594" v="225" actId="20577"/>
        <pc:sldMkLst>
          <pc:docMk/>
          <pc:sldMk cId="0" sldId="453"/>
        </pc:sldMkLst>
        <pc:spChg chg="mod">
          <ac:chgData name="DUBUIS Julien" userId="d507d28b-ef1c-4d40-92b7-eb3c03f99f97" providerId="ADAL" clId="{3F47C695-822A-4BCC-A1E8-61C5A7433625}" dt="2023-08-01T19:16:41.594" v="225" actId="20577"/>
          <ac:spMkLst>
            <pc:docMk/>
            <pc:sldMk cId="0" sldId="45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6:49.549" v="229" actId="20577"/>
        <pc:sldMkLst>
          <pc:docMk/>
          <pc:sldMk cId="0" sldId="454"/>
        </pc:sldMkLst>
        <pc:spChg chg="mod">
          <ac:chgData name="DUBUIS Julien" userId="d507d28b-ef1c-4d40-92b7-eb3c03f99f97" providerId="ADAL" clId="{3F47C695-822A-4BCC-A1E8-61C5A7433625}" dt="2023-08-01T19:16:49.549" v="229" actId="20577"/>
          <ac:spMkLst>
            <pc:docMk/>
            <pc:sldMk cId="0" sldId="45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6:54.937" v="233" actId="20577"/>
        <pc:sldMkLst>
          <pc:docMk/>
          <pc:sldMk cId="0" sldId="456"/>
        </pc:sldMkLst>
        <pc:spChg chg="mod">
          <ac:chgData name="DUBUIS Julien" userId="d507d28b-ef1c-4d40-92b7-eb3c03f99f97" providerId="ADAL" clId="{3F47C695-822A-4BCC-A1E8-61C5A7433625}" dt="2023-08-01T19:16:54.937" v="233" actId="20577"/>
          <ac:spMkLst>
            <pc:docMk/>
            <pc:sldMk cId="0" sldId="45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7:00.317" v="237" actId="20577"/>
        <pc:sldMkLst>
          <pc:docMk/>
          <pc:sldMk cId="0" sldId="457"/>
        </pc:sldMkLst>
        <pc:spChg chg="mod">
          <ac:chgData name="DUBUIS Julien" userId="d507d28b-ef1c-4d40-92b7-eb3c03f99f97" providerId="ADAL" clId="{3F47C695-822A-4BCC-A1E8-61C5A7433625}" dt="2023-08-01T19:17:00.317" v="237" actId="20577"/>
          <ac:spMkLst>
            <pc:docMk/>
            <pc:sldMk cId="0" sldId="45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7:04.149" v="241" actId="20577"/>
        <pc:sldMkLst>
          <pc:docMk/>
          <pc:sldMk cId="0" sldId="458"/>
        </pc:sldMkLst>
        <pc:spChg chg="mod">
          <ac:chgData name="DUBUIS Julien" userId="d507d28b-ef1c-4d40-92b7-eb3c03f99f97" providerId="ADAL" clId="{3F47C695-822A-4BCC-A1E8-61C5A7433625}" dt="2023-08-01T19:17:04.149" v="241" actId="20577"/>
          <ac:spMkLst>
            <pc:docMk/>
            <pc:sldMk cId="0" sldId="45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7:07.684" v="245" actId="20577"/>
        <pc:sldMkLst>
          <pc:docMk/>
          <pc:sldMk cId="0" sldId="460"/>
        </pc:sldMkLst>
        <pc:spChg chg="mod">
          <ac:chgData name="DUBUIS Julien" userId="d507d28b-ef1c-4d40-92b7-eb3c03f99f97" providerId="ADAL" clId="{3F47C695-822A-4BCC-A1E8-61C5A7433625}" dt="2023-08-01T19:17:07.684" v="245" actId="20577"/>
          <ac:spMkLst>
            <pc:docMk/>
            <pc:sldMk cId="0" sldId="46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7:28.347" v="257" actId="20577"/>
        <pc:sldMkLst>
          <pc:docMk/>
          <pc:sldMk cId="0" sldId="461"/>
        </pc:sldMkLst>
        <pc:spChg chg="mod">
          <ac:chgData name="DUBUIS Julien" userId="d507d28b-ef1c-4d40-92b7-eb3c03f99f97" providerId="ADAL" clId="{3F47C695-822A-4BCC-A1E8-61C5A7433625}" dt="2023-08-01T19:17:28.347" v="257" actId="20577"/>
          <ac:spMkLst>
            <pc:docMk/>
            <pc:sldMk cId="0" sldId="46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7:32.022" v="261" actId="20577"/>
        <pc:sldMkLst>
          <pc:docMk/>
          <pc:sldMk cId="0" sldId="462"/>
        </pc:sldMkLst>
        <pc:spChg chg="mod">
          <ac:chgData name="DUBUIS Julien" userId="d507d28b-ef1c-4d40-92b7-eb3c03f99f97" providerId="ADAL" clId="{3F47C695-822A-4BCC-A1E8-61C5A7433625}" dt="2023-08-01T19:17:32.022" v="261" actId="20577"/>
          <ac:spMkLst>
            <pc:docMk/>
            <pc:sldMk cId="0" sldId="46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7:36.483" v="265" actId="20577"/>
        <pc:sldMkLst>
          <pc:docMk/>
          <pc:sldMk cId="0" sldId="463"/>
        </pc:sldMkLst>
        <pc:spChg chg="mod">
          <ac:chgData name="DUBUIS Julien" userId="d507d28b-ef1c-4d40-92b7-eb3c03f99f97" providerId="ADAL" clId="{3F47C695-822A-4BCC-A1E8-61C5A7433625}" dt="2023-08-01T19:17:36.483" v="265" actId="20577"/>
          <ac:spMkLst>
            <pc:docMk/>
            <pc:sldMk cId="0" sldId="463"/>
            <ac:spMk id="6" creationId="{00000000-0000-0000-0000-000000000000}"/>
          </ac:spMkLst>
        </pc:spChg>
      </pc:sldChg>
      <pc:sldChg chg="del">
        <pc:chgData name="DUBUIS Julien" userId="d507d28b-ef1c-4d40-92b7-eb3c03f99f97" providerId="ADAL" clId="{3F47C695-822A-4BCC-A1E8-61C5A7433625}" dt="2023-08-01T19:15:31.154" v="197" actId="47"/>
        <pc:sldMkLst>
          <pc:docMk/>
          <pc:sldMk cId="0" sldId="464"/>
        </pc:sldMkLst>
      </pc:sldChg>
      <pc:sldChg chg="del">
        <pc:chgData name="DUBUIS Julien" userId="d507d28b-ef1c-4d40-92b7-eb3c03f99f97" providerId="ADAL" clId="{3F47C695-822A-4BCC-A1E8-61C5A7433625}" dt="2023-08-01T19:17:49.584" v="274" actId="47"/>
        <pc:sldMkLst>
          <pc:docMk/>
          <pc:sldMk cId="0" sldId="465"/>
        </pc:sldMkLst>
      </pc:sldChg>
      <pc:sldChg chg="modSp mod">
        <pc:chgData name="DUBUIS Julien" userId="d507d28b-ef1c-4d40-92b7-eb3c03f99f97" providerId="ADAL" clId="{3F47C695-822A-4BCC-A1E8-61C5A7433625}" dt="2023-08-01T19:17:47.540" v="273" actId="20577"/>
        <pc:sldMkLst>
          <pc:docMk/>
          <pc:sldMk cId="0" sldId="466"/>
        </pc:sldMkLst>
        <pc:spChg chg="mod">
          <ac:chgData name="DUBUIS Julien" userId="d507d28b-ef1c-4d40-92b7-eb3c03f99f97" providerId="ADAL" clId="{3F47C695-822A-4BCC-A1E8-61C5A7433625}" dt="2023-08-01T19:17:47.540" v="273" actId="20577"/>
          <ac:spMkLst>
            <pc:docMk/>
            <pc:sldMk cId="0" sldId="466"/>
            <ac:spMk id="6" creationId="{00000000-0000-0000-0000-000000000000}"/>
          </ac:spMkLst>
        </pc:spChg>
      </pc:sldChg>
      <pc:sldChg chg="del">
        <pc:chgData name="DUBUIS Julien" userId="d507d28b-ef1c-4d40-92b7-eb3c03f99f97" providerId="ADAL" clId="{3F47C695-822A-4BCC-A1E8-61C5A7433625}" dt="2023-08-01T19:17:50.399" v="275" actId="47"/>
        <pc:sldMkLst>
          <pc:docMk/>
          <pc:sldMk cId="0" sldId="467"/>
        </pc:sldMkLst>
      </pc:sldChg>
      <pc:sldChg chg="del">
        <pc:chgData name="DUBUIS Julien" userId="d507d28b-ef1c-4d40-92b7-eb3c03f99f97" providerId="ADAL" clId="{3F47C695-822A-4BCC-A1E8-61C5A7433625}" dt="2023-08-01T19:17:50.996" v="276" actId="47"/>
        <pc:sldMkLst>
          <pc:docMk/>
          <pc:sldMk cId="0" sldId="468"/>
        </pc:sldMkLst>
      </pc:sldChg>
      <pc:sldChg chg="del">
        <pc:chgData name="DUBUIS Julien" userId="d507d28b-ef1c-4d40-92b7-eb3c03f99f97" providerId="ADAL" clId="{3F47C695-822A-4BCC-A1E8-61C5A7433625}" dt="2023-08-01T19:17:51.483" v="277" actId="47"/>
        <pc:sldMkLst>
          <pc:docMk/>
          <pc:sldMk cId="0" sldId="469"/>
        </pc:sldMkLst>
      </pc:sldChg>
      <pc:sldChg chg="del">
        <pc:chgData name="DUBUIS Julien" userId="d507d28b-ef1c-4d40-92b7-eb3c03f99f97" providerId="ADAL" clId="{3F47C695-822A-4BCC-A1E8-61C5A7433625}" dt="2023-08-01T19:17:51.923" v="278" actId="47"/>
        <pc:sldMkLst>
          <pc:docMk/>
          <pc:sldMk cId="0" sldId="470"/>
        </pc:sldMkLst>
      </pc:sldChg>
      <pc:sldChg chg="del">
        <pc:chgData name="DUBUIS Julien" userId="d507d28b-ef1c-4d40-92b7-eb3c03f99f97" providerId="ADAL" clId="{3F47C695-822A-4BCC-A1E8-61C5A7433625}" dt="2023-08-01T19:17:52.503" v="279" actId="47"/>
        <pc:sldMkLst>
          <pc:docMk/>
          <pc:sldMk cId="0" sldId="471"/>
        </pc:sldMkLst>
      </pc:sldChg>
      <pc:sldChg chg="del">
        <pc:chgData name="DUBUIS Julien" userId="d507d28b-ef1c-4d40-92b7-eb3c03f99f97" providerId="ADAL" clId="{3F47C695-822A-4BCC-A1E8-61C5A7433625}" dt="2023-08-01T19:17:53.038" v="280" actId="47"/>
        <pc:sldMkLst>
          <pc:docMk/>
          <pc:sldMk cId="0" sldId="472"/>
        </pc:sldMkLst>
      </pc:sldChg>
      <pc:sldChg chg="del">
        <pc:chgData name="DUBUIS Julien" userId="d507d28b-ef1c-4d40-92b7-eb3c03f99f97" providerId="ADAL" clId="{3F47C695-822A-4BCC-A1E8-61C5A7433625}" dt="2023-08-01T19:17:53.477" v="281" actId="47"/>
        <pc:sldMkLst>
          <pc:docMk/>
          <pc:sldMk cId="0" sldId="473"/>
        </pc:sldMkLst>
      </pc:sldChg>
      <pc:sldChg chg="del">
        <pc:chgData name="DUBUIS Julien" userId="d507d28b-ef1c-4d40-92b7-eb3c03f99f97" providerId="ADAL" clId="{3F47C695-822A-4BCC-A1E8-61C5A7433625}" dt="2023-08-01T19:17:54.138" v="282" actId="47"/>
        <pc:sldMkLst>
          <pc:docMk/>
          <pc:sldMk cId="0" sldId="474"/>
        </pc:sldMkLst>
      </pc:sldChg>
      <pc:sldChg chg="del">
        <pc:chgData name="DUBUIS Julien" userId="d507d28b-ef1c-4d40-92b7-eb3c03f99f97" providerId="ADAL" clId="{3F47C695-822A-4BCC-A1E8-61C5A7433625}" dt="2023-08-01T19:17:54.799" v="283" actId="47"/>
        <pc:sldMkLst>
          <pc:docMk/>
          <pc:sldMk cId="0" sldId="475"/>
        </pc:sldMkLst>
      </pc:sldChg>
      <pc:sldChg chg="del">
        <pc:chgData name="DUBUIS Julien" userId="d507d28b-ef1c-4d40-92b7-eb3c03f99f97" providerId="ADAL" clId="{3F47C695-822A-4BCC-A1E8-61C5A7433625}" dt="2023-08-01T19:17:55.602" v="284" actId="47"/>
        <pc:sldMkLst>
          <pc:docMk/>
          <pc:sldMk cId="0" sldId="476"/>
        </pc:sldMkLst>
      </pc:sldChg>
      <pc:sldChg chg="del">
        <pc:chgData name="DUBUIS Julien" userId="d507d28b-ef1c-4d40-92b7-eb3c03f99f97" providerId="ADAL" clId="{3F47C695-822A-4BCC-A1E8-61C5A7433625}" dt="2023-08-01T19:17:56.938" v="285" actId="47"/>
        <pc:sldMkLst>
          <pc:docMk/>
          <pc:sldMk cId="0" sldId="477"/>
        </pc:sldMkLst>
      </pc:sldChg>
      <pc:sldChg chg="del">
        <pc:chgData name="DUBUIS Julien" userId="d507d28b-ef1c-4d40-92b7-eb3c03f99f97" providerId="ADAL" clId="{3F47C695-822A-4BCC-A1E8-61C5A7433625}" dt="2023-08-01T19:17:57.362" v="286" actId="47"/>
        <pc:sldMkLst>
          <pc:docMk/>
          <pc:sldMk cId="0" sldId="478"/>
        </pc:sldMkLst>
      </pc:sldChg>
      <pc:sldChg chg="del">
        <pc:chgData name="DUBUIS Julien" userId="d507d28b-ef1c-4d40-92b7-eb3c03f99f97" providerId="ADAL" clId="{3F47C695-822A-4BCC-A1E8-61C5A7433625}" dt="2023-08-01T19:17:58.069" v="287" actId="47"/>
        <pc:sldMkLst>
          <pc:docMk/>
          <pc:sldMk cId="0" sldId="484"/>
        </pc:sldMkLst>
      </pc:sldChg>
      <pc:sldChg chg="modSp mod">
        <pc:chgData name="DUBUIS Julien" userId="d507d28b-ef1c-4d40-92b7-eb3c03f99f97" providerId="ADAL" clId="{3F47C695-822A-4BCC-A1E8-61C5A7433625}" dt="2023-08-01T19:17:11.688" v="249" actId="20577"/>
        <pc:sldMkLst>
          <pc:docMk/>
          <pc:sldMk cId="0" sldId="485"/>
        </pc:sldMkLst>
        <pc:spChg chg="mod">
          <ac:chgData name="DUBUIS Julien" userId="d507d28b-ef1c-4d40-92b7-eb3c03f99f97" providerId="ADAL" clId="{3F47C695-822A-4BCC-A1E8-61C5A7433625}" dt="2023-08-01T19:17:11.688" v="249" actId="20577"/>
          <ac:spMkLst>
            <pc:docMk/>
            <pc:sldMk cId="0" sldId="48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7:18.247" v="253" actId="20577"/>
        <pc:sldMkLst>
          <pc:docMk/>
          <pc:sldMk cId="0" sldId="486"/>
        </pc:sldMkLst>
        <pc:spChg chg="mod">
          <ac:chgData name="DUBUIS Julien" userId="d507d28b-ef1c-4d40-92b7-eb3c03f99f97" providerId="ADAL" clId="{3F47C695-822A-4BCC-A1E8-61C5A7433625}" dt="2023-08-01T19:17:18.247" v="253" actId="20577"/>
          <ac:spMkLst>
            <pc:docMk/>
            <pc:sldMk cId="0" sldId="48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17:40.520" v="269" actId="20577"/>
        <pc:sldMkLst>
          <pc:docMk/>
          <pc:sldMk cId="0" sldId="487"/>
        </pc:sldMkLst>
        <pc:spChg chg="mod">
          <ac:chgData name="DUBUIS Julien" userId="d507d28b-ef1c-4d40-92b7-eb3c03f99f97" providerId="ADAL" clId="{3F47C695-822A-4BCC-A1E8-61C5A7433625}" dt="2023-08-01T19:17:40.520" v="269" actId="20577"/>
          <ac:spMkLst>
            <pc:docMk/>
            <pc:sldMk cId="0" sldId="487"/>
            <ac:spMk id="6" creationId="{00000000-0000-0000-0000-000000000000}"/>
          </ac:spMkLst>
        </pc:spChg>
      </pc:sldChg>
      <pc:sldChg chg="addSp delSp modSp mod">
        <pc:chgData name="DUBUIS Julien" userId="d507d28b-ef1c-4d40-92b7-eb3c03f99f97" providerId="ADAL" clId="{3F47C695-822A-4BCC-A1E8-61C5A7433625}" dt="2023-08-01T19:09:20.556" v="74" actId="20577"/>
        <pc:sldMkLst>
          <pc:docMk/>
          <pc:sldMk cId="1566659739" sldId="488"/>
        </pc:sldMkLst>
        <pc:spChg chg="add del mod">
          <ac:chgData name="DUBUIS Julien" userId="d507d28b-ef1c-4d40-92b7-eb3c03f99f97" providerId="ADAL" clId="{3F47C695-822A-4BCC-A1E8-61C5A7433625}" dt="2023-08-01T19:09:20.556" v="74" actId="20577"/>
          <ac:spMkLst>
            <pc:docMk/>
            <pc:sldMk cId="1566659739" sldId="48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47C695-822A-4BCC-A1E8-61C5A7433625}" dt="2023-08-01T19:09:26.507" v="76" actId="20577"/>
        <pc:sldMkLst>
          <pc:docMk/>
          <pc:sldMk cId="3434294875" sldId="489"/>
        </pc:sldMkLst>
        <pc:spChg chg="mod">
          <ac:chgData name="DUBUIS Julien" userId="d507d28b-ef1c-4d40-92b7-eb3c03f99f97" providerId="ADAL" clId="{3F47C695-822A-4BCC-A1E8-61C5A7433625}" dt="2023-08-01T19:09:26.507" v="76" actId="20577"/>
          <ac:spMkLst>
            <pc:docMk/>
            <pc:sldMk cId="3434294875" sldId="489"/>
            <ac:spMk id="6" creationId="{00000000-0000-0000-0000-000000000000}"/>
          </ac:spMkLst>
        </pc:spChg>
      </pc:sldChg>
    </pc:docChg>
  </pc:docChgLst>
  <pc:docChgLst>
    <pc:chgData name="DUBUIS Julien" userId="d507d28b-ef1c-4d40-92b7-eb3c03f99f97" providerId="ADAL" clId="{3FD71D49-9724-4C7E-A528-FB516AE363D2}"/>
    <pc:docChg chg="modSld">
      <pc:chgData name="DUBUIS Julien" userId="d507d28b-ef1c-4d40-92b7-eb3c03f99f97" providerId="ADAL" clId="{3FD71D49-9724-4C7E-A528-FB516AE363D2}" dt="2022-02-10T07:33:46.730" v="87" actId="20577"/>
      <pc:docMkLst>
        <pc:docMk/>
      </pc:docMkLst>
      <pc:sldChg chg="modSp mod">
        <pc:chgData name="DUBUIS Julien" userId="d507d28b-ef1c-4d40-92b7-eb3c03f99f97" providerId="ADAL" clId="{3FD71D49-9724-4C7E-A528-FB516AE363D2}" dt="2022-02-10T07:31:47.365" v="3" actId="20577"/>
        <pc:sldMkLst>
          <pc:docMk/>
          <pc:sldMk cId="0" sldId="268"/>
        </pc:sldMkLst>
        <pc:spChg chg="mod">
          <ac:chgData name="DUBUIS Julien" userId="d507d28b-ef1c-4d40-92b7-eb3c03f99f97" providerId="ADAL" clId="{3FD71D49-9724-4C7E-A528-FB516AE363D2}" dt="2022-02-10T07:31:47.365" v="3" actId="20577"/>
          <ac:spMkLst>
            <pc:docMk/>
            <pc:sldMk cId="0" sldId="26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1:56.760" v="7" actId="20577"/>
        <pc:sldMkLst>
          <pc:docMk/>
          <pc:sldMk cId="0" sldId="372"/>
        </pc:sldMkLst>
        <pc:spChg chg="mod">
          <ac:chgData name="DUBUIS Julien" userId="d507d28b-ef1c-4d40-92b7-eb3c03f99f97" providerId="ADAL" clId="{3FD71D49-9724-4C7E-A528-FB516AE363D2}" dt="2022-02-10T07:31:56.760" v="7" actId="20577"/>
          <ac:spMkLst>
            <pc:docMk/>
            <pc:sldMk cId="0" sldId="37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2:00.990" v="11" actId="20577"/>
        <pc:sldMkLst>
          <pc:docMk/>
          <pc:sldMk cId="0" sldId="373"/>
        </pc:sldMkLst>
        <pc:spChg chg="mod">
          <ac:chgData name="DUBUIS Julien" userId="d507d28b-ef1c-4d40-92b7-eb3c03f99f97" providerId="ADAL" clId="{3FD71D49-9724-4C7E-A528-FB516AE363D2}" dt="2022-02-10T07:32:00.990" v="11" actId="20577"/>
          <ac:spMkLst>
            <pc:docMk/>
            <pc:sldMk cId="0" sldId="37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2:05.992" v="15" actId="20577"/>
        <pc:sldMkLst>
          <pc:docMk/>
          <pc:sldMk cId="0" sldId="374"/>
        </pc:sldMkLst>
        <pc:spChg chg="mod">
          <ac:chgData name="DUBUIS Julien" userId="d507d28b-ef1c-4d40-92b7-eb3c03f99f97" providerId="ADAL" clId="{3FD71D49-9724-4C7E-A528-FB516AE363D2}" dt="2022-02-10T07:32:05.992" v="15" actId="20577"/>
          <ac:spMkLst>
            <pc:docMk/>
            <pc:sldMk cId="0" sldId="37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2:10.339" v="19" actId="20577"/>
        <pc:sldMkLst>
          <pc:docMk/>
          <pc:sldMk cId="0" sldId="375"/>
        </pc:sldMkLst>
        <pc:spChg chg="mod">
          <ac:chgData name="DUBUIS Julien" userId="d507d28b-ef1c-4d40-92b7-eb3c03f99f97" providerId="ADAL" clId="{3FD71D49-9724-4C7E-A528-FB516AE363D2}" dt="2022-02-10T07:32:10.339" v="19" actId="20577"/>
          <ac:spMkLst>
            <pc:docMk/>
            <pc:sldMk cId="0" sldId="37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2:16.301" v="23" actId="20577"/>
        <pc:sldMkLst>
          <pc:docMk/>
          <pc:sldMk cId="0" sldId="376"/>
        </pc:sldMkLst>
        <pc:spChg chg="mod">
          <ac:chgData name="DUBUIS Julien" userId="d507d28b-ef1c-4d40-92b7-eb3c03f99f97" providerId="ADAL" clId="{3FD71D49-9724-4C7E-A528-FB516AE363D2}" dt="2022-02-10T07:32:16.301" v="23" actId="20577"/>
          <ac:spMkLst>
            <pc:docMk/>
            <pc:sldMk cId="0" sldId="37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2:20.421" v="27" actId="20577"/>
        <pc:sldMkLst>
          <pc:docMk/>
          <pc:sldMk cId="0" sldId="377"/>
        </pc:sldMkLst>
        <pc:spChg chg="mod">
          <ac:chgData name="DUBUIS Julien" userId="d507d28b-ef1c-4d40-92b7-eb3c03f99f97" providerId="ADAL" clId="{3FD71D49-9724-4C7E-A528-FB516AE363D2}" dt="2022-02-10T07:32:20.421" v="27" actId="20577"/>
          <ac:spMkLst>
            <pc:docMk/>
            <pc:sldMk cId="0" sldId="37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2:24.675" v="31" actId="20577"/>
        <pc:sldMkLst>
          <pc:docMk/>
          <pc:sldMk cId="0" sldId="378"/>
        </pc:sldMkLst>
        <pc:spChg chg="mod">
          <ac:chgData name="DUBUIS Julien" userId="d507d28b-ef1c-4d40-92b7-eb3c03f99f97" providerId="ADAL" clId="{3FD71D49-9724-4C7E-A528-FB516AE363D2}" dt="2022-02-10T07:32:24.675" v="31" actId="20577"/>
          <ac:spMkLst>
            <pc:docMk/>
            <pc:sldMk cId="0" sldId="37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2:28.760" v="35" actId="20577"/>
        <pc:sldMkLst>
          <pc:docMk/>
          <pc:sldMk cId="0" sldId="380"/>
        </pc:sldMkLst>
        <pc:spChg chg="mod">
          <ac:chgData name="DUBUIS Julien" userId="d507d28b-ef1c-4d40-92b7-eb3c03f99f97" providerId="ADAL" clId="{3FD71D49-9724-4C7E-A528-FB516AE363D2}" dt="2022-02-10T07:32:28.760" v="35" actId="20577"/>
          <ac:spMkLst>
            <pc:docMk/>
            <pc:sldMk cId="0" sldId="38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2:33.170" v="39" actId="20577"/>
        <pc:sldMkLst>
          <pc:docMk/>
          <pc:sldMk cId="0" sldId="385"/>
        </pc:sldMkLst>
        <pc:spChg chg="mod">
          <ac:chgData name="DUBUIS Julien" userId="d507d28b-ef1c-4d40-92b7-eb3c03f99f97" providerId="ADAL" clId="{3FD71D49-9724-4C7E-A528-FB516AE363D2}" dt="2022-02-10T07:32:33.170" v="39" actId="20577"/>
          <ac:spMkLst>
            <pc:docMk/>
            <pc:sldMk cId="0" sldId="38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2:38.450" v="43" actId="20577"/>
        <pc:sldMkLst>
          <pc:docMk/>
          <pc:sldMk cId="0" sldId="386"/>
        </pc:sldMkLst>
        <pc:spChg chg="mod">
          <ac:chgData name="DUBUIS Julien" userId="d507d28b-ef1c-4d40-92b7-eb3c03f99f97" providerId="ADAL" clId="{3FD71D49-9724-4C7E-A528-FB516AE363D2}" dt="2022-02-10T07:32:38.450" v="43" actId="20577"/>
          <ac:spMkLst>
            <pc:docMk/>
            <pc:sldMk cId="0" sldId="38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2:42.754" v="47" actId="20577"/>
        <pc:sldMkLst>
          <pc:docMk/>
          <pc:sldMk cId="0" sldId="387"/>
        </pc:sldMkLst>
        <pc:spChg chg="mod">
          <ac:chgData name="DUBUIS Julien" userId="d507d28b-ef1c-4d40-92b7-eb3c03f99f97" providerId="ADAL" clId="{3FD71D49-9724-4C7E-A528-FB516AE363D2}" dt="2022-02-10T07:32:42.754" v="47" actId="20577"/>
          <ac:spMkLst>
            <pc:docMk/>
            <pc:sldMk cId="0" sldId="38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2:46.376" v="51" actId="20577"/>
        <pc:sldMkLst>
          <pc:docMk/>
          <pc:sldMk cId="0" sldId="389"/>
        </pc:sldMkLst>
        <pc:spChg chg="mod">
          <ac:chgData name="DUBUIS Julien" userId="d507d28b-ef1c-4d40-92b7-eb3c03f99f97" providerId="ADAL" clId="{3FD71D49-9724-4C7E-A528-FB516AE363D2}" dt="2022-02-10T07:32:46.376" v="51" actId="20577"/>
          <ac:spMkLst>
            <pc:docMk/>
            <pc:sldMk cId="0" sldId="38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2:51.142" v="55" actId="20577"/>
        <pc:sldMkLst>
          <pc:docMk/>
          <pc:sldMk cId="0" sldId="391"/>
        </pc:sldMkLst>
        <pc:spChg chg="mod">
          <ac:chgData name="DUBUIS Julien" userId="d507d28b-ef1c-4d40-92b7-eb3c03f99f97" providerId="ADAL" clId="{3FD71D49-9724-4C7E-A528-FB516AE363D2}" dt="2022-02-10T07:32:51.142" v="55" actId="20577"/>
          <ac:spMkLst>
            <pc:docMk/>
            <pc:sldMk cId="0" sldId="39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2:55.287" v="57" actId="20577"/>
        <pc:sldMkLst>
          <pc:docMk/>
          <pc:sldMk cId="0" sldId="392"/>
        </pc:sldMkLst>
        <pc:spChg chg="mod">
          <ac:chgData name="DUBUIS Julien" userId="d507d28b-ef1c-4d40-92b7-eb3c03f99f97" providerId="ADAL" clId="{3FD71D49-9724-4C7E-A528-FB516AE363D2}" dt="2022-02-10T07:32:55.287" v="57" actId="20577"/>
          <ac:spMkLst>
            <pc:docMk/>
            <pc:sldMk cId="0" sldId="39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2:58.896" v="59" actId="20577"/>
        <pc:sldMkLst>
          <pc:docMk/>
          <pc:sldMk cId="0" sldId="393"/>
        </pc:sldMkLst>
        <pc:spChg chg="mod">
          <ac:chgData name="DUBUIS Julien" userId="d507d28b-ef1c-4d40-92b7-eb3c03f99f97" providerId="ADAL" clId="{3FD71D49-9724-4C7E-A528-FB516AE363D2}" dt="2022-02-10T07:32:58.896" v="59" actId="20577"/>
          <ac:spMkLst>
            <pc:docMk/>
            <pc:sldMk cId="0" sldId="39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3:02.939" v="61" actId="20577"/>
        <pc:sldMkLst>
          <pc:docMk/>
          <pc:sldMk cId="0" sldId="394"/>
        </pc:sldMkLst>
        <pc:spChg chg="mod">
          <ac:chgData name="DUBUIS Julien" userId="d507d28b-ef1c-4d40-92b7-eb3c03f99f97" providerId="ADAL" clId="{3FD71D49-9724-4C7E-A528-FB516AE363D2}" dt="2022-02-10T07:33:02.939" v="61" actId="20577"/>
          <ac:spMkLst>
            <pc:docMk/>
            <pc:sldMk cId="0" sldId="39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3:09.962" v="67" actId="20577"/>
        <pc:sldMkLst>
          <pc:docMk/>
          <pc:sldMk cId="0" sldId="395"/>
        </pc:sldMkLst>
        <pc:spChg chg="mod">
          <ac:chgData name="DUBUIS Julien" userId="d507d28b-ef1c-4d40-92b7-eb3c03f99f97" providerId="ADAL" clId="{3FD71D49-9724-4C7E-A528-FB516AE363D2}" dt="2022-02-10T07:33:09.962" v="67" actId="20577"/>
          <ac:spMkLst>
            <pc:docMk/>
            <pc:sldMk cId="0" sldId="39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3:15.658" v="69" actId="20577"/>
        <pc:sldMkLst>
          <pc:docMk/>
          <pc:sldMk cId="0" sldId="396"/>
        </pc:sldMkLst>
        <pc:spChg chg="mod">
          <ac:chgData name="DUBUIS Julien" userId="d507d28b-ef1c-4d40-92b7-eb3c03f99f97" providerId="ADAL" clId="{3FD71D49-9724-4C7E-A528-FB516AE363D2}" dt="2022-02-10T07:33:15.658" v="69" actId="20577"/>
          <ac:spMkLst>
            <pc:docMk/>
            <pc:sldMk cId="0" sldId="39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3:19.280" v="71" actId="20577"/>
        <pc:sldMkLst>
          <pc:docMk/>
          <pc:sldMk cId="0" sldId="397"/>
        </pc:sldMkLst>
        <pc:spChg chg="mod">
          <ac:chgData name="DUBUIS Julien" userId="d507d28b-ef1c-4d40-92b7-eb3c03f99f97" providerId="ADAL" clId="{3FD71D49-9724-4C7E-A528-FB516AE363D2}" dt="2022-02-10T07:33:19.280" v="71" actId="20577"/>
          <ac:spMkLst>
            <pc:docMk/>
            <pc:sldMk cId="0" sldId="39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3:23.033" v="73" actId="20577"/>
        <pc:sldMkLst>
          <pc:docMk/>
          <pc:sldMk cId="0" sldId="398"/>
        </pc:sldMkLst>
        <pc:spChg chg="mod">
          <ac:chgData name="DUBUIS Julien" userId="d507d28b-ef1c-4d40-92b7-eb3c03f99f97" providerId="ADAL" clId="{3FD71D49-9724-4C7E-A528-FB516AE363D2}" dt="2022-02-10T07:33:23.033" v="73" actId="20577"/>
          <ac:spMkLst>
            <pc:docMk/>
            <pc:sldMk cId="0" sldId="39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3:27.564" v="75" actId="20577"/>
        <pc:sldMkLst>
          <pc:docMk/>
          <pc:sldMk cId="0" sldId="399"/>
        </pc:sldMkLst>
        <pc:spChg chg="mod">
          <ac:chgData name="DUBUIS Julien" userId="d507d28b-ef1c-4d40-92b7-eb3c03f99f97" providerId="ADAL" clId="{3FD71D49-9724-4C7E-A528-FB516AE363D2}" dt="2022-02-10T07:33:27.564" v="75" actId="20577"/>
          <ac:spMkLst>
            <pc:docMk/>
            <pc:sldMk cId="0" sldId="39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3:46.730" v="87" actId="20577"/>
        <pc:sldMkLst>
          <pc:docMk/>
          <pc:sldMk cId="0" sldId="404"/>
        </pc:sldMkLst>
        <pc:spChg chg="mod">
          <ac:chgData name="DUBUIS Julien" userId="d507d28b-ef1c-4d40-92b7-eb3c03f99f97" providerId="ADAL" clId="{3FD71D49-9724-4C7E-A528-FB516AE363D2}" dt="2022-02-10T07:33:46.730" v="87" actId="20577"/>
          <ac:spMkLst>
            <pc:docMk/>
            <pc:sldMk cId="0" sldId="40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3:36.101" v="79" actId="20577"/>
        <pc:sldMkLst>
          <pc:docMk/>
          <pc:sldMk cId="1566659739" sldId="488"/>
        </pc:sldMkLst>
        <pc:spChg chg="mod">
          <ac:chgData name="DUBUIS Julien" userId="d507d28b-ef1c-4d40-92b7-eb3c03f99f97" providerId="ADAL" clId="{3FD71D49-9724-4C7E-A528-FB516AE363D2}" dt="2022-02-10T07:33:36.101" v="79" actId="20577"/>
          <ac:spMkLst>
            <pc:docMk/>
            <pc:sldMk cId="1566659739" sldId="48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3FD71D49-9724-4C7E-A528-FB516AE363D2}" dt="2022-02-10T07:33:43.039" v="85" actId="20577"/>
        <pc:sldMkLst>
          <pc:docMk/>
          <pc:sldMk cId="3434294875" sldId="489"/>
        </pc:sldMkLst>
        <pc:spChg chg="mod">
          <ac:chgData name="DUBUIS Julien" userId="d507d28b-ef1c-4d40-92b7-eb3c03f99f97" providerId="ADAL" clId="{3FD71D49-9724-4C7E-A528-FB516AE363D2}" dt="2022-02-10T07:33:43.039" v="85" actId="20577"/>
          <ac:spMkLst>
            <pc:docMk/>
            <pc:sldMk cId="3434294875" sldId="489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6AFB6-300C-4CD9-BD6A-EFD6879FC3D0}" type="datetimeFigureOut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D88B6-2060-41CC-B816-60C98ACFE84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0933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C0C7-EBED-4C0A-9EEF-9FCB0A377A3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0BA5-CAE0-44C4-BFC6-56613655C15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DDE5-9066-4018-9D9C-467E1EFE4A18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E343-2519-4985-B635-AFF7410FDC39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C207-5DF8-4ADC-A531-27EF3A69F973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0BFC-C30C-4010-A48E-2D0CBDC2EE26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59A9-239C-474C-85FF-2DAEFBC7F48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9214-5863-4C2F-8546-C1409A1AC827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2A72-929A-4457-9832-F0B37F2B53A6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4DF9-D5F2-485B-BAE5-4F2221E7002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D4C-4DC3-472B-B218-44B4A93DE23C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38EF-14A6-4AA1-9CBB-F4802BDDE7DF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18368-F981-4089-AA94-9AB09ADD5244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608384">
            <a:off x="625493" y="2650560"/>
            <a:ext cx="7772400" cy="1470025"/>
          </a:xfrm>
        </p:spPr>
        <p:txBody>
          <a:bodyPr>
            <a:normAutofit/>
          </a:bodyPr>
          <a:lstStyle/>
          <a:p>
            <a:r>
              <a:rPr lang="fr-CH" sz="8000" b="1" dirty="0">
                <a:latin typeface="Times New Roman" pitchFamily="18" charset="0"/>
                <a:cs typeface="Times New Roman" pitchFamily="18" charset="0"/>
              </a:rPr>
              <a:t>La physiologie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1025501"/>
          </a:xfrm>
        </p:spPr>
        <p:txBody>
          <a:bodyPr/>
          <a:lstStyle/>
          <a:p>
            <a:pPr algn="ctr">
              <a:buNone/>
            </a:pP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Autonomie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le rythme de base</a:t>
            </a:r>
          </a:p>
        </p:txBody>
      </p:sp>
      <p:pic>
        <p:nvPicPr>
          <p:cNvPr id="9" name="Picture 6" descr="http://www.helicopassion.com/images/REGA/rega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043523"/>
            <a:ext cx="5286412" cy="3528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2957522"/>
            <a:ext cx="8229600" cy="757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sz="4000" dirty="0">
                <a:latin typeface="Times New Roman" pitchFamily="18" charset="0"/>
                <a:cs typeface="Times New Roman" pitchFamily="18" charset="0"/>
              </a:rPr>
              <a:t>Comment </a:t>
            </a: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expliquer</a:t>
            </a:r>
            <a:r>
              <a:rPr lang="fr-CH" sz="4000" dirty="0">
                <a:latin typeface="Times New Roman" pitchFamily="18" charset="0"/>
                <a:cs typeface="Times New Roman" pitchFamily="18" charset="0"/>
              </a:rPr>
              <a:t> cette autonomie?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le rythme de base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le rythme de base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814514"/>
            <a:ext cx="8229600" cy="4614882"/>
          </a:xfrm>
        </p:spPr>
        <p:txBody>
          <a:bodyPr/>
          <a:lstStyle/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myocytes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rythme de contraction propre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Les oreillettes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: 60 battements / minute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Les ventricules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: 20 à 40 battements / minute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fr-CH" sz="3000" strike="sngStrike" dirty="0">
                <a:latin typeface="Times New Roman" pitchFamily="18" charset="0"/>
                <a:cs typeface="Times New Roman" pitchFamily="18" charset="0"/>
              </a:rPr>
              <a:t>Coordination</a:t>
            </a:r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 et inefficace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1266472" y="5737246"/>
            <a:ext cx="857256" cy="5000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2957522"/>
            <a:ext cx="8229600" cy="24717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5600" b="1" dirty="0">
                <a:latin typeface="Times New Roman" pitchFamily="18" charset="0"/>
                <a:cs typeface="Times New Roman" pitchFamily="18" charset="0"/>
              </a:rPr>
              <a:t>Qui détermine le rythme cardiaque de base ?</a:t>
            </a:r>
          </a:p>
          <a:p>
            <a:pPr lvl="1" algn="just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 rythme de base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2143116"/>
            <a:ext cx="8229600" cy="43577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4400" dirty="0">
                <a:latin typeface="Times New Roman" pitchFamily="18" charset="0"/>
                <a:cs typeface="Times New Roman" pitchFamily="18" charset="0"/>
              </a:rPr>
              <a:t>Qui détermine le rythme cardiaque de base ?</a:t>
            </a:r>
          </a:p>
          <a:p>
            <a:pPr algn="ctr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sz="4400" b="1" dirty="0">
                <a:latin typeface="Times New Roman" pitchFamily="18" charset="0"/>
                <a:cs typeface="Times New Roman" pitchFamily="18" charset="0"/>
              </a:rPr>
              <a:t>Le système de conduction du cœur ou </a:t>
            </a:r>
            <a:r>
              <a:rPr lang="fr-CH" sz="4400" b="1" dirty="0" err="1">
                <a:latin typeface="Times New Roman" pitchFamily="18" charset="0"/>
                <a:cs typeface="Times New Roman" pitchFamily="18" charset="0"/>
              </a:rPr>
              <a:t>cardionecteur</a:t>
            </a:r>
            <a:endParaRPr lang="fr-CH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 rythme de base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 rythme de base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3073" name="Picture 1" descr="le système de conduction du co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7358114" cy="48342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 rythme de base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Tissu spécialisé: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Croisement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entre le tissu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musculaire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le tissu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nerveux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Excitation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muscle cardiaque 		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seule direction (O → V)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12" name="Flèche droite 11"/>
          <p:cNvSpPr/>
          <p:nvPr/>
        </p:nvSpPr>
        <p:spPr>
          <a:xfrm>
            <a:off x="1142976" y="4714884"/>
            <a:ext cx="1071570" cy="7143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 rot="20199037">
            <a:off x="378975" y="3251816"/>
            <a:ext cx="844250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 rythme de base </a:t>
            </a:r>
          </a:p>
          <a:p>
            <a:pPr algn="ctr"/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= 75 battements / minute.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42-43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 rythme de base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3073" name="Picture 1" descr="le système de conduction du co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7358114" cy="48342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71538" y="2786058"/>
            <a:ext cx="1571636" cy="5000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1071538" y="3429000"/>
            <a:ext cx="1571636" cy="5000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6143636" y="4000504"/>
            <a:ext cx="1571636" cy="5000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6143636" y="4714884"/>
            <a:ext cx="1857388" cy="5000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1142976" y="5214950"/>
            <a:ext cx="1857388" cy="5000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1071538" y="4572008"/>
            <a:ext cx="1857388" cy="5000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r>
              <a:rPr lang="fr-CH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 nœud sinusal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= Centre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rythmogène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Localisation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Oreillette droite</a:t>
            </a:r>
          </a:p>
          <a:p>
            <a:pPr lvl="1">
              <a:buFontTx/>
              <a:buChar char="-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Rôle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: produire des potentiels d’action </a:t>
            </a:r>
            <a:r>
              <a:rPr lang="fr-CH" sz="1600" dirty="0">
                <a:latin typeface="Times New Roman" pitchFamily="18" charset="0"/>
                <a:cs typeface="Times New Roman" pitchFamily="18" charset="0"/>
              </a:rPr>
              <a:t>(courants électriques)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42-43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 rythme de base</a:t>
            </a:r>
          </a:p>
        </p:txBody>
      </p:sp>
      <p:pic>
        <p:nvPicPr>
          <p:cNvPr id="13" name="Picture 1" descr="le système de conduction du co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286256"/>
            <a:ext cx="3479504" cy="22860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071802" y="4786322"/>
            <a:ext cx="785818" cy="28575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42-43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 rythme de base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3073" name="Picture 1" descr="le système de conduction du co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7358114" cy="48342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71538" y="2786058"/>
            <a:ext cx="1571636" cy="5000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2714612" y="2786058"/>
            <a:ext cx="2786082" cy="92869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La physiologie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4400" b="1" dirty="0">
                <a:latin typeface="Times New Roman" pitchFamily="18" charset="0"/>
                <a:cs typeface="Times New Roman" pitchFamily="18" charset="0"/>
              </a:rPr>
              <a:t>Battements!!!</a:t>
            </a:r>
          </a:p>
          <a:p>
            <a:endParaRPr lang="fr-CH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4400" b="1" dirty="0">
                <a:latin typeface="Times New Roman" pitchFamily="18" charset="0"/>
                <a:cs typeface="Times New Roman" pitchFamily="18" charset="0"/>
              </a:rPr>
              <a:t>1500 x 5.5 litres de sang / jour</a:t>
            </a:r>
          </a:p>
          <a:p>
            <a:endParaRPr lang="fr-CH" sz="44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67143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42-43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 rythme de base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3073" name="Picture 1" descr="le système de conduction du co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7358114" cy="48342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71538" y="2786058"/>
            <a:ext cx="1571636" cy="5000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2714612" y="2786058"/>
            <a:ext cx="2786082" cy="92869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3286116" y="2928934"/>
            <a:ext cx="207170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Contraction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42-43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 rythme de base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3073" name="Picture 1" descr="le système de conduction du co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7358114" cy="48342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71538" y="3429000"/>
            <a:ext cx="1571636" cy="5000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4357686" y="3405846"/>
            <a:ext cx="207170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PA ralentit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42-43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 rythme de base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3073" name="Picture 1" descr="le système de conduction du co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7358114" cy="48342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143636" y="4000504"/>
            <a:ext cx="1571636" cy="5000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5857884" y="3357562"/>
            <a:ext cx="307183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= Faisceau de </a:t>
            </a:r>
            <a:r>
              <a:rPr lang="fr-CH" sz="2800" b="1" dirty="0" err="1">
                <a:latin typeface="Times New Roman" pitchFamily="18" charset="0"/>
                <a:cs typeface="Times New Roman" pitchFamily="18" charset="0"/>
              </a:rPr>
              <a:t>His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42-43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 rythme de base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3073" name="Picture 1" descr="le système de conduction du co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7358114" cy="48342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071538" y="4572008"/>
            <a:ext cx="1714512" cy="5000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42-43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 rythme de base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3073" name="Picture 1" descr="le système de conduction du co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7358114" cy="48342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143636" y="4714884"/>
            <a:ext cx="1857388" cy="5000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1142976" y="5977614"/>
            <a:ext cx="41434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800" b="1" dirty="0" err="1">
                <a:latin typeface="Times New Roman" pitchFamily="18" charset="0"/>
                <a:cs typeface="Times New Roman" pitchFamily="18" charset="0"/>
              </a:rPr>
              <a:t>myofibres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de Purkinje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2976" y="5214950"/>
            <a:ext cx="1857388" cy="5000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42-43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le rythme de base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3073" name="Picture 1" descr="le système de conduction du co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7358114" cy="48342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143636" y="4714884"/>
            <a:ext cx="1857388" cy="5000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1142976" y="5977614"/>
            <a:ext cx="21431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Contraction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2976" y="5214950"/>
            <a:ext cx="1857388" cy="5000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2957522"/>
            <a:ext cx="8229600" cy="757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Système de régulation ???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le rythme de base</a:t>
            </a:r>
          </a:p>
        </p:txBody>
      </p:sp>
    </p:spTree>
    <p:extLst>
      <p:ext uri="{BB962C8B-B14F-4D97-AF65-F5344CB8AC3E}">
        <p14:creationId xmlns:p14="http://schemas.microsoft.com/office/powerpoint/2010/main" val="1566659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2143116"/>
            <a:ext cx="8229600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sz="4000" dirty="0">
                <a:latin typeface="Times New Roman" pitchFamily="18" charset="0"/>
                <a:cs typeface="Times New Roman" pitchFamily="18" charset="0"/>
              </a:rPr>
              <a:t>Systèmes de régulations: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nerveux autonome</a:t>
            </a:r>
          </a:p>
          <a:p>
            <a:pPr>
              <a:buNone/>
            </a:pPr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Système nerveux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parasympathique </a:t>
            </a: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  (= frein)</a:t>
            </a:r>
          </a:p>
          <a:p>
            <a:pPr>
              <a:buNone/>
            </a:pPr>
            <a:endParaRPr lang="fr-CH" sz="9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Système nerveux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sympathique </a:t>
            </a:r>
          </a:p>
          <a:p>
            <a:pPr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  (= accélérateur)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le rythme de base</a:t>
            </a:r>
          </a:p>
        </p:txBody>
      </p:sp>
      <p:sp>
        <p:nvSpPr>
          <p:cNvPr id="9" name="ZoneTexte 8"/>
          <p:cNvSpPr txBox="1"/>
          <p:nvPr/>
        </p:nvSpPr>
        <p:spPr>
          <a:xfrm rot="20199037">
            <a:off x="834489" y="3809132"/>
            <a:ext cx="721523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6000" b="1" dirty="0">
                <a:latin typeface="Times New Roman" pitchFamily="18" charset="0"/>
                <a:cs typeface="Times New Roman" pitchFamily="18" charset="0"/>
              </a:rPr>
              <a:t>Le rythme cardiaque</a:t>
            </a:r>
          </a:p>
        </p:txBody>
      </p:sp>
    </p:spTree>
    <p:extLst>
      <p:ext uri="{BB962C8B-B14F-4D97-AF65-F5344CB8AC3E}">
        <p14:creationId xmlns:p14="http://schemas.microsoft.com/office/powerpoint/2010/main" val="343429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7266" y="1357298"/>
            <a:ext cx="7258072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L’électrocardiogramme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(ECG)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43</a:t>
            </a:r>
          </a:p>
        </p:txBody>
      </p:sp>
      <p:pic>
        <p:nvPicPr>
          <p:cNvPr id="63490" name="Picture 2" descr="http://t1.gstatic.com/images?q=tbn:ANd9GcR2F6PdyNPDq6nIAj2Rv-XgLEMwYWJKhg7Lng1tX76NQOz0pCV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708" y="2714620"/>
            <a:ext cx="4460432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L’électrocardiogramme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85926"/>
            <a:ext cx="8786874" cy="17573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le tracé des changements électriques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enregistrés qui rend compte de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tous les potentiels d’action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produits par les </a:t>
            </a:r>
            <a:r>
              <a:rPr lang="fr-CH" sz="2800" dirty="0" err="1">
                <a:latin typeface="Times New Roman" pitchFamily="18" charset="0"/>
                <a:cs typeface="Times New Roman" pitchFamily="18" charset="0"/>
              </a:rPr>
              <a:t>myocytes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cardiaques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à chaque battement.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29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72034" name="Picture 2" descr="L'E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357562"/>
            <a:ext cx="3049587" cy="3135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3571868" y="4429132"/>
            <a:ext cx="285752" cy="64294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000496" y="3571876"/>
            <a:ext cx="428628" cy="18573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4572000" y="4357694"/>
            <a:ext cx="714380" cy="64294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0"/>
            <a:ext cx="8929718" cy="4525963"/>
          </a:xfrm>
        </p:spPr>
        <p:txBody>
          <a:bodyPr>
            <a:normAutofit/>
          </a:bodyPr>
          <a:lstStyle/>
          <a:p>
            <a:r>
              <a:rPr lang="fr-CH" sz="4400" b="1" dirty="0">
                <a:latin typeface="Times New Roman" pitchFamily="18" charset="0"/>
                <a:cs typeface="Times New Roman" pitchFamily="18" charset="0"/>
              </a:rPr>
              <a:t>Battements / jour = ? ? ?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75 battements par minute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24 heures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Durant sommeil → ↓ 10% 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du nombre de battements /minute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8 heures de sommeil</a:t>
            </a:r>
          </a:p>
          <a:p>
            <a:pPr lvl="1"/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4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La physiologie cardiaque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L’électrocardiogramme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L’interprétation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4357686" y="3689383"/>
            <a:ext cx="4786314" cy="2239947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L’onde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excitation auriculaire </a:t>
            </a: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→ contraction auriculaire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9" name="Picture 2" descr="L'E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00306"/>
            <a:ext cx="3657010" cy="37598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1285852" y="3929066"/>
            <a:ext cx="500066" cy="64294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L’électrocardiogramme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L’interprétation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4357686" y="3689383"/>
            <a:ext cx="4786314" cy="2239947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complexe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QRS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excitation des ventricules</a:t>
            </a: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→ contraction ventriculaire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9" name="Picture 2" descr="L'E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00306"/>
            <a:ext cx="3657010" cy="37598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1857356" y="2786058"/>
            <a:ext cx="500066" cy="22145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L’électrocardiogramme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L’interprétation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4357686" y="3689383"/>
            <a:ext cx="4786314" cy="1382691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 onde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relâchement des ventricules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9" name="Picture 2" descr="L'E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00306"/>
            <a:ext cx="3657010" cy="37598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2500298" y="3714752"/>
            <a:ext cx="928694" cy="10001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L’électrocardiogramme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386018"/>
            <a:ext cx="8258204" cy="32575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Un outil diagnostique:</a:t>
            </a:r>
          </a:p>
          <a:p>
            <a:pPr>
              <a:buFontTx/>
              <a:buChar char="-"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modifications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au niveau du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myocarde</a:t>
            </a:r>
          </a:p>
          <a:p>
            <a:pPr lvl="2">
              <a:buNone/>
            </a:pP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• 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arythmies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78930">
            <a:off x="625493" y="26505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CH" sz="8000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34</a:t>
            </a:fld>
            <a:endParaRPr lang="fr-CH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635650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Définition:</a:t>
            </a:r>
          </a:p>
          <a:p>
            <a:pPr>
              <a:buNone/>
            </a:pP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Tous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événements associés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CH" u="sng" dirty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battement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pic>
        <p:nvPicPr>
          <p:cNvPr id="1026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5"/>
            <a:ext cx="5857916" cy="52803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pic>
        <p:nvPicPr>
          <p:cNvPr id="1026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5"/>
            <a:ext cx="5857916" cy="52803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 rot="2198773">
            <a:off x="3957323" y="2879938"/>
            <a:ext cx="550072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4400" dirty="0">
                <a:latin typeface="Times New Roman" pitchFamily="18" charset="0"/>
                <a:cs typeface="Times New Roman" pitchFamily="18" charset="0"/>
              </a:rPr>
              <a:t>Composé de </a:t>
            </a:r>
            <a:r>
              <a:rPr lang="fr-CH" sz="4400" b="1" dirty="0">
                <a:latin typeface="Times New Roman" pitchFamily="18" charset="0"/>
                <a:cs typeface="Times New Roman" pitchFamily="18" charset="0"/>
              </a:rPr>
              <a:t>3 phases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pic>
        <p:nvPicPr>
          <p:cNvPr id="1026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5"/>
            <a:ext cx="5857916" cy="52803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928662" y="2000240"/>
            <a:ext cx="635798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Diastole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(= relâchement) générale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39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pic>
        <p:nvPicPr>
          <p:cNvPr id="1026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5"/>
            <a:ext cx="5857916" cy="52803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428860" y="3714752"/>
            <a:ext cx="635798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Systole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(= contraction) auriculaire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0"/>
            <a:ext cx="8929718" cy="4525963"/>
          </a:xfrm>
        </p:spPr>
        <p:txBody>
          <a:bodyPr>
            <a:normAutofit/>
          </a:bodyPr>
          <a:lstStyle/>
          <a:p>
            <a:r>
              <a:rPr lang="fr-CH" sz="4400" b="1" dirty="0">
                <a:latin typeface="Times New Roman" pitchFamily="18" charset="0"/>
                <a:cs typeface="Times New Roman" pitchFamily="18" charset="0"/>
              </a:rPr>
              <a:t>Battements / jour = ? ? ?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Réponse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24 *60 = 1440 minutes</a:t>
            </a:r>
          </a:p>
          <a:p>
            <a:pPr lvl="2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2/3 * 1440 * 75 + 1/3*1440*0.9*75 = </a:t>
            </a:r>
          </a:p>
          <a:p>
            <a:pPr lvl="2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72’000 + 32’400 = </a:t>
            </a:r>
            <a:r>
              <a:rPr lang="fr-CH" sz="2800" b="1" u="sng" dirty="0">
                <a:latin typeface="Times New Roman" pitchFamily="18" charset="0"/>
                <a:cs typeface="Times New Roman" pitchFamily="18" charset="0"/>
              </a:rPr>
              <a:t>104’400</a:t>
            </a:r>
          </a:p>
          <a:p>
            <a:pPr lvl="1"/>
            <a:endParaRPr lang="fr-CH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4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La physiologie cardiaque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40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pic>
        <p:nvPicPr>
          <p:cNvPr id="1026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5"/>
            <a:ext cx="5857916" cy="52803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428860" y="3714752"/>
            <a:ext cx="635798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Systole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(= contraction) auriculaire</a:t>
            </a:r>
          </a:p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Diastole ventriculaire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41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pic>
        <p:nvPicPr>
          <p:cNvPr id="1026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5"/>
            <a:ext cx="5857916" cy="52803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85720" y="3714752"/>
            <a:ext cx="671517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Systole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(= contraction) ventriculaire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42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pic>
        <p:nvPicPr>
          <p:cNvPr id="1026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5"/>
            <a:ext cx="5857916" cy="52803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85720" y="3714752"/>
            <a:ext cx="671517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Systole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(= contraction) ventricule</a:t>
            </a:r>
          </a:p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Diastole auriculaire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lnSpcReduction="10000"/>
          </a:bodyPr>
          <a:lstStyle/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Phase 1: La période de relaxation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Début: </a:t>
            </a:r>
          </a:p>
          <a:p>
            <a:pPr lvl="1"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Fin d’un cycle cardiaque (début de la 	  		diastole ventriculaire).</a:t>
            </a:r>
          </a:p>
          <a:p>
            <a:pPr lvl="1" algn="just">
              <a:buNone/>
            </a:pPr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i="1" dirty="0">
                <a:latin typeface="Times New Roman" pitchFamily="18" charset="0"/>
                <a:cs typeface="Times New Roman" pitchFamily="18" charset="0"/>
              </a:rPr>
              <a:t>Quoi: </a:t>
            </a:r>
          </a:p>
          <a:p>
            <a:pPr lvl="1"/>
            <a:endParaRPr lang="fr-CH" sz="1100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Quatre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cavités en diastole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43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04940" y="646083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44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43-44</a:t>
            </a:r>
          </a:p>
        </p:txBody>
      </p:sp>
      <p:pic>
        <p:nvPicPr>
          <p:cNvPr id="2050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01474"/>
            <a:ext cx="4214842" cy="379929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051" name="Picture 3" descr="L'EC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857364"/>
            <a:ext cx="4214842" cy="43333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1500166" y="2071678"/>
            <a:ext cx="1714512" cy="2857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7000892" y="2795582"/>
            <a:ext cx="1000132" cy="17764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45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41 / 44</a:t>
            </a:r>
          </a:p>
        </p:txBody>
      </p:sp>
      <p:pic>
        <p:nvPicPr>
          <p:cNvPr id="2050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01474"/>
            <a:ext cx="4214842" cy="379929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0" name="Ellipse 9"/>
          <p:cNvSpPr/>
          <p:nvPr/>
        </p:nvSpPr>
        <p:spPr>
          <a:xfrm>
            <a:off x="1500166" y="2071678"/>
            <a:ext cx="1714512" cy="2857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074" name="Picture 2" descr="Le fonctionnement des val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753" y="2143116"/>
            <a:ext cx="4206965" cy="391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5429256" y="2071678"/>
            <a:ext cx="2214578" cy="2357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6858016" y="4000504"/>
            <a:ext cx="2214578" cy="23574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Phase 2: La systole auriculaire</a:t>
            </a:r>
          </a:p>
          <a:p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Début: </a:t>
            </a:r>
          </a:p>
          <a:p>
            <a:pPr lvl="1"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nœud sinusal → excitation oreillettes</a:t>
            </a:r>
          </a:p>
          <a:p>
            <a:pPr lvl="1" algn="just">
              <a:buNone/>
            </a:pPr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i="1" dirty="0">
                <a:latin typeface="Times New Roman" pitchFamily="18" charset="0"/>
                <a:cs typeface="Times New Roman" pitchFamily="18" charset="0"/>
              </a:rPr>
              <a:t>Quoi: </a:t>
            </a:r>
          </a:p>
          <a:p>
            <a:pPr lvl="1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Contraction des oreillettes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46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47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43-44</a:t>
            </a:r>
          </a:p>
        </p:txBody>
      </p:sp>
      <p:pic>
        <p:nvPicPr>
          <p:cNvPr id="2050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01474"/>
            <a:ext cx="4214842" cy="379929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051" name="Picture 3" descr="L'EC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857364"/>
            <a:ext cx="4214842" cy="43333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2928926" y="3357562"/>
            <a:ext cx="1714512" cy="2857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5643570" y="2928934"/>
            <a:ext cx="500066" cy="15716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48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58082" y="67143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41 / 44</a:t>
            </a:r>
          </a:p>
        </p:txBody>
      </p:sp>
      <p:pic>
        <p:nvPicPr>
          <p:cNvPr id="2050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01474"/>
            <a:ext cx="4214842" cy="379929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0" name="Ellipse 9"/>
          <p:cNvSpPr/>
          <p:nvPr/>
        </p:nvSpPr>
        <p:spPr>
          <a:xfrm>
            <a:off x="2857488" y="3429000"/>
            <a:ext cx="1714512" cy="2857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074" name="Picture 2" descr="Le fonctionnement des val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753" y="2143116"/>
            <a:ext cx="4206965" cy="391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5143504" y="2143116"/>
            <a:ext cx="2214578" cy="2143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/>
          <p:cNvSpPr/>
          <p:nvPr/>
        </p:nvSpPr>
        <p:spPr>
          <a:xfrm>
            <a:off x="6929422" y="4000504"/>
            <a:ext cx="2214578" cy="2143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Phase 3: La systole ventriculaire</a:t>
            </a:r>
          </a:p>
          <a:p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Début: </a:t>
            </a:r>
          </a:p>
          <a:p>
            <a:pPr lvl="1"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arrive aux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fibres de Purkinje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→ excitation ventricules</a:t>
            </a:r>
          </a:p>
          <a:p>
            <a:pPr lvl="1" algn="just">
              <a:buNone/>
            </a:pPr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i="1" dirty="0">
                <a:latin typeface="Times New Roman" pitchFamily="18" charset="0"/>
                <a:cs typeface="Times New Roman" pitchFamily="18" charset="0"/>
              </a:rPr>
              <a:t>Quoi: </a:t>
            </a:r>
          </a:p>
          <a:p>
            <a:pPr lvl="1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Contraction des ventricules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49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le rythme de base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1643042" y="3857628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MUSCLES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SQUELETTIQUES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4000496" y="4500570"/>
            <a:ext cx="85725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643042" y="5487431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CONTRACTION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3929058" y="2786058"/>
            <a:ext cx="928694" cy="10001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1428728" y="200024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? ? 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50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43-44</a:t>
            </a:r>
          </a:p>
        </p:txBody>
      </p:sp>
      <p:pic>
        <p:nvPicPr>
          <p:cNvPr id="2050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01474"/>
            <a:ext cx="4214842" cy="379929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051" name="Picture 3" descr="L'EC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857364"/>
            <a:ext cx="4214842" cy="43333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142844" y="3429000"/>
            <a:ext cx="1714512" cy="2857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6286512" y="2143116"/>
            <a:ext cx="500066" cy="26432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51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2050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01474"/>
            <a:ext cx="4214842" cy="379929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0" name="Ellipse 9"/>
          <p:cNvSpPr/>
          <p:nvPr/>
        </p:nvSpPr>
        <p:spPr>
          <a:xfrm>
            <a:off x="214282" y="3429000"/>
            <a:ext cx="1714512" cy="2857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074" name="Picture 2" descr="Le fonctionnement des val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753" y="2143116"/>
            <a:ext cx="4206965" cy="391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6929422" y="2000240"/>
            <a:ext cx="2214578" cy="2143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5143504" y="4000504"/>
            <a:ext cx="2214578" cy="2143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7358082" y="67143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41 / 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52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2050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01474"/>
            <a:ext cx="4214842" cy="379929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0" name="Ellipse 9"/>
          <p:cNvSpPr/>
          <p:nvPr/>
        </p:nvSpPr>
        <p:spPr>
          <a:xfrm>
            <a:off x="1428728" y="2214554"/>
            <a:ext cx="1714512" cy="25717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074" name="Picture 2" descr="Le fonctionnement des val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753" y="2143116"/>
            <a:ext cx="4206965" cy="391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>
            <a:off x="5072066" y="2143116"/>
            <a:ext cx="2214578" cy="2214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571604" y="1500174"/>
            <a:ext cx="50006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Un nouveau cycle débute</a:t>
            </a:r>
          </a:p>
        </p:txBody>
      </p:sp>
      <p:sp>
        <p:nvSpPr>
          <p:cNvPr id="13" name="Ellipse 12"/>
          <p:cNvSpPr/>
          <p:nvPr/>
        </p:nvSpPr>
        <p:spPr>
          <a:xfrm>
            <a:off x="6929454" y="3786190"/>
            <a:ext cx="2214578" cy="22145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ZoneTexte 14"/>
          <p:cNvSpPr txBox="1"/>
          <p:nvPr/>
        </p:nvSpPr>
        <p:spPr>
          <a:xfrm>
            <a:off x="7358082" y="67143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41 / 44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53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pic>
        <p:nvPicPr>
          <p:cNvPr id="1026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5"/>
            <a:ext cx="5857916" cy="52803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 rot="1631188">
            <a:off x="4749004" y="2359362"/>
            <a:ext cx="38676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4400" dirty="0">
                <a:latin typeface="Times New Roman" pitchFamily="18" charset="0"/>
                <a:cs typeface="Times New Roman" pitchFamily="18" charset="0"/>
              </a:rPr>
              <a:t>Durée au repos?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54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</a:t>
            </a:r>
          </a:p>
        </p:txBody>
      </p:sp>
      <p:pic>
        <p:nvPicPr>
          <p:cNvPr id="1026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5"/>
            <a:ext cx="5857916" cy="52803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 rot="1631188">
            <a:off x="3583414" y="2646433"/>
            <a:ext cx="555967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4400" dirty="0">
                <a:latin typeface="Times New Roman" pitchFamily="18" charset="0"/>
                <a:cs typeface="Times New Roman" pitchFamily="18" charset="0"/>
              </a:rPr>
              <a:t>Durée au repos: 0.8 sec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55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44-45</a:t>
            </a:r>
          </a:p>
        </p:txBody>
      </p:sp>
      <p:pic>
        <p:nvPicPr>
          <p:cNvPr id="1026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5"/>
            <a:ext cx="5857916" cy="52803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4375402" y="1690181"/>
            <a:ext cx="144779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0.4 sec 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58016" y="5143512"/>
            <a:ext cx="144779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0.1 sec 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4282" y="4500570"/>
            <a:ext cx="144779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0.3 sec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56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  <p:pic>
        <p:nvPicPr>
          <p:cNvPr id="1026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5"/>
            <a:ext cx="5857916" cy="52803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 rot="1599610">
            <a:off x="5465811" y="2313611"/>
            <a:ext cx="345895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Les bruits du cœur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57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  <p:pic>
        <p:nvPicPr>
          <p:cNvPr id="1026" name="Picture 2" descr="Le cycle 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35"/>
            <a:ext cx="5857916" cy="52803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 rot="1649923">
            <a:off x="5389356" y="2387067"/>
            <a:ext cx="336103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Les bruits du cœur</a:t>
            </a:r>
          </a:p>
        </p:txBody>
      </p:sp>
      <p:sp>
        <p:nvSpPr>
          <p:cNvPr id="8" name="ZoneTexte 7"/>
          <p:cNvSpPr txBox="1"/>
          <p:nvPr/>
        </p:nvSpPr>
        <p:spPr>
          <a:xfrm rot="20294232">
            <a:off x="1931127" y="5260117"/>
            <a:ext cx="26563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CH" sz="2800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bruit du cœur</a:t>
            </a:r>
          </a:p>
        </p:txBody>
      </p:sp>
      <p:sp>
        <p:nvSpPr>
          <p:cNvPr id="9" name="ZoneTexte 8"/>
          <p:cNvSpPr txBox="1"/>
          <p:nvPr/>
        </p:nvSpPr>
        <p:spPr>
          <a:xfrm rot="649821">
            <a:off x="620207" y="3070746"/>
            <a:ext cx="299330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800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bruit du cœur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cycle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8762"/>
            <a:ext cx="8229600" cy="4757758"/>
          </a:xfrm>
        </p:spPr>
        <p:txBody>
          <a:bodyPr>
            <a:normAutofit/>
          </a:bodyPr>
          <a:lstStyle/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souffles cardiaques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= bruits anormaux du cœur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Vibrations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dues au passage du sang sur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paroi mince</a:t>
            </a: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Troubles valvulaires  (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insuffisance /sténose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58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643834" y="6714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972320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débit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89119"/>
            <a:ext cx="8229600" cy="4525963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Quelques notions: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Fréquence cardiaque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(FC)</a:t>
            </a:r>
          </a:p>
          <a:p>
            <a:pPr lvl="1"/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Volume systolique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(VS)</a:t>
            </a:r>
          </a:p>
          <a:p>
            <a:pPr lvl="1">
              <a:buNone/>
            </a:pPr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Débit cardiaque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(DC)</a:t>
            </a:r>
          </a:p>
          <a:p>
            <a:pPr lvl="1"/>
            <a:endParaRPr lang="fr-CH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Volume sanguin total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59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le rythme de base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1643042" y="37861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MUSCLES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SQUELETTIQUES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4000496" y="4500570"/>
            <a:ext cx="85725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643042" y="5487431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CONTRACTION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3929058" y="2786058"/>
            <a:ext cx="928694" cy="10001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1428728" y="200024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INFLUX NERVEUX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débit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3829064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Quelques notions: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Fréquence cardiaque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(FC):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Rythme cardiaque =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pouls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Nombre de battements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cardiaques / minute.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repos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: FC = 75 battements / minute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A l’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effort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: FC théorique = 220-âge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60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686568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débit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3142"/>
            <a:ext cx="8229600" cy="3757626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Quelques notions: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 volume systolique (VS)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(ml) de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sang éjecté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ventricule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à chaque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contraction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Adulte = ~100ml (70ml &lt; VS &lt; 130ml)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61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686568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débit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401080" cy="514351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Quelques notions: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 débit cardiaque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(DC):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(ml) de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sang éjecté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ventricule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minute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DC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(ml/min)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= VS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(ml)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 x FC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(contractions/min)</a:t>
            </a:r>
          </a:p>
          <a:p>
            <a:pPr lvl="2"/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Calculs: </a:t>
            </a: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repos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: ?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A l’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effort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: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62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débit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7390"/>
            <a:ext cx="8401080" cy="4614882"/>
          </a:xfrm>
        </p:spPr>
        <p:txBody>
          <a:bodyPr>
            <a:norm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Quelques notions: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 débit cardiaque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(DC):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(ml)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sang éjecté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ventricule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minute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b="1" dirty="0">
                <a:latin typeface="Times New Roman" pitchFamily="18" charset="0"/>
                <a:cs typeface="Times New Roman" pitchFamily="18" charset="0"/>
              </a:rPr>
              <a:t>DC 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(ml/min)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= VS 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(ml)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x FC 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(contractions/min)</a:t>
            </a:r>
          </a:p>
          <a:p>
            <a:pPr lvl="2"/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Calculs: </a:t>
            </a: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repos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: 70 x 75 =  5250ml</a:t>
            </a:r>
          </a:p>
          <a:p>
            <a:pPr lvl="2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A l’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effort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: 130 x 180 = 23’400ml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63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638" y="274638"/>
            <a:ext cx="6686568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débit cardiaque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14580"/>
            <a:ext cx="8401080" cy="3543312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Quelques notions: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 volume sanguin total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Proportionnel à la masse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= masse x 0.07</a:t>
            </a:r>
          </a:p>
          <a:p>
            <a:pPr lvl="2"/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64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072494" cy="2786082"/>
          </a:xfrm>
        </p:spPr>
        <p:txBody>
          <a:bodyPr>
            <a:normAutofit/>
          </a:bodyPr>
          <a:lstStyle/>
          <a:p>
            <a:r>
              <a:rPr lang="fr-CH" sz="6000" b="1" dirty="0">
                <a:latin typeface="Times New Roman" pitchFamily="18" charset="0"/>
                <a:cs typeface="Times New Roman" pitchFamily="18" charset="0"/>
              </a:rPr>
              <a:t>La régulation de la </a:t>
            </a:r>
            <a:r>
              <a:rPr lang="fr-CH" sz="6000" b="1" u="sng" dirty="0">
                <a:latin typeface="Times New Roman" pitchFamily="18" charset="0"/>
                <a:cs typeface="Times New Roman" pitchFamily="18" charset="0"/>
              </a:rPr>
              <a:t>fréquence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65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072494" cy="1143000"/>
          </a:xfrm>
        </p:spPr>
        <p:txBody>
          <a:bodyPr>
            <a:normAutofit/>
          </a:bodyPr>
          <a:lstStyle/>
          <a:p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Pourquoi une régulation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66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072494" cy="4643470"/>
          </a:xfrm>
        </p:spPr>
        <p:txBody>
          <a:bodyPr>
            <a:normAutofit/>
          </a:bodyPr>
          <a:lstStyle/>
          <a:p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Pourquoi une régulation ?</a:t>
            </a:r>
            <a:br>
              <a:rPr lang="fr-CH" sz="5400" dirty="0">
                <a:latin typeface="Times New Roman" pitchFamily="18" charset="0"/>
                <a:cs typeface="Times New Roman" pitchFamily="18" charset="0"/>
              </a:rPr>
            </a:br>
            <a:br>
              <a:rPr lang="fr-CH" sz="1800" dirty="0">
                <a:latin typeface="Times New Roman" pitchFamily="18" charset="0"/>
                <a:cs typeface="Times New Roman" pitchFamily="18" charset="0"/>
              </a:rPr>
            </a:br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Afin d’</a:t>
            </a: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adapter </a:t>
            </a:r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à court terme</a:t>
            </a: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fr-CH" sz="5400" b="1" u="sng" dirty="0">
                <a:latin typeface="Times New Roman" pitchFamily="18" charset="0"/>
                <a:cs typeface="Times New Roman" pitchFamily="18" charset="0"/>
              </a:rPr>
              <a:t>débit</a:t>
            </a: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CH" sz="5400" b="1" u="sng" dirty="0">
                <a:latin typeface="Times New Roman" pitchFamily="18" charset="0"/>
                <a:cs typeface="Times New Roman" pitchFamily="18" charset="0"/>
              </a:rPr>
              <a:t>pression artérielle</a:t>
            </a:r>
            <a:br>
              <a:rPr lang="fr-CH" sz="5400" dirty="0">
                <a:latin typeface="Times New Roman" pitchFamily="18" charset="0"/>
                <a:cs typeface="Times New Roman" pitchFamily="18" charset="0"/>
              </a:rPr>
            </a:br>
            <a:endParaRPr lang="fr-CH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67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072494" cy="4643470"/>
          </a:xfrm>
        </p:spPr>
        <p:txBody>
          <a:bodyPr>
            <a:normAutofit/>
          </a:bodyPr>
          <a:lstStyle/>
          <a:p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A quel moment ?</a:t>
            </a:r>
            <a:br>
              <a:rPr lang="fr-CH" sz="5400" b="1" dirty="0">
                <a:latin typeface="Times New Roman" pitchFamily="18" charset="0"/>
                <a:cs typeface="Times New Roman" pitchFamily="18" charset="0"/>
              </a:rPr>
            </a:br>
            <a:endParaRPr lang="fr-CH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68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072494" cy="4643470"/>
          </a:xfrm>
        </p:spPr>
        <p:txBody>
          <a:bodyPr>
            <a:normAutofit/>
          </a:bodyPr>
          <a:lstStyle/>
          <a:p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A quel moment ?</a:t>
            </a:r>
            <a:br>
              <a:rPr lang="fr-CH" sz="5400" dirty="0">
                <a:latin typeface="Times New Roman" pitchFamily="18" charset="0"/>
                <a:cs typeface="Times New Roman" pitchFamily="18" charset="0"/>
              </a:rPr>
            </a:br>
            <a:br>
              <a:rPr lang="fr-CH" sz="1600" dirty="0">
                <a:latin typeface="Times New Roman" pitchFamily="18" charset="0"/>
                <a:cs typeface="Times New Roman" pitchFamily="18" charset="0"/>
              </a:rPr>
            </a:br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Lorsque les </a:t>
            </a: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besoins</a:t>
            </a:r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fr-CH" sz="5400" b="1" u="sng" dirty="0">
                <a:latin typeface="Times New Roman" pitchFamily="18" charset="0"/>
                <a:cs typeface="Times New Roman" pitchFamily="18" charset="0"/>
              </a:rPr>
              <a:t>nutriment</a:t>
            </a:r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5400" b="1" u="sng" dirty="0">
                <a:latin typeface="Times New Roman" pitchFamily="18" charset="0"/>
                <a:cs typeface="Times New Roman" pitchFamily="18" charset="0"/>
              </a:rPr>
              <a:t>oxygène</a:t>
            </a: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 ↑</a:t>
            </a:r>
            <a:br>
              <a:rPr lang="fr-CH" sz="5400" b="1" dirty="0">
                <a:latin typeface="Times New Roman" pitchFamily="18" charset="0"/>
                <a:cs typeface="Times New Roman" pitchFamily="18" charset="0"/>
              </a:rPr>
            </a:br>
            <a:endParaRPr lang="fr-CH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69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le rythme de base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1643042" y="3857628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MUSCLES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CARDIAQUES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4000496" y="4500570"/>
            <a:ext cx="85725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643042" y="5487431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CONTRACTION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3929058" y="2786058"/>
            <a:ext cx="928694" cy="10001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1428728" y="200024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? ? ?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072494" cy="4643470"/>
          </a:xfrm>
        </p:spPr>
        <p:txBody>
          <a:bodyPr>
            <a:normAutofit/>
          </a:bodyPr>
          <a:lstStyle/>
          <a:p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A quel moment ?</a:t>
            </a:r>
            <a:br>
              <a:rPr lang="fr-CH" sz="5400" dirty="0">
                <a:latin typeface="Times New Roman" pitchFamily="18" charset="0"/>
                <a:cs typeface="Times New Roman" pitchFamily="18" charset="0"/>
              </a:rPr>
            </a:br>
            <a:br>
              <a:rPr lang="fr-CH" sz="1600" dirty="0">
                <a:latin typeface="Times New Roman" pitchFamily="18" charset="0"/>
                <a:cs typeface="Times New Roman" pitchFamily="18" charset="0"/>
              </a:rPr>
            </a:br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Lorsque les </a:t>
            </a: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besoins</a:t>
            </a:r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nutriment</a:t>
            </a:r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oxygène ↑</a:t>
            </a:r>
            <a:br>
              <a:rPr lang="fr-CH" sz="5400" b="1" dirty="0">
                <a:latin typeface="Times New Roman" pitchFamily="18" charset="0"/>
                <a:cs typeface="Times New Roman" pitchFamily="18" charset="0"/>
              </a:rPr>
            </a:br>
            <a:endParaRPr lang="fr-CH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70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14480" y="5357826"/>
            <a:ext cx="571504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Exercice physique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072494" cy="4643470"/>
          </a:xfrm>
        </p:spPr>
        <p:txBody>
          <a:bodyPr>
            <a:normAutofit/>
          </a:bodyPr>
          <a:lstStyle/>
          <a:p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Qui intervient lors de cette régulation ?</a:t>
            </a:r>
            <a:br>
              <a:rPr lang="fr-CH" sz="5400" b="1" dirty="0">
                <a:latin typeface="Times New Roman" pitchFamily="18" charset="0"/>
                <a:cs typeface="Times New Roman" pitchFamily="18" charset="0"/>
              </a:rPr>
            </a:br>
            <a:endParaRPr lang="fr-CH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71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001056" cy="1928826"/>
          </a:xfrm>
        </p:spPr>
        <p:txBody>
          <a:bodyPr>
            <a:normAutofit/>
          </a:bodyPr>
          <a:lstStyle/>
          <a:p>
            <a:r>
              <a:rPr lang="fr-CH" sz="4900" dirty="0">
                <a:latin typeface="Times New Roman" pitchFamily="18" charset="0"/>
                <a:cs typeface="Times New Roman" pitchFamily="18" charset="0"/>
              </a:rPr>
              <a:t> Qui intervient lors de cette régulation ?</a:t>
            </a:r>
            <a:endParaRPr lang="fr-CH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72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380312" y="671436"/>
            <a:ext cx="1620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49 - 51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28596" y="3714752"/>
            <a:ext cx="8001056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214414" y="3571876"/>
            <a:ext cx="7572428" cy="2786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CH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fr-CH" sz="4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SNA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CH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CH" sz="4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fr-CH" sz="4300" b="1" dirty="0">
                <a:latin typeface="Times New Roman" pitchFamily="18" charset="0"/>
                <a:ea typeface="+mj-ea"/>
                <a:cs typeface="Times New Roman" pitchFamily="18" charset="0"/>
              </a:rPr>
              <a:t>…</a:t>
            </a:r>
            <a:endParaRPr kumimoji="0" lang="fr-CH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072494" cy="4643470"/>
          </a:xfrm>
        </p:spPr>
        <p:txBody>
          <a:bodyPr>
            <a:normAutofit/>
          </a:bodyPr>
          <a:lstStyle/>
          <a:p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Comment le SNA agit-il?</a:t>
            </a:r>
            <a:br>
              <a:rPr lang="fr-CH" sz="5400" b="1" dirty="0">
                <a:latin typeface="Times New Roman" pitchFamily="18" charset="0"/>
                <a:cs typeface="Times New Roman" pitchFamily="18" charset="0"/>
              </a:rPr>
            </a:br>
            <a:endParaRPr lang="fr-CH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73</a:t>
            </a:fld>
            <a:endParaRPr lang="fr-CH"/>
          </a:p>
        </p:txBody>
      </p:sp>
      <p:pic>
        <p:nvPicPr>
          <p:cNvPr id="7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50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74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841831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357158" y="2500306"/>
            <a:ext cx="1214446" cy="5000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500166" y="3143248"/>
            <a:ext cx="1071570" cy="5000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928662" y="1500174"/>
            <a:ext cx="114300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Début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75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3074" name="Picture 2" descr="http://www.guerir-la-depression.net/images/bra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428736"/>
            <a:ext cx="4929222" cy="5190719"/>
          </a:xfrm>
          <a:prstGeom prst="rect">
            <a:avLst/>
          </a:prstGeom>
          <a:noFill/>
        </p:spPr>
      </p:pic>
      <p:sp>
        <p:nvSpPr>
          <p:cNvPr id="10" name="Ellipse 9"/>
          <p:cNvSpPr/>
          <p:nvPr/>
        </p:nvSpPr>
        <p:spPr>
          <a:xfrm>
            <a:off x="3500430" y="5072074"/>
            <a:ext cx="571504" cy="85725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2" name="Connecteur droit avec flèche 11"/>
          <p:cNvCxnSpPr/>
          <p:nvPr/>
        </p:nvCxnSpPr>
        <p:spPr>
          <a:xfrm rot="16200000" flipH="1">
            <a:off x="2536017" y="3893347"/>
            <a:ext cx="1500198" cy="714380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>
            <a:off x="3929058" y="4652970"/>
            <a:ext cx="509590" cy="490542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2071670" y="1571612"/>
            <a:ext cx="2928958" cy="50006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76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841831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>
          <a:xfrm>
            <a:off x="357158" y="2500306"/>
            <a:ext cx="1214446" cy="5000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500166" y="3143248"/>
            <a:ext cx="1071570" cy="5000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2571736" y="1500174"/>
            <a:ext cx="328614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REPONSE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SN </a:t>
            </a:r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sympathique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SN </a:t>
            </a:r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parasympathique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77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sp>
        <p:nvSpPr>
          <p:cNvPr id="10" name="ZoneTexte 9"/>
          <p:cNvSpPr txBox="1"/>
          <p:nvPr/>
        </p:nvSpPr>
        <p:spPr>
          <a:xfrm rot="1337266">
            <a:off x="5274518" y="2385795"/>
            <a:ext cx="328614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REPONSE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SN </a:t>
            </a:r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sympathique (accélérateur)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78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7918253" cy="40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4857752" y="5429264"/>
            <a:ext cx="1000132" cy="5715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SN </a:t>
            </a:r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sympathique (accélérateur)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79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7918253" cy="40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4857752" y="5429264"/>
            <a:ext cx="1000132" cy="5715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7000892" y="4857760"/>
            <a:ext cx="1000132" cy="4286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7072330" y="4214818"/>
            <a:ext cx="1357322" cy="4286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500562" y="3714752"/>
            <a:ext cx="857256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/>
          <p:cNvSpPr txBox="1"/>
          <p:nvPr/>
        </p:nvSpPr>
        <p:spPr>
          <a:xfrm>
            <a:off x="6072198" y="3429000"/>
            <a:ext cx="2428892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Noradrénaline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le rythme de base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1643042" y="3857628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MUSCLES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CARDIAQUES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4000496" y="4500570"/>
            <a:ext cx="857256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643042" y="5487431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CONTRACTION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3929058" y="2786058"/>
            <a:ext cx="928694" cy="10001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1428728" y="200024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? ? ?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3500430" y="2714620"/>
            <a:ext cx="1714512" cy="857256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3571868" y="2786058"/>
            <a:ext cx="1643074" cy="857256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SN </a:t>
            </a:r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parasympathique (frein)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80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7918253" cy="40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3214678" y="3501008"/>
            <a:ext cx="1214446" cy="7858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SN </a:t>
            </a:r>
            <a:r>
              <a:rPr lang="fr-CH" sz="3600" b="1" dirty="0">
                <a:latin typeface="Times New Roman" pitchFamily="18" charset="0"/>
                <a:cs typeface="Times New Roman" pitchFamily="18" charset="0"/>
              </a:rPr>
              <a:t>parasympathique (frein)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81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7918253" cy="40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3214678" y="3500438"/>
            <a:ext cx="1214446" cy="7858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500562" y="3714752"/>
            <a:ext cx="928694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7072330" y="4214818"/>
            <a:ext cx="1357322" cy="4286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5857884" y="3429000"/>
            <a:ext cx="3143272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Acétylcholine (</a:t>
            </a:r>
            <a:r>
              <a:rPr lang="fr-CH" sz="2800" dirty="0" err="1">
                <a:latin typeface="Times New Roman" pitchFamily="18" charset="0"/>
                <a:cs typeface="Times New Roman" pitchFamily="18" charset="0"/>
              </a:rPr>
              <a:t>Ach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57200" y="2386019"/>
            <a:ext cx="8229600" cy="2543179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fr-CH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5800" dirty="0">
                <a:latin typeface="Times New Roman" pitchFamily="18" charset="0"/>
                <a:cs typeface="Times New Roman" pitchFamily="18" charset="0"/>
              </a:rPr>
              <a:t>D’où les </a:t>
            </a:r>
            <a:r>
              <a:rPr lang="fr-CH" sz="5800" b="1" dirty="0"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fr-CH" sz="5800" dirty="0">
                <a:latin typeface="Times New Roman" pitchFamily="18" charset="0"/>
                <a:cs typeface="Times New Roman" pitchFamily="18" charset="0"/>
              </a:rPr>
              <a:t> reçues par le centre cardiovasculaire proviennent-elles ?</a:t>
            </a:r>
            <a:endParaRPr lang="fr-CH" sz="5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82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83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7918253" cy="40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7143768" y="2285992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7143768" y="2928934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84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7918253" cy="40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7143768" y="2285992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7143768" y="2928934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5143504" y="1643050"/>
            <a:ext cx="34290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Si pression artérielle ↑ 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85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7918253" cy="40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7143768" y="2285992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7143768" y="2928934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5143504" y="1643050"/>
            <a:ext cx="34290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Si pression artérielle ↑  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rot="10800000">
            <a:off x="2643174" y="3071810"/>
            <a:ext cx="3071834" cy="142876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86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7918253" cy="40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7143768" y="2285992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7143768" y="2928934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5143504" y="1643050"/>
            <a:ext cx="34290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Si pression artérielle ↑  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rot="10800000">
            <a:off x="2643174" y="3071810"/>
            <a:ext cx="3071834" cy="142876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500298" y="3214686"/>
            <a:ext cx="3143272" cy="857256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87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7918253" cy="40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7143768" y="2285992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7143768" y="2928934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5143504" y="1643050"/>
            <a:ext cx="34290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Si pression artérielle ↑  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rot="10800000">
            <a:off x="2643174" y="3071810"/>
            <a:ext cx="3071834" cy="142876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500298" y="3214686"/>
            <a:ext cx="3143272" cy="857256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429256" y="4429132"/>
            <a:ext cx="342902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↓ fréquence cardiaque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88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7918253" cy="40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7143768" y="2285992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7143768" y="2928934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5143504" y="1643050"/>
            <a:ext cx="34290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Si pression artérielle ↓ 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89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7918253" cy="40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7143768" y="2285992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7143768" y="2928934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5143504" y="1643050"/>
            <a:ext cx="34290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Si pression artérielle ↓  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rot="10800000">
            <a:off x="2643174" y="3071810"/>
            <a:ext cx="3071834" cy="142876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3597269"/>
          </a:xfrm>
        </p:spPr>
        <p:txBody>
          <a:bodyPr/>
          <a:lstStyle/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Autonomie cardiaque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</a:t>
            </a:r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BgIDBAUHAQAI/8QATBAAAgEDAgMEBwUEBgcGBwAAAQIDAAQRBSEGEjETQVFhByIycYGRoRQVscHRI0JScjNiosLh8BYXNENTgtJFY3ODkvEkNUSEk5Sy/8QAGgEAAgMBAQAAAAAAAAAAAAAAAQIAAwUEBv/EAC8RAAICAQQCAQEHAwUAAAAAAAABAhEDBBIhMQUTUUEUIiMyYXGxJIGRQqHB4fD/2gAMAwEAAhEDEQA/ANMGjaUP+ytPH/2kf/TXfunTMf8Ayyw//Uj/AOmrDlr3LtRKOSsl4e0Sb+k0bTGHnaR/pUKXgnhmbPPoViP5EK/gaIQK7Qoa2CU3o34VkBxpnZ/+HOw/HNQ5fRXw5J/Rm8h90oP5Uc4Nd5TU2oKnL5M4m9EWmt/QapdJ5PGjUD6n6OuJbfUZ7a00+W6hR8JcIqqsgx1GT863/lNeCeOKDghlkaPnoejvi4jP3UR75Y/+qkt6PuLR/wBiyN/K0Z/Bq+iAgHQV7lB7qXYH2s+cm4G4oTZtBvT/ACoD+Bq4tfRhxHNZw3KpHC7rnspJykieTAjY/Gt15B4D5UoLtgVNi+SPK/gwnQODdaa7Yz2F28scnK4lUdmxHd2hP1oo59QhJSV7pZQuVWFpVOBt7m8OlaZPJHDE0txIscae07sMKPeaDb/0i6LDeGHTIpdRuQOUyRYRFXOd2PdnwBpJVHtl2LFkzcQjYKXXFuvQXK22nLcsTKImlmcyxgsCQMgZBwCdjmgI67ftHMMInankkYEknfm67nOfwop4h4wk1phaRadaWllHMZAqDLM24JztufdVGXZsI2OXwUAAe7HSqnmSfBsYPCZJK5uiz4G1mXSr17kxKFkVYWdhsmTk7nxA6+8VokXH9qcYQSYHrBQwPx2rJgJYQkttM6SxdCCdx4UUaFxVDOv2XUoo5c7FJwGDe4n/AN6Cz/oTN4VwVp2GHEPHjaZbwzWem9qsqjLSy4KnHTlx+dU9r6X4Wwlxo8me9o5/yIp2XTNLvkD6XfXOlyNjnVcypjxAJyPgfhT0Xon0a4zOmqX0iuckqI+vy291XQm2Y+XB63zwWFv6TuGJYkaa4ktnI9aJoySp94GDUlPSPwo233mB5tBJ/wBNVi+iDQwSxvNQOfEoP7tOj0ScPjrcaif/ADVH92nuRTUfktouOuFZD6ms2+fNXX8qnwcRaJc4MOqWrZ/r4/HFDL+iXQv93d6ih8e1U/3aizeiGxb+h1e7HlJGjfhipbJS+Q5g1LTbj/Z76zk/knU/nUpeVvZZW9xzWMcRejW10SOOW74gt4Y5GKq0lqwyRv8Au5qvteCr2Un7r1uykK7kLJLEcfFRS+zmhvS9u6uDeOzPgflXCmKxFOGuOoWxYX0smO631AN9M11pvSdp/tfe5A/qiQfgabc/gR4zbAK7yVhp4847sTi6WTA6i4sAPrgUoel3iJAFe108sOpMDDP9qpvBsZuOK9y0vFcqwQ4BXeWuiuigQ5ivYrteqEOYr1Kr1GiHK6BXsV3OBk1KJRzFdAph7lUbDbeFLhnWRuUeG2/WhaIuSr4m4d07X7MxaisvLGCVMcjKV/I/EVkR0q30eK5jjd5JGOQ7YB5d9iK1fiLifTtNiltml7W6ZCBFHuRnbc9B8az2TTNQ1yOSexs5nLdMABAP5iRvXHqGm6jyeh8U544fiOo/qZ6zmKcggHfvqeAB61Sdd0GexuFS8dIZwi80OGLDAxk7Y+tPaImmTAC9uzz5wIUXGfPmO3yrnfJ6VZo7N65RCJKDOwz40g2LX21vBI8vUdmhbm+X40Qai2ixp2Vva9nLsR+0PO+D4HrnGKkNdoE5Ejt4xncJGMn3nvoXQks7lHhFPoN1cteixWeP1Ey0ksyxhD4ZJ3o+0XWfu5lM+q6eqtn1TIWY426AUCTT20UhRLSNmkHtsR7XTHl45pElnaMSz2yIM+1zED6mmUqdnJm03u4lwv2NpHE+mBFaW4Vc/vMeUH3Zp2TiLTY1y04x34I2+tYSbO0jdvUywGMBshfx/GuOqk9mT6pHQb104tQv9Rk6nwcml6X+9m5nijSP3boN/KM0luKdNUZ5pMeJXFYbFpbdYleEZ9t2CfjvSm0+aN+0TU4mbuDNJufDJXFWPM31EoXi8UXWXMv7Gs69q2gaxBBHfiZkhlEiFfV39+DkeVW0fFemkeq0ig9+AB+NYElzcQXTyv2nagkMpcgZ+dEenXscsQaMAvjvO6eWKSE5TnXRbrNBj02BTttGywazYzEFJMk+AyKlQNzySSbhchV6j1R3/E5+QrJ4NVaJgMse7PeKv9N4lkQAO22fGuna12YLa+iNAJyME5HnTLW1uxy1vAxPUmJST9Kq7HXoLgAOQD76tY7iJlBDrv51AWO4rlVj61FHrS6bJGVZ9lkZhhjjIAHXxFWuKKkn0NLHKNX9RNepVeoiUcr2K7XcVA0cr1dxmqi44gtYNVl09kfnhUM77YGeg86Dko9jRhKbqKst6j6lcLaWUtw5ASNeZiTsB3mqXW+LLPSrI3D7nGy+PurM9f48v9Wt5I4e0hh728Rn2fDf/DvqmWZLo0NN4zNl5fCJ/FnHt4urQ2uhy2/LEpMzyIGBY52z5DHQ99Veoeki/OlmGS2SG6cHlkglYcoBGcjz36N47UHyRcrm5sQMqn7WLf1evSpNro8s5V9QchAcpCOuDvue4fX3VS5vtnXh0FSca5TJfDzahxNr1rZFykTyATPHtyoN238cZx/k1vMN1BFaRpbR9nAg5UjAxy42xWP6XIbG5gayhJaJsrHGu3gf/c0ji/Wo5bxQYiZ8BgHbEcRPUnfc+VDHkS6Q3kNJle3m0abxJJw9f2r2mu3EC8iGUftcSIo6sO/bwrEbjSWXUp4La4imSNzySswXnTqrb+IINQmaSS4S4Fw5uRIOZ/POx9w8Kba4kkvJiztJI0p9Y9WNNOpcos8VKWObxzfH8F/933CzxzyPGzqAAzSqS3ngHJ22qbK1vbrzzuAOp7Vwg+XWhx7i5t15SJY+bbcYzUO6hF6TI8hEp25uUAH34qlQV8mzmlNx/B5ZeXGv6ZbsTEodvGGMAfNq5bamupQySiMxiN+Xdyxag65t3gYCQe49QfjVtw1KOW7j8VRx8Dj+8KtljjstGRpdXnlrIwy8c9FnHKYzIoOPXJAFW9rLH2EcioAxG5BJycn5VRPsTnrzVbaLKjROkihwrZwWI6+73UNPW40fNxl9luL6Y/PLznI28fOi7RNNhg0wzJCj3DxkmVwGKnHRdsD8aHyyRFXghiA2Y/swSfielcfULiSV5XvZkj5vVVXOBvuABsK7ZWkeNStjnGFiqRJqEca8nIscyDPXub49PlQvYwC7vYIRdfYgZQO2IJCZOMkDrRTMBf6QWNzJMIpMSKSQSmxHf3EUHuHidlcESIeVgfpXJki4vcen8ZljqcD0+R8r+P8Ao0/WuGYNCsLc3N/Lc3M8gQSqqRoo29YgnJG46HbOelT5tT4P020hS2gi1KeJQvaRjKu3eS3Tr76zhZrnXIxBOZbvs4yQjtzcigdRk7YFQjo11YYnsZiUYZ7MtnPkf853rojK1ZgZ9Hkw5Xjf0NK0tZtc1WPsWjhVxzFATiNR3L44ooPDuooeWG9idO4sCD8hQt6PNcji4d1W8SIfbrZlEsDH2E/j8cdflVkvHFyRloIGPub9aZHLJKxfG3aWt9FcqpzGwkjIONwQc+e9GVhdJfWUF1F7EqBhjuz3UP8AHtuHtInA/iWmfRvf9tps1i59a2fKgn91v0OfnVEXtytfJo5MayaOM13ELq6BXa7XSZZzFeG1dApMkixRvJIQERSxPgB1qEXLoWTtt1xtWccQ6VqEOu3l5yc8d269minJB5cEHyzn/Cr5eLILm5WKAFIs5eRj0Ubn6ZrPNH4sk1TUtb1ORhGknZrHHk5WJS3KflXLlyRlHg1tFpsuPNzw6KrjqeRbhLaSUPIqBnC7hSei579t/iKHIG+1sILm++zRIPVbsy4JG+Djf471zU76a8uZLhsHncnrvUKN/a5hjBqhKj1LhDYsbfRJtJ/s04mjDISMSI3RhRTw9BDc3kdpFKt0HgEyYOOQjYqQfD9KEM9qUDk8g8OuKct7prS5imUtmNtwDjmHeD5EbUz57KpY9qk49v6/JoLy8q8iYjUd3X6dPxoE4k1G4tdTysrlQ4IQ45dvEd9GF81okkM1gx+z3MIlUeByRjHwoD4rPNdcx/jz9P8ACjjX32jN1Un9mWQi/aZlfKOV3PqrgD5U/bLasskl5LMGZjhYf3dup8d/Oq1G50DZ3/OpEDGPs32bDZOfLf5VbRSpwb/VjxmmaaNLmQnfHM0mQM9+fDzp7tQSAFG23MuDmq+fmednaQszHJyc0gA+FCky/FnnDhosyUlVo+UMp2P+FQNLc22otGNg/NGfd1H1AqfZ2t3JCHhhd068wTaqUSN9q7Rdzz5GO/epFdoTX543jyL8yYSynY+e9PaXcCG5VTgdp6mT3Hu+tRyCAQwIIOCD1FNMSFJHtD1h7xVMHtlZuauKzYGl9UGaWty+Mj1CM85YACvS2ixxjnuY0w+QF9c79enwqLbSLcQRTke2oOSM48ql423J+FdWSbs8rpdNGcHfYmwmS1dvXZ43xzAqAGHcO/xqm1iGMgzwIQq+1k5PLtj4CrB5Vhc+rzL1AI2Jq14Zs7G+4itbTUlZrW55lAViOZsHAPx/GhL7yoOKa0k967QEwyPDICpweorYeD+GNK1DQVubq4Fy10hACbCBsdAP4h4mgz0kcLR8PakktlEU064H7IZzyMBuv5j41K9FXFB0nU/u28kxZ3TAAt/u5O4+49D8Kog9kqZra+C1ulWbF2v4+BieK74U1+WGRQXCtEc+zNEwx8iPkRQ79nu4vVt70rH3Ak5rbOO+Gxrmm9pbqPvG3UtCe9x3p8eo8/eaxcswJDbEHBB2INdqPJvo3jiuHttHkIwSjA/lWfcL340viaBnbEMzGF/c3T64og1bi9bnULvTILZpoVVVBXZnY7nfw2HzqlGk3b3PajS1Vev7ZxnPx6Vw5ZXNOJu6PG4YJY8vFhzxLr8eiQxZBkkklRHCtvGrnAcgb4ztVn9rjhgRrySOFuUcwZgMGguG21CW6+0XNzCkjYVmTBZlHcSB08KmjQLZSpuXlkJOSvaEAD4YJqxZZNukcUtJjjxKX+C4uOJ9Jt9jc85/qDP1qtl4kGrq9lp9nJJ2yMrO7YCqQRnbPjXprbTdNKLFbQLIcnPICQB1653ogjESRgoF3Ay2NzTJym6sWSw4UpKLYAaVwTepphtbu45WmQpLJnBAOxC9/TIz51c2fB+haVZsskURQKRzSgKq7EZx8e8k0SEknJ60Eeklv9h3wCHzv7qkoRxxurLMeozavMo3Vma8R8MDhq+eC+le4Wdea3liIAZPMHvz3UN+qsjhAzIWOCRW/cVwxtpdldOilkVUBxk4IG30rDtRj7PUbxNiBM+PcTkfjVEnUqNvx+R5q55XZFHKKauIZmhaeONzCjAPIBspPTNOMF8Ks9L1Q2VjNbrFG/bPlufoRjGMd9S6O/LGU47EN6bqMkltDBhj2Kci43yCxIHzJqFxLEwR+1UrKnLlT17/ANRU20f7JcxTJAHViT9mjYgnfGNtwD5b1X6xL9pnmVbY20PNzJG2SwBHeTuaaH57MrVT3aZ4K5XJRwOA3I5wDt7qtIxy2i7rjmJAPftiqhhlt+84x50Q3kMUEpiiHqRgKPeAAfrmrsjro4vG4vY239CAv7SUIVX39afliAHq/Wm7Yc1yT4DNTGUEEucKOtUydM28GNSg2y3sNBvZ9MEsF1E6BAzRhjlM748M4NDHZpZXlvMFY9mQzhhkZDfgQK1fhvgKeSJHnueeC4iR2hTKBcjoxO5IB6Dvo0tuB+HLVOefSbWRiAuJAWBxt3nFWQjJdmBrNTim9vx0zNfSZYRWuvx3toiraajbpcRhAAoJGD0+fxoQPfWpekX7DqugOun9n22hzLHLHEuyRuMco9xA+VZaenmKpkqkeh8bkeTTJS7XB6z1GWyVogzsvcD0FP8A+k124Cssa47wp/WoLICclc0pUXsnYOEdccqcmeb491WSmmjjx6KWKcpJ8Mltr104A7JduhAGamy609vdWcljhRb8knOGPtg5O1Uq+YxSXliX2mBx3Cgm/oW5NNi7yB1xR6QrjiHRxp09lCn7RX7UdRg52H0oPVznmB3que8GcIoHmTT0E4ZSW28KE4vth0ufT436cXRqvDPpUextobXWLIziMBftMT+sQPEHqfPNDvFGo6FqGszXmmvPHFN67K0PRz1oSDdc7eANd5vAA/CoskkqskvG6Wct1G18Q8Lanp9tcX+mcQT8sSGQx3CgtgDOAw/MUFX15xpZq5nSZkKcxcRBhy9OYHFbo6q2zAHcHcZ6dKqNIt2i1XVGUjseaOONQB6mAWZf/U5/yKtlhV8Hn8PkJxi9ysxGHjHU4+z555SysCSQh6f8tWH+nV48heaaYv7IPYqCF8NjWt6zwtourq5u7KJZTt2kY5G9+R1+OaBtZ9FUiYGj3PaKT6yz4Uge8bH5CqpYZLo0sHkdLkr2RoGpeLnlbmklkJ8THv8A/wBVovAfEsOtaa0Du3b2uFYsOUsp6Nj6e8edZXq/B+taTn7ZZShO6RF5k+Yz9ajcP6ldcP6tFeQq+F2kT+ND1H+e8UmOWyR2anTYNXgrE+V0fQFzdJbWs1w4LLEjOQvUgDNZdxXxRDrRh5IezWINjLgswOP87UfQ3dvq2l9rbP2kNzGwHcQCMY94rHNX4U1bQ9Pjvb4xLGZBEAknMwJBOTjp0q3UNyXHRm+Hx4VkftdSukEL8U3Lube/uZJQqLyxqAFU0G65cRXOpvJFF2YZRkEjc+PWjPTOC4H0S11P7U1xJdxdqYpFwgAUsRnc528qBLaJhdCMs+HYKeVQzHu6bZPxqlRceWaumljllk8XS7IkqYBJNOIeSGMxzdRzEBccpyds9/d86sdf0m80u35r+3lgd3KxiWAoWAPXI27+nuop0/0fW09jpklzq7Qy30atHELfODycxGebuFOk2h82pwRknLp/3/8AUAXMwJIY5O+c701IoKnPXxrU/wDVfZr7WqXB90Cj869/q101fav7s+5UFMoyuznyeR0jg43/ALGN3MD210UnTkIcMRnx3qdLcxtk82c1Z8b6QdOu2h3fsGMBJ6kLup+KkfKhuyDczcwHKq8x5ztir5R3UY2m1j0+5RVpk6zZe0c52I2rTPRtw7a3Gru2txul7bxpNb2cy45lYZEh8ceHdnfyzC3jeaMSwQudz+0yRgY6Yxjzom1PiybUJ9OvYI5Ib20jEbTdqT2g/wA5+dI4bXbO7HqJ58LxQ4+T6JVFiXmI/U1n/pE4yOmK2n2Dj7cw9dlOewU/3j9PlQmvpNvBbsILJYrhl5e0aYsFPiFIoOnmlnlkkmZnkdizsxyST1JoTycUhfH+Me/fm6X8i4tQntFnRLmWOK5Ts7gJvzpnODnzrR7D0b6be2kNxHql0UmRXBCJ0IzWVXG8ZArY/RZqhu+HVtpGy9o5j6fundfzHwoY4p9j+S1GXBk/CdX2MxejDSQcS316xB7ii/lVHxvwzpnDNjby2lle3rzuyc8k+EjIAxnlXfOdtx0NanI2DkEjyO9IeZGjKTojIwwQwypHn/jVmyJlPX6hu3NnzcbO6kUSS+ojHAHMN/gNzT76JJErtOrgJ7TBcqPjnzFbmvDegRy9v92WYY75xsPcM4FS0XTbaFYIktEiQYVFC4HuFSmVzz7+ZNs+eZNNjPKIWLlhkcqFvwq24f0PWYr+C4g0me6WJw3JJbkow7wc+Nbkt1br/Rtj+SI/kK813zDZJm964/Gjz9SpZdruIyNI0oQBl02yjPJnHYKSDjPXFPrZ2PKP/g7ToP8A6dP0pmSaSX1SnZrjByRkj4dK7zr40ySEeSfywmubpbWFpCM46Ku5cnoo8STtTenxG3tgshDTMxeVh3u25+G+PhTSxIJBNLI8rjZS5zy+7oPjjNPGQbb5z4U1c2JdKkSOavBqj9qB317th40aYLHLmNLq3ltpRmOVGRx4gjFDrcCaA9olv9kZCqAdskhDZAxnBJFX3bDOM17tvPHvpXBPtWPDNOH5XQI2XDV9w7OTYTfbLKVstDjlkU4PrDuO3XcZ99R+LohrHC13HbjnkUCUAdcqQSCPHGRRj9qQz9mzjtGXmVO/lBwT86TLDbTSF5UHaFQvP34ycDPxPzpXipNIujq5exZH2gL4QuFk4JtY7mASfZnKGJ0B6PlTvt3is91gx6bxbJIQwijvBN0/dLB8Ae41rkVwZ7p7aAiUKGIBI9bBwR4A9PrWUekKC7h11nvrVLWWWNWESSBwABgHI27q5skZrvo2/FZ45M+RVW4s/ShxVp3Eun2UOmGVnjndmEsfLjIAAG576LNU4aubq00tV1G8JtjGrJHJ2fKuMMwPcwBwPKsZAZ7q2SJS7tKuFHUnI2rakuJLxI5YtSl7J1DYUKPwp197sq139JKMMX0/5Le3srezkkkjOXf2mZsnHgKXJNEu/MPgaoJraE/0l7N/+Smhp1pKyqHLlv4nJ276sXHRjybly2VnF+jx6zqDLHLEizQZMpcAJIh9UkHrkHB91BMXBd/b3KztqGmRco9YNOzZHeNl8KMw2jugaWNA2SCpJHQ94zSftOiR7iG3XHfgUU2RIootGt7WIRnUrUKMjEakjHzFB99YvZXrxxkyR5JWQLgFe6tNvr63srmNcKB2QdsqOrAkDp4EUDcbaqt3cwm3fCqhBUHG/X/D4VJtyOrS5Vhlx0UgfvxUiNuZdzTWiwjUH7FucS8wBK7erirWKyjinRU7SR3OFjPU/DFVODZrQ8pjiSdBs+e6SSRInA6LKnMvxFaJZGSzHb232YHlwyrAEBH/ACjuoRsrDVl9eLTZeQH2jgD6mrFX1pY+f7OqpyjBMyDY/wDNVipcGLqM8ss3OQeR6lJIqicKGxlWWNgGHjk7Upr2MdXoc4uuJtOkg5GckQpEfVLYIUbj670H3vEV5AV7YlZCAeQq+cEZ32xTHPVmmNc249ZkiJ8lGaS2pQqPVIA99ZlFq15cWhnSRw/bCMRdi2Scdc9OvdU9rfUSsjmS59TcAQqufiX2+VSwbQ5bVIx+/wDWo76xCoyJB86zbV5dQ0++ayeftHAUnlXqSB09xOPhVPfa1Im9pOZ41OGyCDt5UUrI19DWJNdhzu+/vpg69AD/AEhrJRrztYyF1JnM68sgY4CcpyuPHODnypsa0cDmbf401A2mzS8a3LESWyRSwHuERBG/ee+n7bizUZmZvskPZ5LA84GF+f1oNWGVoREmnW4QfutLIfzFSo49RkGRHZIemeUtn5santiL6wubjCUIvNZYkBw4Mm3lg03dcUzNGS9vHFECMyCXJHl50M/Zr8k5ltAT/DbR5HzBpQt749dQbHgqqMfJaHtQfWF8/FE+f2FiwUEHmkYn1fhS7fintUIaymMgAAaNCQSevuHT60IGG+c+tqF2fLtnH4Gm2013OZbi6c+czEZ+dD3ob1BI2o3MupLqQtJl7NWQRYYZxkd46b5q20/XzPddhLatCXcCM84OB5jOfGgMaLCfaDH+c0LX91NHcTT6e8cP2fLLyPiUqDguMfrnG9BZLI8aN47VoYpJFVVIyTyj41jPpEvTecSyEkERRog+Wfzp/g/jjU7hrjSruRrmSRD2DyP6wPhnv26VScSpKNWkachndVYsvTp3UmZ2qNjwyUczb+CNpCodTt3eVY+yPOGZSRnu2A8cUeaTPo1izvILmd5ebtGPaD2hhsAbDqfjQvwRBJNe3TxqW5IgMe9v8KLbiGW3hkuLhGSGMc0khU4UedJGTiuhfJy9moOTLogiK2st0ZA2Vd4Jm9XBGCOce/3ivXOp6dboTpWjzduYzGJSxXqME7sckjPzquGr2Zb9ncPJj/hwOfxAry6ozgiO3uWxv64SMf2jRc38HGtPPuiruIZrmVnayuTsNuZQM+PSmpUnso/tMmnoEQ5y55+nkF3FXtlema6CXam3hIPNJzCQjb+EfrTmsJatHLDb3b3CleUckRAII3z+WKVKwTTg6ZSvxZcM8tzKdNhZP2qwzwE9oegwCMMR0GegoZTh/WNcJubWzQQySMRJzqF6748PdVjdW2hIXt73UuyYFe0ieFmdQvUK3nnNG3BOjRQaMintZllczR8s8cZIIwByk5XpnuO/SnXC4K7bBvS+DL3TWM0OowpMy8pYI52PWra20nVraPsYtfMMfXkRGx+NF6afdKMfc/P/AD3IP51IEepR+xpIjH9WRKSmyXQGpoequdtZuWXxWKpVvw/qsDCf76ukMYz6ypgDB6gnwognj15gea3lVPBHjUfM5NVV2zJ/tcQLDp2l0rkfU0UmCwC4v1tr+chNdDlUVGmRmUt15uZR8OnhVJo1pd363Vy88pjiQnnP7/gPWrRn+6jJzyWqE+CYG/jstOfatFUbae5OeryE/pVlsH7AxY2cojggkusRqS4ZyoAJwcnAyR6oomNzapGea9t89PV5m/u0k6jpoHKmmxf+lTj4kVz7wsHJUabExI6BFOPpUolszrWdRna8IMpdkPL2m+Tjod9z1PxqilbmyWXDknddq17m0xpOeTSLPmzuWijJ+XLSSdHBONHtcd37BB/dp0xG2Y+S3IFyQuc486SQQcdK18y6WB6uk2Y8mgQ4/s1Gk7FmJSO0Re5RYxHH9mjYLYWDR4IR+3v7aP3t+uKQzcO2v+067bA/wiRT+dAC6HadZBI5H8TZpaaVaJ7NvF8ck0ixP4OhywL6v/AavrvBkHtasZD4Irn8FpzT+JOEr6/hsrVLp3lbl7RoiiL35JJ8qDRa2wGBBHt4Jmn7eOzVsTxzBf8AukUfjU9dA9mKuEzQ5JOHIhl7yA9+FlzTD6nw4g2eVx3ciN+lDdsvDpA7ee5Hk+w/s1Z2ttwwTmKS3fP/ABZSfxNSkVlzZ3HDl4uI51Rz+5Mxjb6/lQ5xTwLJHp5l4ftlmOG5oxs7LylcKdwfa3GfdVr916TMMxW1qx8YyD+BqDd6G/JKkWo6hBHIPWijuWCn4ULJRl1lw/ren3sU89rJaMpDK8zLGR7uYirbX9Qmnug63KuGiUExgADr4UWW3Cun25Y5uJGJBy8xJJoS4o05LLWrqMdpFH2atBzH1W9UZ3Oe80srkdujzY8M7yK0Q7DW76weRre5eIsoz2eQx3p244jv7hWW4uppFbqJJCQfgapC97bXMFxatm4Q8y9m3MVx37Ud8N8VTXYlTXNMgUKg7OSOAKWPfkE4+VMk0VajJCeVyhwgUOtXGc9qW8Tu1MPq84yVMmPHlIFHd3rFjJnk0WFvORFH4A1T3V1HKSE0+yj8xDn8aan8FDkUkHFuqwAC3uGXH/dqfyrr8Wa7Mctcu5/rRA/lUoxKSfYX4Yrhhz+/8qNJgcmMQa/qykN2VofN7aPP4VbWvHGvW6hFkgRR3LCv5Cq4WiHrg0oWQPRfjU2xBuZfp6RdbA3ZW/8AKUUif0g65KMLP2P/AIcQB+dUw00nr6v821d+7wpw0oz4AZo7UTcxy44hv7s5ubu4l7/WkJHypH3nI/tM2fM0oWEYGfW+f5V42a4OXKg9MLiptRNzOi9kxlnA82YCli/wN3Zv5V/X9KYGnKNw7H8aQ+nkbrIR7xvR2oFkn73kjbmjQp4E7n9KR99XQJ5ZXBPXFRGtiCP2n0rhgP8AxM/CpSBZIOpznvJ+le+9Jv3s/KmVtJm6E48SKcFpIu7N8htR2gsdGpSHYc2fDFOJeMRl5EQ+DMAaitGw2BwffTbW7ucsObzIqOILCKaOeDlWSF4m/hkUqT86aLTHcJt40cWmrXUsK8786FR6kuHA+ddWPTrmQpcaZb5PVosxn6bVFkt0Da0AqtM3fS+xkY74NGd7oNkwUWgeDIz6xD4+gP1oZvYXtpWi7Uty9+4z9aKpkdoYSyHVx8jTotbZeo38zmouT37++lK5o8ETZJEduN0UjFdSWVM9m8qf85pjmOKUGJx5jNCkG2OS3V5IApupiuenMaptT0xb4jtHdWU7MKtk6/GvSYDbjJ99CkTcwZteHVgcyG4kbIxjAqwW05dwGI99WyeuaXJEgUMwyalcE3FWLdyMlmBFKSGZvZZj9ak9qR7CovnjP41HeeRyVZ2I99BqgqR4wsm8jqPIkH8KS0kCEHskkx3cmBTUhIGeYmmSxoWNQ81wnT7NHgHO3U/Gli9bl2giX+UkVGGT3mkkHJ3NSwpC3lR/WdXJP9auAw49lx55FN8xr2aFhocLJ0WSYe9dvxrxIPq9sQB/ECPwpBOR0rgGdjUsVjgOR/TpgeJP6U9DZzXAYxMjxqPXYPgLk9+ajiJcY8TVoLO3ht1lkVpebGFLYA/WnjbQjZGNi7M4V45OXZuRhg08LLsYDKyZXm5QzdPdg71ya6lVeRDyID7KbVFmnlZy0ksrvj2mck9KboAuRpGOCcL3dxpludTgA58OtKM8pbaRwc/xGkG6mVsCRj5k1LRBaozDJjwPI17slP8Au3NIN3Pn2+7O4zSPtUuTnlO/hRtApn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système de conduction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du cœur: le rythme de base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90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7918253" cy="40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7143768" y="2285992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7143768" y="2928934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3" name="Connecteur droit avec flèche 12"/>
          <p:cNvCxnSpPr/>
          <p:nvPr/>
        </p:nvCxnSpPr>
        <p:spPr>
          <a:xfrm rot="10800000">
            <a:off x="2643174" y="3071810"/>
            <a:ext cx="3071834" cy="142876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H="1">
            <a:off x="1750199" y="3964785"/>
            <a:ext cx="1785950" cy="28575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786050" y="4286256"/>
            <a:ext cx="2786082" cy="78579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143504" y="1643050"/>
            <a:ext cx="34290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Si pression artérielle ↓ 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91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7918253" cy="40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7143768" y="2285992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7143768" y="2928934"/>
            <a:ext cx="1143008" cy="6429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3" name="Connecteur droit avec flèche 12"/>
          <p:cNvCxnSpPr/>
          <p:nvPr/>
        </p:nvCxnSpPr>
        <p:spPr>
          <a:xfrm rot="10800000">
            <a:off x="2643174" y="3071810"/>
            <a:ext cx="3071834" cy="142876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H="1">
            <a:off x="1750199" y="3964785"/>
            <a:ext cx="1785950" cy="285752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786050" y="4286256"/>
            <a:ext cx="2786082" cy="78579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143504" y="1643050"/>
            <a:ext cx="34290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Si pression artérielle ↓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429256" y="4477416"/>
            <a:ext cx="342902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↑ fréquence cardiaque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erveux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utonome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Chimiorécepteurs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Neurones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au niveau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des vaisseaux sanguins</a:t>
            </a:r>
          </a:p>
          <a:p>
            <a:pPr lvl="1"/>
            <a:endParaRPr lang="fr-CH" sz="1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[O</a:t>
            </a:r>
            <a:r>
              <a:rPr lang="fr-CH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[CO</a:t>
            </a:r>
            <a:r>
              <a:rPr lang="fr-CH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pH sanguin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8368-F981-4089-AA94-9AB09ADD5244}" type="slidenum">
              <a:rPr lang="fr-CH" smtClean="0"/>
              <a:pPr/>
              <a:t>92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1656</Words>
  <Application>Microsoft Office PowerPoint</Application>
  <PresentationFormat>Affichage à l'écran (4:3)</PresentationFormat>
  <Paragraphs>541</Paragraphs>
  <Slides>92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92</vt:i4>
      </vt:variant>
    </vt:vector>
  </HeadingPairs>
  <TitlesOfParts>
    <vt:vector size="96" baseType="lpstr">
      <vt:lpstr>Arial</vt:lpstr>
      <vt:lpstr>Calibri</vt:lpstr>
      <vt:lpstr>Times New Roman</vt:lpstr>
      <vt:lpstr>Thème Office</vt:lpstr>
      <vt:lpstr>La physiologie</vt:lpstr>
      <vt:lpstr>La physiologie cardiaque</vt:lpstr>
      <vt:lpstr>La physiologie cardiaque</vt:lpstr>
      <vt:lpstr>La physiologie cardiaque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Le système de conduction du cœur: le rythme de base</vt:lpstr>
      <vt:lpstr>L’électrocardiogramme (ECG)</vt:lpstr>
      <vt:lpstr>L’électrocardiogramme</vt:lpstr>
      <vt:lpstr>L’électrocardiogramme</vt:lpstr>
      <vt:lpstr>L’électrocardiogramme</vt:lpstr>
      <vt:lpstr>L’électrocardiogramme</vt:lpstr>
      <vt:lpstr>L’électrocardiogramme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cycle cardiaque</vt:lpstr>
      <vt:lpstr>Le débit cardiaque</vt:lpstr>
      <vt:lpstr>Le débit cardiaque</vt:lpstr>
      <vt:lpstr>Le débit cardiaque</vt:lpstr>
      <vt:lpstr>Le débit cardiaque</vt:lpstr>
      <vt:lpstr>Le débit cardiaque</vt:lpstr>
      <vt:lpstr>Le débit cardiaque</vt:lpstr>
      <vt:lpstr>La régulation de la fréquence cardiaque</vt:lpstr>
      <vt:lpstr>Pourquoi une régulation ?</vt:lpstr>
      <vt:lpstr>Pourquoi une régulation ?  Afin d’adapter à court terme le débit et la pression artérielle </vt:lpstr>
      <vt:lpstr>A quel moment ? </vt:lpstr>
      <vt:lpstr>A quel moment ?  Lorsque les besoins en nutriment et oxygène ↑ </vt:lpstr>
      <vt:lpstr>A quel moment ?  Lorsque les besoins en nutriment et oxygène ↑ </vt:lpstr>
      <vt:lpstr>Qui intervient lors de cette régulation ? </vt:lpstr>
      <vt:lpstr> Qui intervient lors de cette régulation ?</vt:lpstr>
      <vt:lpstr>Comment le SNA agit-il? </vt:lpstr>
      <vt:lpstr>Le Système Nerveux Autonome</vt:lpstr>
      <vt:lpstr>Le Système Nerveux Autonome</vt:lpstr>
      <vt:lpstr>Le Système Nerveux Autonome</vt:lpstr>
      <vt:lpstr>Le Système Nerveux Autonome</vt:lpstr>
      <vt:lpstr>Le Système Nerveux Autonome</vt:lpstr>
      <vt:lpstr>Le Système Nerveux Autonome</vt:lpstr>
      <vt:lpstr>Le Système Nerveux Autonome</vt:lpstr>
      <vt:lpstr>Le Système Nerveux Autonome</vt:lpstr>
      <vt:lpstr>Le Système Nerveux Autonome</vt:lpstr>
      <vt:lpstr>Le Système Nerveux Autonome</vt:lpstr>
      <vt:lpstr>Le Système Nerveux Autonome</vt:lpstr>
      <vt:lpstr>Le Système Nerveux Autonome</vt:lpstr>
      <vt:lpstr>Le Système Nerveux Autonome</vt:lpstr>
      <vt:lpstr>Le Système Nerveux Autonome</vt:lpstr>
      <vt:lpstr>Le Système Nerveux Autonome</vt:lpstr>
      <vt:lpstr>Le Système Nerveux Autonome</vt:lpstr>
      <vt:lpstr>Le Système Nerveux Autonome</vt:lpstr>
      <vt:lpstr>Le Système Nerveux Autonome</vt:lpstr>
      <vt:lpstr>Le Système Nerveux Autonome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cœur</dc:title>
  <dc:creator>HP2730</dc:creator>
  <cp:lastModifiedBy>DUBUIS Julien</cp:lastModifiedBy>
  <cp:revision>177</cp:revision>
  <dcterms:created xsi:type="dcterms:W3CDTF">2010-11-29T11:01:47Z</dcterms:created>
  <dcterms:modified xsi:type="dcterms:W3CDTF">2023-08-01T19:18:02Z</dcterms:modified>
</cp:coreProperties>
</file>