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5" r:id="rId2"/>
    <p:sldId id="354" r:id="rId3"/>
    <p:sldId id="347" r:id="rId4"/>
    <p:sldId id="350" r:id="rId5"/>
    <p:sldId id="349" r:id="rId6"/>
    <p:sldId id="356" r:id="rId7"/>
    <p:sldId id="357" r:id="rId8"/>
    <p:sldId id="358" r:id="rId9"/>
    <p:sldId id="359" r:id="rId10"/>
    <p:sldId id="360" r:id="rId11"/>
    <p:sldId id="364" r:id="rId12"/>
    <p:sldId id="362" r:id="rId13"/>
    <p:sldId id="363" r:id="rId14"/>
    <p:sldId id="366" r:id="rId15"/>
    <p:sldId id="365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7" r:id="rId24"/>
    <p:sldId id="375" r:id="rId25"/>
    <p:sldId id="376" r:id="rId2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915AFB1F-5491-4291-97B9-FF3232AE58FF}"/>
    <pc:docChg chg="modSld">
      <pc:chgData name="DUBUIS Julien" userId="d507d28b-ef1c-4d40-92b7-eb3c03f99f97" providerId="ADAL" clId="{915AFB1F-5491-4291-97B9-FF3232AE58FF}" dt="2022-08-04T08:05:18.878" v="1" actId="20577"/>
      <pc:docMkLst>
        <pc:docMk/>
      </pc:docMkLst>
      <pc:sldChg chg="modSp mod">
        <pc:chgData name="DUBUIS Julien" userId="d507d28b-ef1c-4d40-92b7-eb3c03f99f97" providerId="ADAL" clId="{915AFB1F-5491-4291-97B9-FF3232AE58FF}" dt="2022-08-04T08:05:18.878" v="1" actId="20577"/>
        <pc:sldMkLst>
          <pc:docMk/>
          <pc:sldMk cId="0" sldId="345"/>
        </pc:sldMkLst>
        <pc:spChg chg="mod">
          <ac:chgData name="DUBUIS Julien" userId="d507d28b-ef1c-4d40-92b7-eb3c03f99f97" providerId="ADAL" clId="{915AFB1F-5491-4291-97B9-FF3232AE58FF}" dt="2022-08-04T08:05:18.878" v="1" actId="20577"/>
          <ac:spMkLst>
            <pc:docMk/>
            <pc:sldMk cId="0" sldId="34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269F8B9-246F-417D-83EA-CE46146909B6}" type="datetimeFigureOut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EFF784D-A4F8-42A5-9139-2D74BE606A9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601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1991-7144-4D20-96CE-68B70FA93D18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4B5D-0FDE-40E5-8B30-C53FFA2101B4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23-A138-4547-9588-9D78AF7CF729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68D5-8637-492D-B205-CEFACD9A8738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AA2-AA4C-4C79-B0E9-CB6253DCC44E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444-5B4C-434B-B9AA-67F73906CE0C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9332-C458-417D-AE3A-1EADD21C11B3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B185-18BE-40FB-B84F-123EE5EE222D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2130-BFB9-4BC2-AF8B-D2089422537A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9AF6-0311-4DCE-A5BF-78A40FBF1F0D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3793-5D01-407A-B430-9C36F3F5AF80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BC93-EA1E-47B5-BE67-18A07BA23282}" type="datetime1">
              <a:rPr lang="fr-FR" smtClean="0"/>
              <a:pPr/>
              <a:t>04/08/2022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7DAA-F803-4CEC-ABB4-817F887A973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429520" y="671513"/>
            <a:ext cx="15716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Pages 23 / 30-31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9393" name="Picture 1" descr="structure de la cellul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3" y="1643050"/>
            <a:ext cx="7879301" cy="500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7000892" y="1857364"/>
            <a:ext cx="928694" cy="9286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714348" y="1428736"/>
            <a:ext cx="7643866" cy="5143536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2214546" y="1857364"/>
            <a:ext cx="3500462" cy="3357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071670" y="1714488"/>
            <a:ext cx="3786214" cy="364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857620" y="157161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4857752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500694" y="2714620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500694" y="392906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714876" y="478632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3428992" y="5072074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357422" y="442913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2000232" y="321468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643174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428992" y="2928934"/>
            <a:ext cx="1428760" cy="128588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ZoneTexte 27"/>
          <p:cNvSpPr txBox="1"/>
          <p:nvPr/>
        </p:nvSpPr>
        <p:spPr>
          <a:xfrm>
            <a:off x="3643306" y="30003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Ss-u. r.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00430" y="3441142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ZoneTexte 30"/>
          <p:cNvSpPr txBox="1"/>
          <p:nvPr/>
        </p:nvSpPr>
        <p:spPr>
          <a:xfrm>
            <a:off x="3643306" y="34290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2" name="Ellipse 31"/>
          <p:cNvSpPr/>
          <p:nvPr/>
        </p:nvSpPr>
        <p:spPr>
          <a:xfrm>
            <a:off x="4214810" y="3571876"/>
            <a:ext cx="428628" cy="4286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/>
          <p:cNvSpPr txBox="1"/>
          <p:nvPr/>
        </p:nvSpPr>
        <p:spPr>
          <a:xfrm>
            <a:off x="4286248" y="3571876"/>
            <a:ext cx="32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4143372" y="2714620"/>
            <a:ext cx="2071702" cy="71438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572000" y="3929066"/>
            <a:ext cx="1643074" cy="35719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6286512" y="2583886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ZoneTexte 38"/>
          <p:cNvSpPr txBox="1"/>
          <p:nvPr/>
        </p:nvSpPr>
        <p:spPr>
          <a:xfrm>
            <a:off x="6429388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>
          <a:xfrm>
            <a:off x="6357950" y="3929066"/>
            <a:ext cx="571504" cy="4980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/>
          <p:cNvSpPr txBox="1"/>
          <p:nvPr/>
        </p:nvSpPr>
        <p:spPr>
          <a:xfrm>
            <a:off x="6572264" y="3998466"/>
            <a:ext cx="285752" cy="36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6" name="Forme libre 45"/>
          <p:cNvSpPr/>
          <p:nvPr/>
        </p:nvSpPr>
        <p:spPr>
          <a:xfrm>
            <a:off x="2481943" y="2168434"/>
            <a:ext cx="2965268" cy="2650089"/>
          </a:xfrm>
          <a:custGeom>
            <a:avLst/>
            <a:gdLst>
              <a:gd name="connsiteX0" fmla="*/ 1123406 w 2965268"/>
              <a:gd name="connsiteY0" fmla="*/ 0 h 2650089"/>
              <a:gd name="connsiteX1" fmla="*/ 1267097 w 2965268"/>
              <a:gd name="connsiteY1" fmla="*/ 52252 h 2650089"/>
              <a:gd name="connsiteX2" fmla="*/ 1397726 w 2965268"/>
              <a:gd name="connsiteY2" fmla="*/ 156755 h 2650089"/>
              <a:gd name="connsiteX3" fmla="*/ 1463040 w 2965268"/>
              <a:gd name="connsiteY3" fmla="*/ 195943 h 2650089"/>
              <a:gd name="connsiteX4" fmla="*/ 1502228 w 2965268"/>
              <a:gd name="connsiteY4" fmla="*/ 222069 h 2650089"/>
              <a:gd name="connsiteX5" fmla="*/ 1567543 w 2965268"/>
              <a:gd name="connsiteY5" fmla="*/ 300446 h 2650089"/>
              <a:gd name="connsiteX6" fmla="*/ 1606731 w 2965268"/>
              <a:gd name="connsiteY6" fmla="*/ 326572 h 2650089"/>
              <a:gd name="connsiteX7" fmla="*/ 1619794 w 2965268"/>
              <a:gd name="connsiteY7" fmla="*/ 378823 h 2650089"/>
              <a:gd name="connsiteX8" fmla="*/ 1515291 w 2965268"/>
              <a:gd name="connsiteY8" fmla="*/ 444137 h 2650089"/>
              <a:gd name="connsiteX9" fmla="*/ 1005840 w 2965268"/>
              <a:gd name="connsiteY9" fmla="*/ 418012 h 2650089"/>
              <a:gd name="connsiteX10" fmla="*/ 953588 w 2965268"/>
              <a:gd name="connsiteY10" fmla="*/ 391886 h 2650089"/>
              <a:gd name="connsiteX11" fmla="*/ 914400 w 2965268"/>
              <a:gd name="connsiteY11" fmla="*/ 378823 h 2650089"/>
              <a:gd name="connsiteX12" fmla="*/ 888274 w 2965268"/>
              <a:gd name="connsiteY12" fmla="*/ 326572 h 2650089"/>
              <a:gd name="connsiteX13" fmla="*/ 888274 w 2965268"/>
              <a:gd name="connsiteY13" fmla="*/ 130629 h 2650089"/>
              <a:gd name="connsiteX14" fmla="*/ 966651 w 2965268"/>
              <a:gd name="connsiteY14" fmla="*/ 78377 h 2650089"/>
              <a:gd name="connsiteX15" fmla="*/ 1071154 w 2965268"/>
              <a:gd name="connsiteY15" fmla="*/ 52252 h 2650089"/>
              <a:gd name="connsiteX16" fmla="*/ 1240971 w 2965268"/>
              <a:gd name="connsiteY16" fmla="*/ 65315 h 2650089"/>
              <a:gd name="connsiteX17" fmla="*/ 1319348 w 2965268"/>
              <a:gd name="connsiteY17" fmla="*/ 91440 h 2650089"/>
              <a:gd name="connsiteX18" fmla="*/ 1436914 w 2965268"/>
              <a:gd name="connsiteY18" fmla="*/ 117566 h 2650089"/>
              <a:gd name="connsiteX19" fmla="*/ 1489166 w 2965268"/>
              <a:gd name="connsiteY19" fmla="*/ 130629 h 2650089"/>
              <a:gd name="connsiteX20" fmla="*/ 1528354 w 2965268"/>
              <a:gd name="connsiteY20" fmla="*/ 156755 h 2650089"/>
              <a:gd name="connsiteX21" fmla="*/ 1554480 w 2965268"/>
              <a:gd name="connsiteY21" fmla="*/ 235132 h 2650089"/>
              <a:gd name="connsiteX22" fmla="*/ 1541417 w 2965268"/>
              <a:gd name="connsiteY22" fmla="*/ 313509 h 2650089"/>
              <a:gd name="connsiteX23" fmla="*/ 1502228 w 2965268"/>
              <a:gd name="connsiteY23" fmla="*/ 339635 h 2650089"/>
              <a:gd name="connsiteX24" fmla="*/ 849086 w 2965268"/>
              <a:gd name="connsiteY24" fmla="*/ 365760 h 2650089"/>
              <a:gd name="connsiteX25" fmla="*/ 796834 w 2965268"/>
              <a:gd name="connsiteY25" fmla="*/ 404949 h 2650089"/>
              <a:gd name="connsiteX26" fmla="*/ 600891 w 2965268"/>
              <a:gd name="connsiteY26" fmla="*/ 509452 h 2650089"/>
              <a:gd name="connsiteX27" fmla="*/ 378823 w 2965268"/>
              <a:gd name="connsiteY27" fmla="*/ 653143 h 2650089"/>
              <a:gd name="connsiteX28" fmla="*/ 143691 w 2965268"/>
              <a:gd name="connsiteY28" fmla="*/ 770709 h 2650089"/>
              <a:gd name="connsiteX29" fmla="*/ 39188 w 2965268"/>
              <a:gd name="connsiteY29" fmla="*/ 796835 h 2650089"/>
              <a:gd name="connsiteX30" fmla="*/ 0 w 2965268"/>
              <a:gd name="connsiteY30" fmla="*/ 809897 h 2650089"/>
              <a:gd name="connsiteX31" fmla="*/ 26126 w 2965268"/>
              <a:gd name="connsiteY31" fmla="*/ 849086 h 2650089"/>
              <a:gd name="connsiteX32" fmla="*/ 117566 w 2965268"/>
              <a:gd name="connsiteY32" fmla="*/ 914400 h 2650089"/>
              <a:gd name="connsiteX33" fmla="*/ 143691 w 2965268"/>
              <a:gd name="connsiteY33" fmla="*/ 966652 h 2650089"/>
              <a:gd name="connsiteX34" fmla="*/ 182880 w 2965268"/>
              <a:gd name="connsiteY34" fmla="*/ 992777 h 2650089"/>
              <a:gd name="connsiteX35" fmla="*/ 222068 w 2965268"/>
              <a:gd name="connsiteY35" fmla="*/ 1031966 h 2650089"/>
              <a:gd name="connsiteX36" fmla="*/ 222068 w 2965268"/>
              <a:gd name="connsiteY36" fmla="*/ 1306286 h 2650089"/>
              <a:gd name="connsiteX37" fmla="*/ 195943 w 2965268"/>
              <a:gd name="connsiteY37" fmla="*/ 1384663 h 2650089"/>
              <a:gd name="connsiteX38" fmla="*/ 182880 w 2965268"/>
              <a:gd name="connsiteY38" fmla="*/ 1423852 h 2650089"/>
              <a:gd name="connsiteX39" fmla="*/ 235131 w 2965268"/>
              <a:gd name="connsiteY39" fmla="*/ 1541417 h 2650089"/>
              <a:gd name="connsiteX40" fmla="*/ 313508 w 2965268"/>
              <a:gd name="connsiteY40" fmla="*/ 1567543 h 2650089"/>
              <a:gd name="connsiteX41" fmla="*/ 404948 w 2965268"/>
              <a:gd name="connsiteY41" fmla="*/ 1606732 h 2650089"/>
              <a:gd name="connsiteX42" fmla="*/ 666206 w 2965268"/>
              <a:gd name="connsiteY42" fmla="*/ 1685109 h 2650089"/>
              <a:gd name="connsiteX43" fmla="*/ 692331 w 2965268"/>
              <a:gd name="connsiteY43" fmla="*/ 1724297 h 2650089"/>
              <a:gd name="connsiteX44" fmla="*/ 653143 w 2965268"/>
              <a:gd name="connsiteY44" fmla="*/ 1815737 h 2650089"/>
              <a:gd name="connsiteX45" fmla="*/ 627017 w 2965268"/>
              <a:gd name="connsiteY45" fmla="*/ 1907177 h 2650089"/>
              <a:gd name="connsiteX46" fmla="*/ 587828 w 2965268"/>
              <a:gd name="connsiteY46" fmla="*/ 1998617 h 2650089"/>
              <a:gd name="connsiteX47" fmla="*/ 535577 w 2965268"/>
              <a:gd name="connsiteY47" fmla="*/ 2116183 h 2650089"/>
              <a:gd name="connsiteX48" fmla="*/ 509451 w 2965268"/>
              <a:gd name="connsiteY48" fmla="*/ 2233749 h 2650089"/>
              <a:gd name="connsiteX49" fmla="*/ 522514 w 2965268"/>
              <a:gd name="connsiteY49" fmla="*/ 2364377 h 2650089"/>
              <a:gd name="connsiteX50" fmla="*/ 757646 w 2965268"/>
              <a:gd name="connsiteY50" fmla="*/ 2442755 h 2650089"/>
              <a:gd name="connsiteX51" fmla="*/ 940526 w 2965268"/>
              <a:gd name="connsiteY51" fmla="*/ 2455817 h 2650089"/>
              <a:gd name="connsiteX52" fmla="*/ 1110343 w 2965268"/>
              <a:gd name="connsiteY52" fmla="*/ 2495006 h 2650089"/>
              <a:gd name="connsiteX53" fmla="*/ 1071154 w 2965268"/>
              <a:gd name="connsiteY53" fmla="*/ 2403566 h 2650089"/>
              <a:gd name="connsiteX54" fmla="*/ 1018903 w 2965268"/>
              <a:gd name="connsiteY54" fmla="*/ 2325189 h 2650089"/>
              <a:gd name="connsiteX55" fmla="*/ 901337 w 2965268"/>
              <a:gd name="connsiteY55" fmla="*/ 2142309 h 2650089"/>
              <a:gd name="connsiteX56" fmla="*/ 862148 w 2965268"/>
              <a:gd name="connsiteY56" fmla="*/ 2076995 h 2650089"/>
              <a:gd name="connsiteX57" fmla="*/ 731520 w 2965268"/>
              <a:gd name="connsiteY57" fmla="*/ 1933303 h 2650089"/>
              <a:gd name="connsiteX58" fmla="*/ 692331 w 2965268"/>
              <a:gd name="connsiteY58" fmla="*/ 1907177 h 2650089"/>
              <a:gd name="connsiteX59" fmla="*/ 574766 w 2965268"/>
              <a:gd name="connsiteY59" fmla="*/ 1920240 h 2650089"/>
              <a:gd name="connsiteX60" fmla="*/ 496388 w 2965268"/>
              <a:gd name="connsiteY60" fmla="*/ 1972492 h 2650089"/>
              <a:gd name="connsiteX61" fmla="*/ 300446 w 2965268"/>
              <a:gd name="connsiteY61" fmla="*/ 1959429 h 2650089"/>
              <a:gd name="connsiteX62" fmla="*/ 326571 w 2965268"/>
              <a:gd name="connsiteY62" fmla="*/ 1698172 h 2650089"/>
              <a:gd name="connsiteX63" fmla="*/ 391886 w 2965268"/>
              <a:gd name="connsiteY63" fmla="*/ 1554480 h 2650089"/>
              <a:gd name="connsiteX64" fmla="*/ 444137 w 2965268"/>
              <a:gd name="connsiteY64" fmla="*/ 1449977 h 2650089"/>
              <a:gd name="connsiteX65" fmla="*/ 352697 w 2965268"/>
              <a:gd name="connsiteY65" fmla="*/ 1358537 h 2650089"/>
              <a:gd name="connsiteX66" fmla="*/ 313508 w 2965268"/>
              <a:gd name="connsiteY66" fmla="*/ 1319349 h 2650089"/>
              <a:gd name="connsiteX67" fmla="*/ 261257 w 2965268"/>
              <a:gd name="connsiteY67" fmla="*/ 1293223 h 2650089"/>
              <a:gd name="connsiteX68" fmla="*/ 235131 w 2965268"/>
              <a:gd name="connsiteY68" fmla="*/ 1254035 h 2650089"/>
              <a:gd name="connsiteX69" fmla="*/ 143691 w 2965268"/>
              <a:gd name="connsiteY69" fmla="*/ 1214846 h 2650089"/>
              <a:gd name="connsiteX70" fmla="*/ 65314 w 2965268"/>
              <a:gd name="connsiteY70" fmla="*/ 1188720 h 2650089"/>
              <a:gd name="connsiteX71" fmla="*/ 39188 w 2965268"/>
              <a:gd name="connsiteY71" fmla="*/ 1136469 h 2650089"/>
              <a:gd name="connsiteX72" fmla="*/ 143691 w 2965268"/>
              <a:gd name="connsiteY72" fmla="*/ 966652 h 2650089"/>
              <a:gd name="connsiteX73" fmla="*/ 195943 w 2965268"/>
              <a:gd name="connsiteY73" fmla="*/ 940526 h 2650089"/>
              <a:gd name="connsiteX74" fmla="*/ 235131 w 2965268"/>
              <a:gd name="connsiteY74" fmla="*/ 914400 h 2650089"/>
              <a:gd name="connsiteX75" fmla="*/ 352697 w 2965268"/>
              <a:gd name="connsiteY75" fmla="*/ 901337 h 2650089"/>
              <a:gd name="connsiteX76" fmla="*/ 365760 w 2965268"/>
              <a:gd name="connsiteY76" fmla="*/ 849086 h 2650089"/>
              <a:gd name="connsiteX77" fmla="*/ 391886 w 2965268"/>
              <a:gd name="connsiteY77" fmla="*/ 365760 h 2650089"/>
              <a:gd name="connsiteX78" fmla="*/ 613954 w 2965268"/>
              <a:gd name="connsiteY78" fmla="*/ 391886 h 2650089"/>
              <a:gd name="connsiteX79" fmla="*/ 666206 w 2965268"/>
              <a:gd name="connsiteY79" fmla="*/ 535577 h 2650089"/>
              <a:gd name="connsiteX80" fmla="*/ 705394 w 2965268"/>
              <a:gd name="connsiteY80" fmla="*/ 561703 h 2650089"/>
              <a:gd name="connsiteX81" fmla="*/ 836023 w 2965268"/>
              <a:gd name="connsiteY81" fmla="*/ 574766 h 2650089"/>
              <a:gd name="connsiteX82" fmla="*/ 1071154 w 2965268"/>
              <a:gd name="connsiteY82" fmla="*/ 613955 h 2650089"/>
              <a:gd name="connsiteX83" fmla="*/ 1358537 w 2965268"/>
              <a:gd name="connsiteY83" fmla="*/ 627017 h 2650089"/>
              <a:gd name="connsiteX84" fmla="*/ 1854926 w 2965268"/>
              <a:gd name="connsiteY84" fmla="*/ 587829 h 2650089"/>
              <a:gd name="connsiteX85" fmla="*/ 1933303 w 2965268"/>
              <a:gd name="connsiteY85" fmla="*/ 496389 h 2650089"/>
              <a:gd name="connsiteX86" fmla="*/ 1972491 w 2965268"/>
              <a:gd name="connsiteY86" fmla="*/ 457200 h 2650089"/>
              <a:gd name="connsiteX87" fmla="*/ 2011680 w 2965268"/>
              <a:gd name="connsiteY87" fmla="*/ 404949 h 2650089"/>
              <a:gd name="connsiteX88" fmla="*/ 2037806 w 2965268"/>
              <a:gd name="connsiteY88" fmla="*/ 365760 h 2650089"/>
              <a:gd name="connsiteX89" fmla="*/ 2090057 w 2965268"/>
              <a:gd name="connsiteY89" fmla="*/ 339635 h 2650089"/>
              <a:gd name="connsiteX90" fmla="*/ 2129246 w 2965268"/>
              <a:gd name="connsiteY90" fmla="*/ 418012 h 2650089"/>
              <a:gd name="connsiteX91" fmla="*/ 2142308 w 2965268"/>
              <a:gd name="connsiteY91" fmla="*/ 457200 h 2650089"/>
              <a:gd name="connsiteX92" fmla="*/ 2181497 w 2965268"/>
              <a:gd name="connsiteY92" fmla="*/ 509452 h 2650089"/>
              <a:gd name="connsiteX93" fmla="*/ 2207623 w 2965268"/>
              <a:gd name="connsiteY93" fmla="*/ 548640 h 2650089"/>
              <a:gd name="connsiteX94" fmla="*/ 2246811 w 2965268"/>
              <a:gd name="connsiteY94" fmla="*/ 574766 h 2650089"/>
              <a:gd name="connsiteX95" fmla="*/ 2286000 w 2965268"/>
              <a:gd name="connsiteY95" fmla="*/ 613955 h 2650089"/>
              <a:gd name="connsiteX96" fmla="*/ 2338251 w 2965268"/>
              <a:gd name="connsiteY96" fmla="*/ 640080 h 2650089"/>
              <a:gd name="connsiteX97" fmla="*/ 2416628 w 2965268"/>
              <a:gd name="connsiteY97" fmla="*/ 692332 h 2650089"/>
              <a:gd name="connsiteX98" fmla="*/ 2521131 w 2965268"/>
              <a:gd name="connsiteY98" fmla="*/ 770709 h 2650089"/>
              <a:gd name="connsiteX99" fmla="*/ 2573383 w 2965268"/>
              <a:gd name="connsiteY99" fmla="*/ 849086 h 2650089"/>
              <a:gd name="connsiteX100" fmla="*/ 2586446 w 2965268"/>
              <a:gd name="connsiteY100" fmla="*/ 901337 h 2650089"/>
              <a:gd name="connsiteX101" fmla="*/ 2599508 w 2965268"/>
              <a:gd name="connsiteY101" fmla="*/ 940526 h 2650089"/>
              <a:gd name="connsiteX102" fmla="*/ 2612571 w 2965268"/>
              <a:gd name="connsiteY102" fmla="*/ 1018903 h 2650089"/>
              <a:gd name="connsiteX103" fmla="*/ 2664823 w 2965268"/>
              <a:gd name="connsiteY103" fmla="*/ 1214846 h 2650089"/>
              <a:gd name="connsiteX104" fmla="*/ 2690948 w 2965268"/>
              <a:gd name="connsiteY104" fmla="*/ 1254035 h 2650089"/>
              <a:gd name="connsiteX105" fmla="*/ 2717074 w 2965268"/>
              <a:gd name="connsiteY105" fmla="*/ 1332412 h 2650089"/>
              <a:gd name="connsiteX106" fmla="*/ 2743200 w 2965268"/>
              <a:gd name="connsiteY106" fmla="*/ 1384663 h 2650089"/>
              <a:gd name="connsiteX107" fmla="*/ 2769326 w 2965268"/>
              <a:gd name="connsiteY107" fmla="*/ 1449977 h 2650089"/>
              <a:gd name="connsiteX108" fmla="*/ 2808514 w 2965268"/>
              <a:gd name="connsiteY108" fmla="*/ 1593669 h 2650089"/>
              <a:gd name="connsiteX109" fmla="*/ 2834640 w 2965268"/>
              <a:gd name="connsiteY109" fmla="*/ 1672046 h 2650089"/>
              <a:gd name="connsiteX110" fmla="*/ 2782388 w 2965268"/>
              <a:gd name="connsiteY110" fmla="*/ 1776549 h 2650089"/>
              <a:gd name="connsiteX111" fmla="*/ 2756263 w 2965268"/>
              <a:gd name="connsiteY111" fmla="*/ 1828800 h 2650089"/>
              <a:gd name="connsiteX112" fmla="*/ 2547257 w 2965268"/>
              <a:gd name="connsiteY112" fmla="*/ 2011680 h 2650089"/>
              <a:gd name="connsiteX113" fmla="*/ 2508068 w 2965268"/>
              <a:gd name="connsiteY113" fmla="*/ 2024743 h 2650089"/>
              <a:gd name="connsiteX114" fmla="*/ 2455817 w 2965268"/>
              <a:gd name="connsiteY114" fmla="*/ 2037806 h 2650089"/>
              <a:gd name="connsiteX115" fmla="*/ 2442754 w 2965268"/>
              <a:gd name="connsiteY115" fmla="*/ 2076995 h 2650089"/>
              <a:gd name="connsiteX116" fmla="*/ 2429691 w 2965268"/>
              <a:gd name="connsiteY116" fmla="*/ 2207623 h 2650089"/>
              <a:gd name="connsiteX117" fmla="*/ 2403566 w 2965268"/>
              <a:gd name="connsiteY117" fmla="*/ 2246812 h 2650089"/>
              <a:gd name="connsiteX118" fmla="*/ 2338251 w 2965268"/>
              <a:gd name="connsiteY118" fmla="*/ 2259875 h 2650089"/>
              <a:gd name="connsiteX119" fmla="*/ 2286000 w 2965268"/>
              <a:gd name="connsiteY119" fmla="*/ 2272937 h 2650089"/>
              <a:gd name="connsiteX120" fmla="*/ 2168434 w 2965268"/>
              <a:gd name="connsiteY120" fmla="*/ 2299063 h 2650089"/>
              <a:gd name="connsiteX121" fmla="*/ 2103120 w 2965268"/>
              <a:gd name="connsiteY121" fmla="*/ 2338252 h 2650089"/>
              <a:gd name="connsiteX122" fmla="*/ 2063931 w 2965268"/>
              <a:gd name="connsiteY122" fmla="*/ 2351315 h 2650089"/>
              <a:gd name="connsiteX123" fmla="*/ 1998617 w 2965268"/>
              <a:gd name="connsiteY123" fmla="*/ 2390503 h 2650089"/>
              <a:gd name="connsiteX124" fmla="*/ 1946366 w 2965268"/>
              <a:gd name="connsiteY124" fmla="*/ 2416629 h 2650089"/>
              <a:gd name="connsiteX125" fmla="*/ 1907177 w 2965268"/>
              <a:gd name="connsiteY125" fmla="*/ 2442755 h 2650089"/>
              <a:gd name="connsiteX126" fmla="*/ 1776548 w 2965268"/>
              <a:gd name="connsiteY126" fmla="*/ 2508069 h 2650089"/>
              <a:gd name="connsiteX127" fmla="*/ 1698171 w 2965268"/>
              <a:gd name="connsiteY127" fmla="*/ 2547257 h 2650089"/>
              <a:gd name="connsiteX128" fmla="*/ 1645920 w 2965268"/>
              <a:gd name="connsiteY128" fmla="*/ 2586446 h 2650089"/>
              <a:gd name="connsiteX129" fmla="*/ 1267097 w 2965268"/>
              <a:gd name="connsiteY129" fmla="*/ 2638697 h 2650089"/>
              <a:gd name="connsiteX130" fmla="*/ 1214846 w 2965268"/>
              <a:gd name="connsiteY130" fmla="*/ 2625635 h 2650089"/>
              <a:gd name="connsiteX131" fmla="*/ 1214846 w 2965268"/>
              <a:gd name="connsiteY131" fmla="*/ 2495006 h 2650089"/>
              <a:gd name="connsiteX132" fmla="*/ 1267097 w 2965268"/>
              <a:gd name="connsiteY132" fmla="*/ 2468880 h 2650089"/>
              <a:gd name="connsiteX133" fmla="*/ 1306286 w 2965268"/>
              <a:gd name="connsiteY133" fmla="*/ 2442755 h 2650089"/>
              <a:gd name="connsiteX134" fmla="*/ 1345474 w 2965268"/>
              <a:gd name="connsiteY134" fmla="*/ 2429692 h 2650089"/>
              <a:gd name="connsiteX135" fmla="*/ 1528354 w 2965268"/>
              <a:gd name="connsiteY135" fmla="*/ 2403566 h 2650089"/>
              <a:gd name="connsiteX136" fmla="*/ 1724297 w 2965268"/>
              <a:gd name="connsiteY136" fmla="*/ 2377440 h 2650089"/>
              <a:gd name="connsiteX137" fmla="*/ 1933303 w 2965268"/>
              <a:gd name="connsiteY137" fmla="*/ 2351315 h 2650089"/>
              <a:gd name="connsiteX138" fmla="*/ 2155371 w 2965268"/>
              <a:gd name="connsiteY138" fmla="*/ 2364377 h 2650089"/>
              <a:gd name="connsiteX139" fmla="*/ 2207623 w 2965268"/>
              <a:gd name="connsiteY139" fmla="*/ 2390503 h 2650089"/>
              <a:gd name="connsiteX140" fmla="*/ 2286000 w 2965268"/>
              <a:gd name="connsiteY140" fmla="*/ 2416629 h 2650089"/>
              <a:gd name="connsiteX141" fmla="*/ 2351314 w 2965268"/>
              <a:gd name="connsiteY141" fmla="*/ 2403566 h 2650089"/>
              <a:gd name="connsiteX142" fmla="*/ 2390503 w 2965268"/>
              <a:gd name="connsiteY142" fmla="*/ 2246812 h 2650089"/>
              <a:gd name="connsiteX143" fmla="*/ 2403566 w 2965268"/>
              <a:gd name="connsiteY143" fmla="*/ 2181497 h 2650089"/>
              <a:gd name="connsiteX144" fmla="*/ 2416628 w 2965268"/>
              <a:gd name="connsiteY144" fmla="*/ 2063932 h 2650089"/>
              <a:gd name="connsiteX145" fmla="*/ 2429691 w 2965268"/>
              <a:gd name="connsiteY145" fmla="*/ 2024743 h 2650089"/>
              <a:gd name="connsiteX146" fmla="*/ 2442754 w 2965268"/>
              <a:gd name="connsiteY146" fmla="*/ 1972492 h 2650089"/>
              <a:gd name="connsiteX147" fmla="*/ 2481943 w 2965268"/>
              <a:gd name="connsiteY147" fmla="*/ 1946366 h 2650089"/>
              <a:gd name="connsiteX148" fmla="*/ 2495006 w 2965268"/>
              <a:gd name="connsiteY148" fmla="*/ 1894115 h 2650089"/>
              <a:gd name="connsiteX149" fmla="*/ 2521131 w 2965268"/>
              <a:gd name="connsiteY149" fmla="*/ 1841863 h 2650089"/>
              <a:gd name="connsiteX150" fmla="*/ 2534194 w 2965268"/>
              <a:gd name="connsiteY150" fmla="*/ 1763486 h 2650089"/>
              <a:gd name="connsiteX151" fmla="*/ 2638697 w 2965268"/>
              <a:gd name="connsiteY151" fmla="*/ 1632857 h 2650089"/>
              <a:gd name="connsiteX152" fmla="*/ 2756263 w 2965268"/>
              <a:gd name="connsiteY152" fmla="*/ 1436915 h 2650089"/>
              <a:gd name="connsiteX153" fmla="*/ 2808514 w 2965268"/>
              <a:gd name="connsiteY153" fmla="*/ 1371600 h 2650089"/>
              <a:gd name="connsiteX154" fmla="*/ 2913017 w 2965268"/>
              <a:gd name="connsiteY154" fmla="*/ 1201783 h 2650089"/>
              <a:gd name="connsiteX155" fmla="*/ 2965268 w 2965268"/>
              <a:gd name="connsiteY155" fmla="*/ 1188720 h 2650089"/>
              <a:gd name="connsiteX156" fmla="*/ 2690948 w 2965268"/>
              <a:gd name="connsiteY156" fmla="*/ 1175657 h 2650089"/>
              <a:gd name="connsiteX157" fmla="*/ 2651760 w 2965268"/>
              <a:gd name="connsiteY157" fmla="*/ 1162595 h 2650089"/>
              <a:gd name="connsiteX158" fmla="*/ 2573383 w 2965268"/>
              <a:gd name="connsiteY158" fmla="*/ 1110343 h 2650089"/>
              <a:gd name="connsiteX159" fmla="*/ 2547257 w 2965268"/>
              <a:gd name="connsiteY159" fmla="*/ 1071155 h 2650089"/>
              <a:gd name="connsiteX160" fmla="*/ 2534194 w 2965268"/>
              <a:gd name="connsiteY160" fmla="*/ 1031966 h 2650089"/>
              <a:gd name="connsiteX161" fmla="*/ 2508068 w 2965268"/>
              <a:gd name="connsiteY161" fmla="*/ 901337 h 2650089"/>
              <a:gd name="connsiteX162" fmla="*/ 2495006 w 2965268"/>
              <a:gd name="connsiteY162" fmla="*/ 640080 h 2650089"/>
              <a:gd name="connsiteX163" fmla="*/ 2481943 w 2965268"/>
              <a:gd name="connsiteY163" fmla="*/ 600892 h 2650089"/>
              <a:gd name="connsiteX164" fmla="*/ 2442754 w 2965268"/>
              <a:gd name="connsiteY164" fmla="*/ 561703 h 2650089"/>
              <a:gd name="connsiteX165" fmla="*/ 2403566 w 2965268"/>
              <a:gd name="connsiteY165" fmla="*/ 535577 h 2650089"/>
              <a:gd name="connsiteX166" fmla="*/ 2377440 w 2965268"/>
              <a:gd name="connsiteY166" fmla="*/ 496389 h 2650089"/>
              <a:gd name="connsiteX167" fmla="*/ 2286000 w 2965268"/>
              <a:gd name="connsiteY167" fmla="*/ 496389 h 2650089"/>
              <a:gd name="connsiteX168" fmla="*/ 2233748 w 2965268"/>
              <a:gd name="connsiteY168" fmla="*/ 587829 h 2650089"/>
              <a:gd name="connsiteX169" fmla="*/ 2194560 w 2965268"/>
              <a:gd name="connsiteY169" fmla="*/ 613955 h 2650089"/>
              <a:gd name="connsiteX170" fmla="*/ 2155371 w 2965268"/>
              <a:gd name="connsiteY170" fmla="*/ 653143 h 2650089"/>
              <a:gd name="connsiteX171" fmla="*/ 2142308 w 2965268"/>
              <a:gd name="connsiteY171" fmla="*/ 692332 h 2650089"/>
              <a:gd name="connsiteX172" fmla="*/ 1972491 w 2965268"/>
              <a:gd name="connsiteY172" fmla="*/ 653143 h 2650089"/>
              <a:gd name="connsiteX173" fmla="*/ 1920240 w 2965268"/>
              <a:gd name="connsiteY173" fmla="*/ 561703 h 2650089"/>
              <a:gd name="connsiteX174" fmla="*/ 1894114 w 2965268"/>
              <a:gd name="connsiteY174" fmla="*/ 483326 h 2650089"/>
              <a:gd name="connsiteX175" fmla="*/ 1881051 w 2965268"/>
              <a:gd name="connsiteY175" fmla="*/ 352697 h 2650089"/>
              <a:gd name="connsiteX176" fmla="*/ 1867988 w 2965268"/>
              <a:gd name="connsiteY176" fmla="*/ 287383 h 2650089"/>
              <a:gd name="connsiteX177" fmla="*/ 1854926 w 2965268"/>
              <a:gd name="connsiteY177" fmla="*/ 143692 h 2650089"/>
              <a:gd name="connsiteX178" fmla="*/ 1750423 w 2965268"/>
              <a:gd name="connsiteY178" fmla="*/ 169817 h 2650089"/>
              <a:gd name="connsiteX179" fmla="*/ 1672046 w 2965268"/>
              <a:gd name="connsiteY179" fmla="*/ 195943 h 26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65268" h="2650089">
                <a:moveTo>
                  <a:pt x="1123406" y="0"/>
                </a:moveTo>
                <a:cubicBezTo>
                  <a:pt x="1150839" y="9144"/>
                  <a:pt x="1238532" y="36671"/>
                  <a:pt x="1267097" y="52252"/>
                </a:cubicBezTo>
                <a:cubicBezTo>
                  <a:pt x="1405170" y="127565"/>
                  <a:pt x="1292519" y="74928"/>
                  <a:pt x="1397726" y="156755"/>
                </a:cubicBezTo>
                <a:cubicBezTo>
                  <a:pt x="1417767" y="172343"/>
                  <a:pt x="1441510" y="182487"/>
                  <a:pt x="1463040" y="195943"/>
                </a:cubicBezTo>
                <a:cubicBezTo>
                  <a:pt x="1476353" y="204264"/>
                  <a:pt x="1489165" y="213360"/>
                  <a:pt x="1502228" y="222069"/>
                </a:cubicBezTo>
                <a:cubicBezTo>
                  <a:pt x="1527917" y="260602"/>
                  <a:pt x="1529825" y="269014"/>
                  <a:pt x="1567543" y="300446"/>
                </a:cubicBezTo>
                <a:cubicBezTo>
                  <a:pt x="1579604" y="310497"/>
                  <a:pt x="1593668" y="317863"/>
                  <a:pt x="1606731" y="326572"/>
                </a:cubicBezTo>
                <a:cubicBezTo>
                  <a:pt x="1611085" y="343989"/>
                  <a:pt x="1626098" y="362013"/>
                  <a:pt x="1619794" y="378823"/>
                </a:cubicBezTo>
                <a:cubicBezTo>
                  <a:pt x="1599638" y="432573"/>
                  <a:pt x="1558793" y="433262"/>
                  <a:pt x="1515291" y="444137"/>
                </a:cubicBezTo>
                <a:cubicBezTo>
                  <a:pt x="1345474" y="435429"/>
                  <a:pt x="1175149" y="433762"/>
                  <a:pt x="1005840" y="418012"/>
                </a:cubicBezTo>
                <a:cubicBezTo>
                  <a:pt x="986451" y="416208"/>
                  <a:pt x="971487" y="399557"/>
                  <a:pt x="953588" y="391886"/>
                </a:cubicBezTo>
                <a:cubicBezTo>
                  <a:pt x="940932" y="386462"/>
                  <a:pt x="927463" y="383177"/>
                  <a:pt x="914400" y="378823"/>
                </a:cubicBezTo>
                <a:cubicBezTo>
                  <a:pt x="905691" y="361406"/>
                  <a:pt x="895111" y="344805"/>
                  <a:pt x="888274" y="326572"/>
                </a:cubicBezTo>
                <a:cubicBezTo>
                  <a:pt x="866788" y="269278"/>
                  <a:pt x="864900" y="180715"/>
                  <a:pt x="888274" y="130629"/>
                </a:cubicBezTo>
                <a:cubicBezTo>
                  <a:pt x="901552" y="102176"/>
                  <a:pt x="936189" y="85992"/>
                  <a:pt x="966651" y="78377"/>
                </a:cubicBezTo>
                <a:lnTo>
                  <a:pt x="1071154" y="52252"/>
                </a:lnTo>
                <a:cubicBezTo>
                  <a:pt x="1127760" y="56606"/>
                  <a:pt x="1184893" y="56461"/>
                  <a:pt x="1240971" y="65315"/>
                </a:cubicBezTo>
                <a:cubicBezTo>
                  <a:pt x="1268173" y="69610"/>
                  <a:pt x="1292631" y="84761"/>
                  <a:pt x="1319348" y="91440"/>
                </a:cubicBezTo>
                <a:cubicBezTo>
                  <a:pt x="1446780" y="123298"/>
                  <a:pt x="1287659" y="84398"/>
                  <a:pt x="1436914" y="117566"/>
                </a:cubicBezTo>
                <a:cubicBezTo>
                  <a:pt x="1454440" y="121461"/>
                  <a:pt x="1471749" y="126275"/>
                  <a:pt x="1489166" y="130629"/>
                </a:cubicBezTo>
                <a:cubicBezTo>
                  <a:pt x="1502229" y="139338"/>
                  <a:pt x="1520033" y="143442"/>
                  <a:pt x="1528354" y="156755"/>
                </a:cubicBezTo>
                <a:cubicBezTo>
                  <a:pt x="1542950" y="180108"/>
                  <a:pt x="1554480" y="235132"/>
                  <a:pt x="1554480" y="235132"/>
                </a:cubicBezTo>
                <a:cubicBezTo>
                  <a:pt x="1550126" y="261258"/>
                  <a:pt x="1553262" y="289819"/>
                  <a:pt x="1541417" y="313509"/>
                </a:cubicBezTo>
                <a:cubicBezTo>
                  <a:pt x="1534396" y="327551"/>
                  <a:pt x="1517883" y="338453"/>
                  <a:pt x="1502228" y="339635"/>
                </a:cubicBezTo>
                <a:cubicBezTo>
                  <a:pt x="1284958" y="356033"/>
                  <a:pt x="1066800" y="357052"/>
                  <a:pt x="849086" y="365760"/>
                </a:cubicBezTo>
                <a:cubicBezTo>
                  <a:pt x="831669" y="378823"/>
                  <a:pt x="815640" y="393979"/>
                  <a:pt x="796834" y="404949"/>
                </a:cubicBezTo>
                <a:cubicBezTo>
                  <a:pt x="567773" y="538567"/>
                  <a:pt x="810118" y="378685"/>
                  <a:pt x="600891" y="509452"/>
                </a:cubicBezTo>
                <a:cubicBezTo>
                  <a:pt x="526125" y="556181"/>
                  <a:pt x="459861" y="618412"/>
                  <a:pt x="378823" y="653143"/>
                </a:cubicBezTo>
                <a:cubicBezTo>
                  <a:pt x="170398" y="742469"/>
                  <a:pt x="426461" y="629324"/>
                  <a:pt x="143691" y="770709"/>
                </a:cubicBezTo>
                <a:cubicBezTo>
                  <a:pt x="113830" y="785640"/>
                  <a:pt x="69001" y="789382"/>
                  <a:pt x="39188" y="796835"/>
                </a:cubicBezTo>
                <a:cubicBezTo>
                  <a:pt x="25830" y="800174"/>
                  <a:pt x="13063" y="805543"/>
                  <a:pt x="0" y="809897"/>
                </a:cubicBezTo>
                <a:cubicBezTo>
                  <a:pt x="8709" y="822960"/>
                  <a:pt x="15025" y="837985"/>
                  <a:pt x="26126" y="849086"/>
                </a:cubicBezTo>
                <a:cubicBezTo>
                  <a:pt x="42335" y="865295"/>
                  <a:pt x="95309" y="899563"/>
                  <a:pt x="117566" y="914400"/>
                </a:cubicBezTo>
                <a:cubicBezTo>
                  <a:pt x="126274" y="931817"/>
                  <a:pt x="131225" y="951692"/>
                  <a:pt x="143691" y="966652"/>
                </a:cubicBezTo>
                <a:cubicBezTo>
                  <a:pt x="153742" y="978713"/>
                  <a:pt x="170819" y="982726"/>
                  <a:pt x="182880" y="992777"/>
                </a:cubicBezTo>
                <a:cubicBezTo>
                  <a:pt x="197072" y="1004604"/>
                  <a:pt x="209005" y="1018903"/>
                  <a:pt x="222068" y="1031966"/>
                </a:cubicBezTo>
                <a:cubicBezTo>
                  <a:pt x="257749" y="1139010"/>
                  <a:pt x="248464" y="1095114"/>
                  <a:pt x="222068" y="1306286"/>
                </a:cubicBezTo>
                <a:cubicBezTo>
                  <a:pt x="218652" y="1333612"/>
                  <a:pt x="204651" y="1358537"/>
                  <a:pt x="195943" y="1384663"/>
                </a:cubicBezTo>
                <a:lnTo>
                  <a:pt x="182880" y="1423852"/>
                </a:lnTo>
                <a:cubicBezTo>
                  <a:pt x="187214" y="1436853"/>
                  <a:pt x="208984" y="1525075"/>
                  <a:pt x="235131" y="1541417"/>
                </a:cubicBezTo>
                <a:cubicBezTo>
                  <a:pt x="258484" y="1556013"/>
                  <a:pt x="287805" y="1557657"/>
                  <a:pt x="313508" y="1567543"/>
                </a:cubicBezTo>
                <a:cubicBezTo>
                  <a:pt x="344459" y="1579447"/>
                  <a:pt x="373488" y="1596245"/>
                  <a:pt x="404948" y="1606732"/>
                </a:cubicBezTo>
                <a:cubicBezTo>
                  <a:pt x="491203" y="1635484"/>
                  <a:pt x="666206" y="1685109"/>
                  <a:pt x="666206" y="1685109"/>
                </a:cubicBezTo>
                <a:cubicBezTo>
                  <a:pt x="674914" y="1698172"/>
                  <a:pt x="689750" y="1708811"/>
                  <a:pt x="692331" y="1724297"/>
                </a:cubicBezTo>
                <a:cubicBezTo>
                  <a:pt x="694782" y="1739001"/>
                  <a:pt x="654779" y="1811921"/>
                  <a:pt x="653143" y="1815737"/>
                </a:cubicBezTo>
                <a:cubicBezTo>
                  <a:pt x="639720" y="1847058"/>
                  <a:pt x="636487" y="1874033"/>
                  <a:pt x="627017" y="1907177"/>
                </a:cubicBezTo>
                <a:cubicBezTo>
                  <a:pt x="605990" y="1980771"/>
                  <a:pt x="622666" y="1911520"/>
                  <a:pt x="587828" y="1998617"/>
                </a:cubicBezTo>
                <a:cubicBezTo>
                  <a:pt x="541192" y="2115208"/>
                  <a:pt x="585842" y="2040788"/>
                  <a:pt x="535577" y="2116183"/>
                </a:cubicBezTo>
                <a:cubicBezTo>
                  <a:pt x="530539" y="2136334"/>
                  <a:pt x="509451" y="2217166"/>
                  <a:pt x="509451" y="2233749"/>
                </a:cubicBezTo>
                <a:cubicBezTo>
                  <a:pt x="509451" y="2277509"/>
                  <a:pt x="493854" y="2331308"/>
                  <a:pt x="522514" y="2364377"/>
                </a:cubicBezTo>
                <a:cubicBezTo>
                  <a:pt x="558818" y="2406266"/>
                  <a:pt x="691232" y="2436114"/>
                  <a:pt x="757646" y="2442755"/>
                </a:cubicBezTo>
                <a:cubicBezTo>
                  <a:pt x="818458" y="2448836"/>
                  <a:pt x="879566" y="2451463"/>
                  <a:pt x="940526" y="2455817"/>
                </a:cubicBezTo>
                <a:cubicBezTo>
                  <a:pt x="1084656" y="2484643"/>
                  <a:pt x="1029028" y="2467901"/>
                  <a:pt x="1110343" y="2495006"/>
                </a:cubicBezTo>
                <a:cubicBezTo>
                  <a:pt x="1097280" y="2464526"/>
                  <a:pt x="1086876" y="2432764"/>
                  <a:pt x="1071154" y="2403566"/>
                </a:cubicBezTo>
                <a:cubicBezTo>
                  <a:pt x="1056268" y="2375920"/>
                  <a:pt x="1035359" y="2351930"/>
                  <a:pt x="1018903" y="2325189"/>
                </a:cubicBezTo>
                <a:cubicBezTo>
                  <a:pt x="812978" y="1990562"/>
                  <a:pt x="1131193" y="2487092"/>
                  <a:pt x="901337" y="2142309"/>
                </a:cubicBezTo>
                <a:cubicBezTo>
                  <a:pt x="887253" y="2121184"/>
                  <a:pt x="876708" y="2097795"/>
                  <a:pt x="862148" y="2076995"/>
                </a:cubicBezTo>
                <a:cubicBezTo>
                  <a:pt x="826979" y="2026754"/>
                  <a:pt x="776389" y="1973187"/>
                  <a:pt x="731520" y="1933303"/>
                </a:cubicBezTo>
                <a:cubicBezTo>
                  <a:pt x="719786" y="1922873"/>
                  <a:pt x="705394" y="1915886"/>
                  <a:pt x="692331" y="1907177"/>
                </a:cubicBezTo>
                <a:cubicBezTo>
                  <a:pt x="653143" y="1911531"/>
                  <a:pt x="612172" y="1907771"/>
                  <a:pt x="574766" y="1920240"/>
                </a:cubicBezTo>
                <a:cubicBezTo>
                  <a:pt x="544978" y="1930169"/>
                  <a:pt x="496388" y="1972492"/>
                  <a:pt x="496388" y="1972492"/>
                </a:cubicBezTo>
                <a:cubicBezTo>
                  <a:pt x="431074" y="1968138"/>
                  <a:pt x="334901" y="2015087"/>
                  <a:pt x="300446" y="1959429"/>
                </a:cubicBezTo>
                <a:cubicBezTo>
                  <a:pt x="254379" y="1885014"/>
                  <a:pt x="313263" y="1784674"/>
                  <a:pt x="326571" y="1698172"/>
                </a:cubicBezTo>
                <a:cubicBezTo>
                  <a:pt x="338448" y="1620973"/>
                  <a:pt x="359068" y="1620116"/>
                  <a:pt x="391886" y="1554480"/>
                </a:cubicBezTo>
                <a:cubicBezTo>
                  <a:pt x="455799" y="1426653"/>
                  <a:pt x="383607" y="1540772"/>
                  <a:pt x="444137" y="1449977"/>
                </a:cubicBezTo>
                <a:lnTo>
                  <a:pt x="352697" y="1358537"/>
                </a:lnTo>
                <a:cubicBezTo>
                  <a:pt x="339634" y="1345474"/>
                  <a:pt x="330031" y="1327611"/>
                  <a:pt x="313508" y="1319349"/>
                </a:cubicBezTo>
                <a:lnTo>
                  <a:pt x="261257" y="1293223"/>
                </a:lnTo>
                <a:cubicBezTo>
                  <a:pt x="252548" y="1280160"/>
                  <a:pt x="246232" y="1265136"/>
                  <a:pt x="235131" y="1254035"/>
                </a:cubicBezTo>
                <a:cubicBezTo>
                  <a:pt x="202563" y="1221467"/>
                  <a:pt x="186521" y="1227695"/>
                  <a:pt x="143691" y="1214846"/>
                </a:cubicBezTo>
                <a:cubicBezTo>
                  <a:pt x="117314" y="1206933"/>
                  <a:pt x="65314" y="1188720"/>
                  <a:pt x="65314" y="1188720"/>
                </a:cubicBezTo>
                <a:cubicBezTo>
                  <a:pt x="56605" y="1171303"/>
                  <a:pt x="41126" y="1155845"/>
                  <a:pt x="39188" y="1136469"/>
                </a:cubicBezTo>
                <a:cubicBezTo>
                  <a:pt x="31857" y="1063160"/>
                  <a:pt x="78246" y="999374"/>
                  <a:pt x="143691" y="966652"/>
                </a:cubicBezTo>
                <a:cubicBezTo>
                  <a:pt x="161108" y="957943"/>
                  <a:pt x="179036" y="950187"/>
                  <a:pt x="195943" y="940526"/>
                </a:cubicBezTo>
                <a:cubicBezTo>
                  <a:pt x="209574" y="932737"/>
                  <a:pt x="219900" y="918208"/>
                  <a:pt x="235131" y="914400"/>
                </a:cubicBezTo>
                <a:cubicBezTo>
                  <a:pt x="273384" y="904837"/>
                  <a:pt x="313508" y="905691"/>
                  <a:pt x="352697" y="901337"/>
                </a:cubicBezTo>
                <a:cubicBezTo>
                  <a:pt x="357051" y="883920"/>
                  <a:pt x="364450" y="866991"/>
                  <a:pt x="365760" y="849086"/>
                </a:cubicBezTo>
                <a:cubicBezTo>
                  <a:pt x="377534" y="688172"/>
                  <a:pt x="314910" y="507558"/>
                  <a:pt x="391886" y="365760"/>
                </a:cubicBezTo>
                <a:cubicBezTo>
                  <a:pt x="427445" y="300256"/>
                  <a:pt x="539931" y="383177"/>
                  <a:pt x="613954" y="391886"/>
                </a:cubicBezTo>
                <a:cubicBezTo>
                  <a:pt x="623621" y="440222"/>
                  <a:pt x="628802" y="498173"/>
                  <a:pt x="666206" y="535577"/>
                </a:cubicBezTo>
                <a:cubicBezTo>
                  <a:pt x="677307" y="546678"/>
                  <a:pt x="690097" y="558173"/>
                  <a:pt x="705394" y="561703"/>
                </a:cubicBezTo>
                <a:cubicBezTo>
                  <a:pt x="748034" y="571543"/>
                  <a:pt x="792703" y="568577"/>
                  <a:pt x="836023" y="574766"/>
                </a:cubicBezTo>
                <a:cubicBezTo>
                  <a:pt x="914683" y="586003"/>
                  <a:pt x="1071154" y="613955"/>
                  <a:pt x="1071154" y="613955"/>
                </a:cubicBezTo>
                <a:cubicBezTo>
                  <a:pt x="1192379" y="674565"/>
                  <a:pt x="1108954" y="643656"/>
                  <a:pt x="1358537" y="627017"/>
                </a:cubicBezTo>
                <a:cubicBezTo>
                  <a:pt x="1636799" y="608466"/>
                  <a:pt x="1643765" y="607026"/>
                  <a:pt x="1854926" y="587829"/>
                </a:cubicBezTo>
                <a:cubicBezTo>
                  <a:pt x="1952166" y="490587"/>
                  <a:pt x="1832758" y="613692"/>
                  <a:pt x="1933303" y="496389"/>
                </a:cubicBezTo>
                <a:cubicBezTo>
                  <a:pt x="1945325" y="482363"/>
                  <a:pt x="1960469" y="471226"/>
                  <a:pt x="1972491" y="457200"/>
                </a:cubicBezTo>
                <a:cubicBezTo>
                  <a:pt x="1986660" y="440670"/>
                  <a:pt x="1999026" y="422665"/>
                  <a:pt x="2011680" y="404949"/>
                </a:cubicBezTo>
                <a:cubicBezTo>
                  <a:pt x="2020805" y="392174"/>
                  <a:pt x="2025745" y="375811"/>
                  <a:pt x="2037806" y="365760"/>
                </a:cubicBezTo>
                <a:cubicBezTo>
                  <a:pt x="2052765" y="353294"/>
                  <a:pt x="2072640" y="348343"/>
                  <a:pt x="2090057" y="339635"/>
                </a:cubicBezTo>
                <a:cubicBezTo>
                  <a:pt x="2122893" y="438141"/>
                  <a:pt x="2078598" y="316714"/>
                  <a:pt x="2129246" y="418012"/>
                </a:cubicBezTo>
                <a:cubicBezTo>
                  <a:pt x="2135404" y="430328"/>
                  <a:pt x="2135477" y="445245"/>
                  <a:pt x="2142308" y="457200"/>
                </a:cubicBezTo>
                <a:cubicBezTo>
                  <a:pt x="2153110" y="476103"/>
                  <a:pt x="2168842" y="491736"/>
                  <a:pt x="2181497" y="509452"/>
                </a:cubicBezTo>
                <a:cubicBezTo>
                  <a:pt x="2190622" y="522227"/>
                  <a:pt x="2196522" y="537539"/>
                  <a:pt x="2207623" y="548640"/>
                </a:cubicBezTo>
                <a:cubicBezTo>
                  <a:pt x="2218724" y="559741"/>
                  <a:pt x="2234750" y="564715"/>
                  <a:pt x="2246811" y="574766"/>
                </a:cubicBezTo>
                <a:cubicBezTo>
                  <a:pt x="2261003" y="586593"/>
                  <a:pt x="2270967" y="603217"/>
                  <a:pt x="2286000" y="613955"/>
                </a:cubicBezTo>
                <a:cubicBezTo>
                  <a:pt x="2301846" y="625273"/>
                  <a:pt x="2321553" y="630061"/>
                  <a:pt x="2338251" y="640080"/>
                </a:cubicBezTo>
                <a:cubicBezTo>
                  <a:pt x="2365176" y="656235"/>
                  <a:pt x="2391509" y="673492"/>
                  <a:pt x="2416628" y="692332"/>
                </a:cubicBezTo>
                <a:cubicBezTo>
                  <a:pt x="2451462" y="718458"/>
                  <a:pt x="2496978" y="734479"/>
                  <a:pt x="2521131" y="770709"/>
                </a:cubicBezTo>
                <a:lnTo>
                  <a:pt x="2573383" y="849086"/>
                </a:lnTo>
                <a:cubicBezTo>
                  <a:pt x="2577737" y="866503"/>
                  <a:pt x="2581514" y="884075"/>
                  <a:pt x="2586446" y="901337"/>
                </a:cubicBezTo>
                <a:cubicBezTo>
                  <a:pt x="2590229" y="914577"/>
                  <a:pt x="2596521" y="927084"/>
                  <a:pt x="2599508" y="940526"/>
                </a:cubicBezTo>
                <a:cubicBezTo>
                  <a:pt x="2605253" y="966381"/>
                  <a:pt x="2607833" y="992844"/>
                  <a:pt x="2612571" y="1018903"/>
                </a:cubicBezTo>
                <a:cubicBezTo>
                  <a:pt x="2625132" y="1087990"/>
                  <a:pt x="2638536" y="1146499"/>
                  <a:pt x="2664823" y="1214846"/>
                </a:cubicBezTo>
                <a:cubicBezTo>
                  <a:pt x="2670459" y="1229499"/>
                  <a:pt x="2684572" y="1239689"/>
                  <a:pt x="2690948" y="1254035"/>
                </a:cubicBezTo>
                <a:cubicBezTo>
                  <a:pt x="2702133" y="1279200"/>
                  <a:pt x="2706846" y="1306843"/>
                  <a:pt x="2717074" y="1332412"/>
                </a:cubicBezTo>
                <a:cubicBezTo>
                  <a:pt x="2724306" y="1350492"/>
                  <a:pt x="2735291" y="1366869"/>
                  <a:pt x="2743200" y="1384663"/>
                </a:cubicBezTo>
                <a:cubicBezTo>
                  <a:pt x="2752723" y="1406090"/>
                  <a:pt x="2760617" y="1428206"/>
                  <a:pt x="2769326" y="1449977"/>
                </a:cubicBezTo>
                <a:cubicBezTo>
                  <a:pt x="2792150" y="1609752"/>
                  <a:pt x="2764186" y="1482851"/>
                  <a:pt x="2808514" y="1593669"/>
                </a:cubicBezTo>
                <a:cubicBezTo>
                  <a:pt x="2818742" y="1619238"/>
                  <a:pt x="2834640" y="1672046"/>
                  <a:pt x="2834640" y="1672046"/>
                </a:cubicBezTo>
                <a:cubicBezTo>
                  <a:pt x="2807519" y="1834771"/>
                  <a:pt x="2850418" y="1694913"/>
                  <a:pt x="2782388" y="1776549"/>
                </a:cubicBezTo>
                <a:cubicBezTo>
                  <a:pt x="2769922" y="1791508"/>
                  <a:pt x="2769086" y="1814145"/>
                  <a:pt x="2756263" y="1828800"/>
                </a:cubicBezTo>
                <a:cubicBezTo>
                  <a:pt x="2664750" y="1933386"/>
                  <a:pt x="2644781" y="1969885"/>
                  <a:pt x="2547257" y="2011680"/>
                </a:cubicBezTo>
                <a:cubicBezTo>
                  <a:pt x="2534601" y="2017104"/>
                  <a:pt x="2521308" y="2020960"/>
                  <a:pt x="2508068" y="2024743"/>
                </a:cubicBezTo>
                <a:cubicBezTo>
                  <a:pt x="2490806" y="2029675"/>
                  <a:pt x="2473234" y="2033452"/>
                  <a:pt x="2455817" y="2037806"/>
                </a:cubicBezTo>
                <a:cubicBezTo>
                  <a:pt x="2451463" y="2050869"/>
                  <a:pt x="2444848" y="2063386"/>
                  <a:pt x="2442754" y="2076995"/>
                </a:cubicBezTo>
                <a:cubicBezTo>
                  <a:pt x="2436100" y="2120246"/>
                  <a:pt x="2439531" y="2164984"/>
                  <a:pt x="2429691" y="2207623"/>
                </a:cubicBezTo>
                <a:cubicBezTo>
                  <a:pt x="2426161" y="2222921"/>
                  <a:pt x="2417197" y="2239023"/>
                  <a:pt x="2403566" y="2246812"/>
                </a:cubicBezTo>
                <a:cubicBezTo>
                  <a:pt x="2384289" y="2257828"/>
                  <a:pt x="2359925" y="2255059"/>
                  <a:pt x="2338251" y="2259875"/>
                </a:cubicBezTo>
                <a:cubicBezTo>
                  <a:pt x="2320726" y="2263769"/>
                  <a:pt x="2303604" y="2269416"/>
                  <a:pt x="2286000" y="2272937"/>
                </a:cubicBezTo>
                <a:cubicBezTo>
                  <a:pt x="2252554" y="2279626"/>
                  <a:pt x="2202330" y="2282115"/>
                  <a:pt x="2168434" y="2299063"/>
                </a:cubicBezTo>
                <a:cubicBezTo>
                  <a:pt x="2145725" y="2310418"/>
                  <a:pt x="2125829" y="2326897"/>
                  <a:pt x="2103120" y="2338252"/>
                </a:cubicBezTo>
                <a:cubicBezTo>
                  <a:pt x="2090804" y="2344410"/>
                  <a:pt x="2076247" y="2345157"/>
                  <a:pt x="2063931" y="2351315"/>
                </a:cubicBezTo>
                <a:cubicBezTo>
                  <a:pt x="2041222" y="2362669"/>
                  <a:pt x="2020811" y="2378173"/>
                  <a:pt x="1998617" y="2390503"/>
                </a:cubicBezTo>
                <a:cubicBezTo>
                  <a:pt x="1981595" y="2399960"/>
                  <a:pt x="1963273" y="2406968"/>
                  <a:pt x="1946366" y="2416629"/>
                </a:cubicBezTo>
                <a:cubicBezTo>
                  <a:pt x="1932735" y="2424418"/>
                  <a:pt x="1921000" y="2435312"/>
                  <a:pt x="1907177" y="2442755"/>
                </a:cubicBezTo>
                <a:cubicBezTo>
                  <a:pt x="1864313" y="2465835"/>
                  <a:pt x="1819412" y="2484989"/>
                  <a:pt x="1776548" y="2508069"/>
                </a:cubicBezTo>
                <a:cubicBezTo>
                  <a:pt x="1694250" y="2552383"/>
                  <a:pt x="1780016" y="2519977"/>
                  <a:pt x="1698171" y="2547257"/>
                </a:cubicBezTo>
                <a:cubicBezTo>
                  <a:pt x="1680754" y="2560320"/>
                  <a:pt x="1665688" y="2577322"/>
                  <a:pt x="1645920" y="2586446"/>
                </a:cubicBezTo>
                <a:cubicBezTo>
                  <a:pt x="1508028" y="2650089"/>
                  <a:pt x="1437908" y="2630157"/>
                  <a:pt x="1267097" y="2638697"/>
                </a:cubicBezTo>
                <a:cubicBezTo>
                  <a:pt x="1249680" y="2634343"/>
                  <a:pt x="1228865" y="2636850"/>
                  <a:pt x="1214846" y="2625635"/>
                </a:cubicBezTo>
                <a:cubicBezTo>
                  <a:pt x="1186180" y="2602702"/>
                  <a:pt x="1212953" y="2498413"/>
                  <a:pt x="1214846" y="2495006"/>
                </a:cubicBezTo>
                <a:cubicBezTo>
                  <a:pt x="1224303" y="2477984"/>
                  <a:pt x="1250190" y="2478541"/>
                  <a:pt x="1267097" y="2468880"/>
                </a:cubicBezTo>
                <a:cubicBezTo>
                  <a:pt x="1280728" y="2461091"/>
                  <a:pt x="1292244" y="2449776"/>
                  <a:pt x="1306286" y="2442755"/>
                </a:cubicBezTo>
                <a:cubicBezTo>
                  <a:pt x="1318602" y="2436597"/>
                  <a:pt x="1331914" y="2432085"/>
                  <a:pt x="1345474" y="2429692"/>
                </a:cubicBezTo>
                <a:cubicBezTo>
                  <a:pt x="1406116" y="2418990"/>
                  <a:pt x="1468614" y="2418501"/>
                  <a:pt x="1528354" y="2403566"/>
                </a:cubicBezTo>
                <a:cubicBezTo>
                  <a:pt x="1627265" y="2378838"/>
                  <a:pt x="1562726" y="2392128"/>
                  <a:pt x="1724297" y="2377440"/>
                </a:cubicBezTo>
                <a:cubicBezTo>
                  <a:pt x="1807484" y="2356643"/>
                  <a:pt x="1816867" y="2351315"/>
                  <a:pt x="1933303" y="2351315"/>
                </a:cubicBezTo>
                <a:cubicBezTo>
                  <a:pt x="2007454" y="2351315"/>
                  <a:pt x="2081348" y="2360023"/>
                  <a:pt x="2155371" y="2364377"/>
                </a:cubicBezTo>
                <a:cubicBezTo>
                  <a:pt x="2172788" y="2373086"/>
                  <a:pt x="2189543" y="2383271"/>
                  <a:pt x="2207623" y="2390503"/>
                </a:cubicBezTo>
                <a:cubicBezTo>
                  <a:pt x="2233192" y="2400731"/>
                  <a:pt x="2286000" y="2416629"/>
                  <a:pt x="2286000" y="2416629"/>
                </a:cubicBezTo>
                <a:cubicBezTo>
                  <a:pt x="2307771" y="2412275"/>
                  <a:pt x="2339678" y="2422475"/>
                  <a:pt x="2351314" y="2403566"/>
                </a:cubicBezTo>
                <a:cubicBezTo>
                  <a:pt x="2379542" y="2357696"/>
                  <a:pt x="2379940" y="2299626"/>
                  <a:pt x="2390503" y="2246812"/>
                </a:cubicBezTo>
                <a:cubicBezTo>
                  <a:pt x="2394857" y="2225040"/>
                  <a:pt x="2400426" y="2203477"/>
                  <a:pt x="2403566" y="2181497"/>
                </a:cubicBezTo>
                <a:cubicBezTo>
                  <a:pt x="2409142" y="2142464"/>
                  <a:pt x="2410146" y="2102825"/>
                  <a:pt x="2416628" y="2063932"/>
                </a:cubicBezTo>
                <a:cubicBezTo>
                  <a:pt x="2418892" y="2050350"/>
                  <a:pt x="2425908" y="2037983"/>
                  <a:pt x="2429691" y="2024743"/>
                </a:cubicBezTo>
                <a:cubicBezTo>
                  <a:pt x="2434623" y="2007481"/>
                  <a:pt x="2432795" y="1987430"/>
                  <a:pt x="2442754" y="1972492"/>
                </a:cubicBezTo>
                <a:cubicBezTo>
                  <a:pt x="2451463" y="1959429"/>
                  <a:pt x="2468880" y="1955075"/>
                  <a:pt x="2481943" y="1946366"/>
                </a:cubicBezTo>
                <a:cubicBezTo>
                  <a:pt x="2486297" y="1928949"/>
                  <a:pt x="2488702" y="1910925"/>
                  <a:pt x="2495006" y="1894115"/>
                </a:cubicBezTo>
                <a:cubicBezTo>
                  <a:pt x="2501843" y="1875882"/>
                  <a:pt x="2515536" y="1860515"/>
                  <a:pt x="2521131" y="1841863"/>
                </a:cubicBezTo>
                <a:cubicBezTo>
                  <a:pt x="2528742" y="1816494"/>
                  <a:pt x="2524007" y="1787935"/>
                  <a:pt x="2534194" y="1763486"/>
                </a:cubicBezTo>
                <a:cubicBezTo>
                  <a:pt x="2566490" y="1685978"/>
                  <a:pt x="2590617" y="1690553"/>
                  <a:pt x="2638697" y="1632857"/>
                </a:cubicBezTo>
                <a:cubicBezTo>
                  <a:pt x="2800539" y="1438647"/>
                  <a:pt x="2651510" y="1616493"/>
                  <a:pt x="2756263" y="1436915"/>
                </a:cubicBezTo>
                <a:cubicBezTo>
                  <a:pt x="2770311" y="1412832"/>
                  <a:pt x="2793048" y="1394799"/>
                  <a:pt x="2808514" y="1371600"/>
                </a:cubicBezTo>
                <a:cubicBezTo>
                  <a:pt x="2823283" y="1349446"/>
                  <a:pt x="2888752" y="1223015"/>
                  <a:pt x="2913017" y="1201783"/>
                </a:cubicBezTo>
                <a:cubicBezTo>
                  <a:pt x="2926528" y="1189961"/>
                  <a:pt x="2947851" y="1193074"/>
                  <a:pt x="2965268" y="1188720"/>
                </a:cubicBezTo>
                <a:cubicBezTo>
                  <a:pt x="2873828" y="1184366"/>
                  <a:pt x="2782175" y="1183259"/>
                  <a:pt x="2690948" y="1175657"/>
                </a:cubicBezTo>
                <a:cubicBezTo>
                  <a:pt x="2677226" y="1174514"/>
                  <a:pt x="2663796" y="1169282"/>
                  <a:pt x="2651760" y="1162595"/>
                </a:cubicBezTo>
                <a:cubicBezTo>
                  <a:pt x="2624312" y="1147346"/>
                  <a:pt x="2573383" y="1110343"/>
                  <a:pt x="2573383" y="1110343"/>
                </a:cubicBezTo>
                <a:cubicBezTo>
                  <a:pt x="2564674" y="1097280"/>
                  <a:pt x="2554278" y="1085197"/>
                  <a:pt x="2547257" y="1071155"/>
                </a:cubicBezTo>
                <a:cubicBezTo>
                  <a:pt x="2541099" y="1058839"/>
                  <a:pt x="2537977" y="1045206"/>
                  <a:pt x="2534194" y="1031966"/>
                </a:cubicBezTo>
                <a:cubicBezTo>
                  <a:pt x="2518604" y="977402"/>
                  <a:pt x="2518333" y="962928"/>
                  <a:pt x="2508068" y="901337"/>
                </a:cubicBezTo>
                <a:cubicBezTo>
                  <a:pt x="2503714" y="814251"/>
                  <a:pt x="2502559" y="726947"/>
                  <a:pt x="2495006" y="640080"/>
                </a:cubicBezTo>
                <a:cubicBezTo>
                  <a:pt x="2493813" y="626362"/>
                  <a:pt x="2489581" y="612349"/>
                  <a:pt x="2481943" y="600892"/>
                </a:cubicBezTo>
                <a:cubicBezTo>
                  <a:pt x="2471695" y="585521"/>
                  <a:pt x="2456946" y="573530"/>
                  <a:pt x="2442754" y="561703"/>
                </a:cubicBezTo>
                <a:cubicBezTo>
                  <a:pt x="2430693" y="551652"/>
                  <a:pt x="2416629" y="544286"/>
                  <a:pt x="2403566" y="535577"/>
                </a:cubicBezTo>
                <a:cubicBezTo>
                  <a:pt x="2394857" y="522514"/>
                  <a:pt x="2389699" y="506196"/>
                  <a:pt x="2377440" y="496389"/>
                </a:cubicBezTo>
                <a:cubicBezTo>
                  <a:pt x="2346206" y="471402"/>
                  <a:pt x="2319032" y="488131"/>
                  <a:pt x="2286000" y="496389"/>
                </a:cubicBezTo>
                <a:cubicBezTo>
                  <a:pt x="2271054" y="541227"/>
                  <a:pt x="2273290" y="548286"/>
                  <a:pt x="2233748" y="587829"/>
                </a:cubicBezTo>
                <a:cubicBezTo>
                  <a:pt x="2222647" y="598930"/>
                  <a:pt x="2206621" y="603904"/>
                  <a:pt x="2194560" y="613955"/>
                </a:cubicBezTo>
                <a:cubicBezTo>
                  <a:pt x="2180368" y="625782"/>
                  <a:pt x="2168434" y="640080"/>
                  <a:pt x="2155371" y="653143"/>
                </a:cubicBezTo>
                <a:cubicBezTo>
                  <a:pt x="2151017" y="666206"/>
                  <a:pt x="2155855" y="689869"/>
                  <a:pt x="2142308" y="692332"/>
                </a:cubicBezTo>
                <a:cubicBezTo>
                  <a:pt x="2044635" y="710091"/>
                  <a:pt x="2030663" y="691924"/>
                  <a:pt x="1972491" y="653143"/>
                </a:cubicBezTo>
                <a:cubicBezTo>
                  <a:pt x="1948926" y="617795"/>
                  <a:pt x="1936813" y="603136"/>
                  <a:pt x="1920240" y="561703"/>
                </a:cubicBezTo>
                <a:cubicBezTo>
                  <a:pt x="1910012" y="536134"/>
                  <a:pt x="1894114" y="483326"/>
                  <a:pt x="1894114" y="483326"/>
                </a:cubicBezTo>
                <a:cubicBezTo>
                  <a:pt x="1889760" y="439783"/>
                  <a:pt x="1886835" y="396073"/>
                  <a:pt x="1881051" y="352697"/>
                </a:cubicBezTo>
                <a:cubicBezTo>
                  <a:pt x="1878117" y="330689"/>
                  <a:pt x="1870742" y="309414"/>
                  <a:pt x="1867988" y="287383"/>
                </a:cubicBezTo>
                <a:cubicBezTo>
                  <a:pt x="1862023" y="239660"/>
                  <a:pt x="1859280" y="191589"/>
                  <a:pt x="1854926" y="143692"/>
                </a:cubicBezTo>
                <a:cubicBezTo>
                  <a:pt x="1820092" y="152400"/>
                  <a:pt x="1782539" y="153759"/>
                  <a:pt x="1750423" y="169817"/>
                </a:cubicBezTo>
                <a:cubicBezTo>
                  <a:pt x="1690382" y="199837"/>
                  <a:pt x="1717644" y="195943"/>
                  <a:pt x="1672046" y="195943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41" name="Connecteur droit 40"/>
          <p:cNvCxnSpPr>
            <a:stCxn id="46" idx="57"/>
            <a:endCxn id="46" idx="54"/>
          </p:cNvCxnSpPr>
          <p:nvPr/>
        </p:nvCxnSpPr>
        <p:spPr>
          <a:xfrm>
            <a:off x="3213463" y="4101738"/>
            <a:ext cx="287383" cy="391885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14282" y="1571612"/>
            <a:ext cx="128588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Gène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643306" y="5485171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Lieu de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 des protéines</a:t>
            </a:r>
          </a:p>
          <a:p>
            <a:pPr>
              <a:buFontTx/>
              <a:buChar char="-"/>
            </a:pP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Cytosol</a:t>
            </a:r>
          </a:p>
          <a:p>
            <a:pPr>
              <a:buFontTx/>
              <a:buChar char="-"/>
            </a:pP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000" b="1" dirty="0" err="1">
                <a:latin typeface="Times New Roman" pitchFamily="18" charset="0"/>
                <a:cs typeface="Times New Roman" pitchFamily="18" charset="0"/>
              </a:rPr>
              <a:t>REr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714348" y="1428736"/>
            <a:ext cx="7643866" cy="5143536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2214546" y="1857364"/>
            <a:ext cx="3500462" cy="3357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071670" y="1714488"/>
            <a:ext cx="3786214" cy="364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857620" y="157161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4857752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500694" y="2714620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500694" y="392906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714876" y="478632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3428992" y="5072074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357422" y="442913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2000232" y="321468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643174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428992" y="2928934"/>
            <a:ext cx="1428760" cy="128588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ZoneTexte 27"/>
          <p:cNvSpPr txBox="1"/>
          <p:nvPr/>
        </p:nvSpPr>
        <p:spPr>
          <a:xfrm>
            <a:off x="3643306" y="30003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Ss-u. r.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00430" y="3441142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ZoneTexte 30"/>
          <p:cNvSpPr txBox="1"/>
          <p:nvPr/>
        </p:nvSpPr>
        <p:spPr>
          <a:xfrm>
            <a:off x="3643306" y="34290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2" name="Ellipse 31"/>
          <p:cNvSpPr/>
          <p:nvPr/>
        </p:nvSpPr>
        <p:spPr>
          <a:xfrm>
            <a:off x="4214810" y="3571876"/>
            <a:ext cx="428628" cy="4286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/>
          <p:cNvSpPr txBox="1"/>
          <p:nvPr/>
        </p:nvSpPr>
        <p:spPr>
          <a:xfrm>
            <a:off x="4286248" y="3571876"/>
            <a:ext cx="32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4143372" y="2714620"/>
            <a:ext cx="2071702" cy="71438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572000" y="3929066"/>
            <a:ext cx="1643074" cy="35719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6286512" y="2571744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ZoneTexte 38"/>
          <p:cNvSpPr txBox="1"/>
          <p:nvPr/>
        </p:nvSpPr>
        <p:spPr>
          <a:xfrm>
            <a:off x="6429388" y="25596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>
          <a:xfrm>
            <a:off x="6357950" y="3929066"/>
            <a:ext cx="571504" cy="4980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/>
          <p:cNvSpPr txBox="1"/>
          <p:nvPr/>
        </p:nvSpPr>
        <p:spPr>
          <a:xfrm>
            <a:off x="6572264" y="3998466"/>
            <a:ext cx="285752" cy="36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6" name="Forme libre 45"/>
          <p:cNvSpPr/>
          <p:nvPr/>
        </p:nvSpPr>
        <p:spPr>
          <a:xfrm>
            <a:off x="2481943" y="2168434"/>
            <a:ext cx="2965268" cy="2650089"/>
          </a:xfrm>
          <a:custGeom>
            <a:avLst/>
            <a:gdLst>
              <a:gd name="connsiteX0" fmla="*/ 1123406 w 2965268"/>
              <a:gd name="connsiteY0" fmla="*/ 0 h 2650089"/>
              <a:gd name="connsiteX1" fmla="*/ 1267097 w 2965268"/>
              <a:gd name="connsiteY1" fmla="*/ 52252 h 2650089"/>
              <a:gd name="connsiteX2" fmla="*/ 1397726 w 2965268"/>
              <a:gd name="connsiteY2" fmla="*/ 156755 h 2650089"/>
              <a:gd name="connsiteX3" fmla="*/ 1463040 w 2965268"/>
              <a:gd name="connsiteY3" fmla="*/ 195943 h 2650089"/>
              <a:gd name="connsiteX4" fmla="*/ 1502228 w 2965268"/>
              <a:gd name="connsiteY4" fmla="*/ 222069 h 2650089"/>
              <a:gd name="connsiteX5" fmla="*/ 1567543 w 2965268"/>
              <a:gd name="connsiteY5" fmla="*/ 300446 h 2650089"/>
              <a:gd name="connsiteX6" fmla="*/ 1606731 w 2965268"/>
              <a:gd name="connsiteY6" fmla="*/ 326572 h 2650089"/>
              <a:gd name="connsiteX7" fmla="*/ 1619794 w 2965268"/>
              <a:gd name="connsiteY7" fmla="*/ 378823 h 2650089"/>
              <a:gd name="connsiteX8" fmla="*/ 1515291 w 2965268"/>
              <a:gd name="connsiteY8" fmla="*/ 444137 h 2650089"/>
              <a:gd name="connsiteX9" fmla="*/ 1005840 w 2965268"/>
              <a:gd name="connsiteY9" fmla="*/ 418012 h 2650089"/>
              <a:gd name="connsiteX10" fmla="*/ 953588 w 2965268"/>
              <a:gd name="connsiteY10" fmla="*/ 391886 h 2650089"/>
              <a:gd name="connsiteX11" fmla="*/ 914400 w 2965268"/>
              <a:gd name="connsiteY11" fmla="*/ 378823 h 2650089"/>
              <a:gd name="connsiteX12" fmla="*/ 888274 w 2965268"/>
              <a:gd name="connsiteY12" fmla="*/ 326572 h 2650089"/>
              <a:gd name="connsiteX13" fmla="*/ 888274 w 2965268"/>
              <a:gd name="connsiteY13" fmla="*/ 130629 h 2650089"/>
              <a:gd name="connsiteX14" fmla="*/ 966651 w 2965268"/>
              <a:gd name="connsiteY14" fmla="*/ 78377 h 2650089"/>
              <a:gd name="connsiteX15" fmla="*/ 1071154 w 2965268"/>
              <a:gd name="connsiteY15" fmla="*/ 52252 h 2650089"/>
              <a:gd name="connsiteX16" fmla="*/ 1240971 w 2965268"/>
              <a:gd name="connsiteY16" fmla="*/ 65315 h 2650089"/>
              <a:gd name="connsiteX17" fmla="*/ 1319348 w 2965268"/>
              <a:gd name="connsiteY17" fmla="*/ 91440 h 2650089"/>
              <a:gd name="connsiteX18" fmla="*/ 1436914 w 2965268"/>
              <a:gd name="connsiteY18" fmla="*/ 117566 h 2650089"/>
              <a:gd name="connsiteX19" fmla="*/ 1489166 w 2965268"/>
              <a:gd name="connsiteY19" fmla="*/ 130629 h 2650089"/>
              <a:gd name="connsiteX20" fmla="*/ 1528354 w 2965268"/>
              <a:gd name="connsiteY20" fmla="*/ 156755 h 2650089"/>
              <a:gd name="connsiteX21" fmla="*/ 1554480 w 2965268"/>
              <a:gd name="connsiteY21" fmla="*/ 235132 h 2650089"/>
              <a:gd name="connsiteX22" fmla="*/ 1541417 w 2965268"/>
              <a:gd name="connsiteY22" fmla="*/ 313509 h 2650089"/>
              <a:gd name="connsiteX23" fmla="*/ 1502228 w 2965268"/>
              <a:gd name="connsiteY23" fmla="*/ 339635 h 2650089"/>
              <a:gd name="connsiteX24" fmla="*/ 849086 w 2965268"/>
              <a:gd name="connsiteY24" fmla="*/ 365760 h 2650089"/>
              <a:gd name="connsiteX25" fmla="*/ 796834 w 2965268"/>
              <a:gd name="connsiteY25" fmla="*/ 404949 h 2650089"/>
              <a:gd name="connsiteX26" fmla="*/ 600891 w 2965268"/>
              <a:gd name="connsiteY26" fmla="*/ 509452 h 2650089"/>
              <a:gd name="connsiteX27" fmla="*/ 378823 w 2965268"/>
              <a:gd name="connsiteY27" fmla="*/ 653143 h 2650089"/>
              <a:gd name="connsiteX28" fmla="*/ 143691 w 2965268"/>
              <a:gd name="connsiteY28" fmla="*/ 770709 h 2650089"/>
              <a:gd name="connsiteX29" fmla="*/ 39188 w 2965268"/>
              <a:gd name="connsiteY29" fmla="*/ 796835 h 2650089"/>
              <a:gd name="connsiteX30" fmla="*/ 0 w 2965268"/>
              <a:gd name="connsiteY30" fmla="*/ 809897 h 2650089"/>
              <a:gd name="connsiteX31" fmla="*/ 26126 w 2965268"/>
              <a:gd name="connsiteY31" fmla="*/ 849086 h 2650089"/>
              <a:gd name="connsiteX32" fmla="*/ 117566 w 2965268"/>
              <a:gd name="connsiteY32" fmla="*/ 914400 h 2650089"/>
              <a:gd name="connsiteX33" fmla="*/ 143691 w 2965268"/>
              <a:gd name="connsiteY33" fmla="*/ 966652 h 2650089"/>
              <a:gd name="connsiteX34" fmla="*/ 182880 w 2965268"/>
              <a:gd name="connsiteY34" fmla="*/ 992777 h 2650089"/>
              <a:gd name="connsiteX35" fmla="*/ 222068 w 2965268"/>
              <a:gd name="connsiteY35" fmla="*/ 1031966 h 2650089"/>
              <a:gd name="connsiteX36" fmla="*/ 222068 w 2965268"/>
              <a:gd name="connsiteY36" fmla="*/ 1306286 h 2650089"/>
              <a:gd name="connsiteX37" fmla="*/ 195943 w 2965268"/>
              <a:gd name="connsiteY37" fmla="*/ 1384663 h 2650089"/>
              <a:gd name="connsiteX38" fmla="*/ 182880 w 2965268"/>
              <a:gd name="connsiteY38" fmla="*/ 1423852 h 2650089"/>
              <a:gd name="connsiteX39" fmla="*/ 235131 w 2965268"/>
              <a:gd name="connsiteY39" fmla="*/ 1541417 h 2650089"/>
              <a:gd name="connsiteX40" fmla="*/ 313508 w 2965268"/>
              <a:gd name="connsiteY40" fmla="*/ 1567543 h 2650089"/>
              <a:gd name="connsiteX41" fmla="*/ 404948 w 2965268"/>
              <a:gd name="connsiteY41" fmla="*/ 1606732 h 2650089"/>
              <a:gd name="connsiteX42" fmla="*/ 666206 w 2965268"/>
              <a:gd name="connsiteY42" fmla="*/ 1685109 h 2650089"/>
              <a:gd name="connsiteX43" fmla="*/ 692331 w 2965268"/>
              <a:gd name="connsiteY43" fmla="*/ 1724297 h 2650089"/>
              <a:gd name="connsiteX44" fmla="*/ 653143 w 2965268"/>
              <a:gd name="connsiteY44" fmla="*/ 1815737 h 2650089"/>
              <a:gd name="connsiteX45" fmla="*/ 627017 w 2965268"/>
              <a:gd name="connsiteY45" fmla="*/ 1907177 h 2650089"/>
              <a:gd name="connsiteX46" fmla="*/ 587828 w 2965268"/>
              <a:gd name="connsiteY46" fmla="*/ 1998617 h 2650089"/>
              <a:gd name="connsiteX47" fmla="*/ 535577 w 2965268"/>
              <a:gd name="connsiteY47" fmla="*/ 2116183 h 2650089"/>
              <a:gd name="connsiteX48" fmla="*/ 509451 w 2965268"/>
              <a:gd name="connsiteY48" fmla="*/ 2233749 h 2650089"/>
              <a:gd name="connsiteX49" fmla="*/ 522514 w 2965268"/>
              <a:gd name="connsiteY49" fmla="*/ 2364377 h 2650089"/>
              <a:gd name="connsiteX50" fmla="*/ 757646 w 2965268"/>
              <a:gd name="connsiteY50" fmla="*/ 2442755 h 2650089"/>
              <a:gd name="connsiteX51" fmla="*/ 940526 w 2965268"/>
              <a:gd name="connsiteY51" fmla="*/ 2455817 h 2650089"/>
              <a:gd name="connsiteX52" fmla="*/ 1110343 w 2965268"/>
              <a:gd name="connsiteY52" fmla="*/ 2495006 h 2650089"/>
              <a:gd name="connsiteX53" fmla="*/ 1071154 w 2965268"/>
              <a:gd name="connsiteY53" fmla="*/ 2403566 h 2650089"/>
              <a:gd name="connsiteX54" fmla="*/ 1018903 w 2965268"/>
              <a:gd name="connsiteY54" fmla="*/ 2325189 h 2650089"/>
              <a:gd name="connsiteX55" fmla="*/ 901337 w 2965268"/>
              <a:gd name="connsiteY55" fmla="*/ 2142309 h 2650089"/>
              <a:gd name="connsiteX56" fmla="*/ 862148 w 2965268"/>
              <a:gd name="connsiteY56" fmla="*/ 2076995 h 2650089"/>
              <a:gd name="connsiteX57" fmla="*/ 731520 w 2965268"/>
              <a:gd name="connsiteY57" fmla="*/ 1933303 h 2650089"/>
              <a:gd name="connsiteX58" fmla="*/ 692331 w 2965268"/>
              <a:gd name="connsiteY58" fmla="*/ 1907177 h 2650089"/>
              <a:gd name="connsiteX59" fmla="*/ 574766 w 2965268"/>
              <a:gd name="connsiteY59" fmla="*/ 1920240 h 2650089"/>
              <a:gd name="connsiteX60" fmla="*/ 496388 w 2965268"/>
              <a:gd name="connsiteY60" fmla="*/ 1972492 h 2650089"/>
              <a:gd name="connsiteX61" fmla="*/ 300446 w 2965268"/>
              <a:gd name="connsiteY61" fmla="*/ 1959429 h 2650089"/>
              <a:gd name="connsiteX62" fmla="*/ 326571 w 2965268"/>
              <a:gd name="connsiteY62" fmla="*/ 1698172 h 2650089"/>
              <a:gd name="connsiteX63" fmla="*/ 391886 w 2965268"/>
              <a:gd name="connsiteY63" fmla="*/ 1554480 h 2650089"/>
              <a:gd name="connsiteX64" fmla="*/ 444137 w 2965268"/>
              <a:gd name="connsiteY64" fmla="*/ 1449977 h 2650089"/>
              <a:gd name="connsiteX65" fmla="*/ 352697 w 2965268"/>
              <a:gd name="connsiteY65" fmla="*/ 1358537 h 2650089"/>
              <a:gd name="connsiteX66" fmla="*/ 313508 w 2965268"/>
              <a:gd name="connsiteY66" fmla="*/ 1319349 h 2650089"/>
              <a:gd name="connsiteX67" fmla="*/ 261257 w 2965268"/>
              <a:gd name="connsiteY67" fmla="*/ 1293223 h 2650089"/>
              <a:gd name="connsiteX68" fmla="*/ 235131 w 2965268"/>
              <a:gd name="connsiteY68" fmla="*/ 1254035 h 2650089"/>
              <a:gd name="connsiteX69" fmla="*/ 143691 w 2965268"/>
              <a:gd name="connsiteY69" fmla="*/ 1214846 h 2650089"/>
              <a:gd name="connsiteX70" fmla="*/ 65314 w 2965268"/>
              <a:gd name="connsiteY70" fmla="*/ 1188720 h 2650089"/>
              <a:gd name="connsiteX71" fmla="*/ 39188 w 2965268"/>
              <a:gd name="connsiteY71" fmla="*/ 1136469 h 2650089"/>
              <a:gd name="connsiteX72" fmla="*/ 143691 w 2965268"/>
              <a:gd name="connsiteY72" fmla="*/ 966652 h 2650089"/>
              <a:gd name="connsiteX73" fmla="*/ 195943 w 2965268"/>
              <a:gd name="connsiteY73" fmla="*/ 940526 h 2650089"/>
              <a:gd name="connsiteX74" fmla="*/ 235131 w 2965268"/>
              <a:gd name="connsiteY74" fmla="*/ 914400 h 2650089"/>
              <a:gd name="connsiteX75" fmla="*/ 352697 w 2965268"/>
              <a:gd name="connsiteY75" fmla="*/ 901337 h 2650089"/>
              <a:gd name="connsiteX76" fmla="*/ 365760 w 2965268"/>
              <a:gd name="connsiteY76" fmla="*/ 849086 h 2650089"/>
              <a:gd name="connsiteX77" fmla="*/ 391886 w 2965268"/>
              <a:gd name="connsiteY77" fmla="*/ 365760 h 2650089"/>
              <a:gd name="connsiteX78" fmla="*/ 613954 w 2965268"/>
              <a:gd name="connsiteY78" fmla="*/ 391886 h 2650089"/>
              <a:gd name="connsiteX79" fmla="*/ 666206 w 2965268"/>
              <a:gd name="connsiteY79" fmla="*/ 535577 h 2650089"/>
              <a:gd name="connsiteX80" fmla="*/ 705394 w 2965268"/>
              <a:gd name="connsiteY80" fmla="*/ 561703 h 2650089"/>
              <a:gd name="connsiteX81" fmla="*/ 836023 w 2965268"/>
              <a:gd name="connsiteY81" fmla="*/ 574766 h 2650089"/>
              <a:gd name="connsiteX82" fmla="*/ 1071154 w 2965268"/>
              <a:gd name="connsiteY82" fmla="*/ 613955 h 2650089"/>
              <a:gd name="connsiteX83" fmla="*/ 1358537 w 2965268"/>
              <a:gd name="connsiteY83" fmla="*/ 627017 h 2650089"/>
              <a:gd name="connsiteX84" fmla="*/ 1854926 w 2965268"/>
              <a:gd name="connsiteY84" fmla="*/ 587829 h 2650089"/>
              <a:gd name="connsiteX85" fmla="*/ 1933303 w 2965268"/>
              <a:gd name="connsiteY85" fmla="*/ 496389 h 2650089"/>
              <a:gd name="connsiteX86" fmla="*/ 1972491 w 2965268"/>
              <a:gd name="connsiteY86" fmla="*/ 457200 h 2650089"/>
              <a:gd name="connsiteX87" fmla="*/ 2011680 w 2965268"/>
              <a:gd name="connsiteY87" fmla="*/ 404949 h 2650089"/>
              <a:gd name="connsiteX88" fmla="*/ 2037806 w 2965268"/>
              <a:gd name="connsiteY88" fmla="*/ 365760 h 2650089"/>
              <a:gd name="connsiteX89" fmla="*/ 2090057 w 2965268"/>
              <a:gd name="connsiteY89" fmla="*/ 339635 h 2650089"/>
              <a:gd name="connsiteX90" fmla="*/ 2129246 w 2965268"/>
              <a:gd name="connsiteY90" fmla="*/ 418012 h 2650089"/>
              <a:gd name="connsiteX91" fmla="*/ 2142308 w 2965268"/>
              <a:gd name="connsiteY91" fmla="*/ 457200 h 2650089"/>
              <a:gd name="connsiteX92" fmla="*/ 2181497 w 2965268"/>
              <a:gd name="connsiteY92" fmla="*/ 509452 h 2650089"/>
              <a:gd name="connsiteX93" fmla="*/ 2207623 w 2965268"/>
              <a:gd name="connsiteY93" fmla="*/ 548640 h 2650089"/>
              <a:gd name="connsiteX94" fmla="*/ 2246811 w 2965268"/>
              <a:gd name="connsiteY94" fmla="*/ 574766 h 2650089"/>
              <a:gd name="connsiteX95" fmla="*/ 2286000 w 2965268"/>
              <a:gd name="connsiteY95" fmla="*/ 613955 h 2650089"/>
              <a:gd name="connsiteX96" fmla="*/ 2338251 w 2965268"/>
              <a:gd name="connsiteY96" fmla="*/ 640080 h 2650089"/>
              <a:gd name="connsiteX97" fmla="*/ 2416628 w 2965268"/>
              <a:gd name="connsiteY97" fmla="*/ 692332 h 2650089"/>
              <a:gd name="connsiteX98" fmla="*/ 2521131 w 2965268"/>
              <a:gd name="connsiteY98" fmla="*/ 770709 h 2650089"/>
              <a:gd name="connsiteX99" fmla="*/ 2573383 w 2965268"/>
              <a:gd name="connsiteY99" fmla="*/ 849086 h 2650089"/>
              <a:gd name="connsiteX100" fmla="*/ 2586446 w 2965268"/>
              <a:gd name="connsiteY100" fmla="*/ 901337 h 2650089"/>
              <a:gd name="connsiteX101" fmla="*/ 2599508 w 2965268"/>
              <a:gd name="connsiteY101" fmla="*/ 940526 h 2650089"/>
              <a:gd name="connsiteX102" fmla="*/ 2612571 w 2965268"/>
              <a:gd name="connsiteY102" fmla="*/ 1018903 h 2650089"/>
              <a:gd name="connsiteX103" fmla="*/ 2664823 w 2965268"/>
              <a:gd name="connsiteY103" fmla="*/ 1214846 h 2650089"/>
              <a:gd name="connsiteX104" fmla="*/ 2690948 w 2965268"/>
              <a:gd name="connsiteY104" fmla="*/ 1254035 h 2650089"/>
              <a:gd name="connsiteX105" fmla="*/ 2717074 w 2965268"/>
              <a:gd name="connsiteY105" fmla="*/ 1332412 h 2650089"/>
              <a:gd name="connsiteX106" fmla="*/ 2743200 w 2965268"/>
              <a:gd name="connsiteY106" fmla="*/ 1384663 h 2650089"/>
              <a:gd name="connsiteX107" fmla="*/ 2769326 w 2965268"/>
              <a:gd name="connsiteY107" fmla="*/ 1449977 h 2650089"/>
              <a:gd name="connsiteX108" fmla="*/ 2808514 w 2965268"/>
              <a:gd name="connsiteY108" fmla="*/ 1593669 h 2650089"/>
              <a:gd name="connsiteX109" fmla="*/ 2834640 w 2965268"/>
              <a:gd name="connsiteY109" fmla="*/ 1672046 h 2650089"/>
              <a:gd name="connsiteX110" fmla="*/ 2782388 w 2965268"/>
              <a:gd name="connsiteY110" fmla="*/ 1776549 h 2650089"/>
              <a:gd name="connsiteX111" fmla="*/ 2756263 w 2965268"/>
              <a:gd name="connsiteY111" fmla="*/ 1828800 h 2650089"/>
              <a:gd name="connsiteX112" fmla="*/ 2547257 w 2965268"/>
              <a:gd name="connsiteY112" fmla="*/ 2011680 h 2650089"/>
              <a:gd name="connsiteX113" fmla="*/ 2508068 w 2965268"/>
              <a:gd name="connsiteY113" fmla="*/ 2024743 h 2650089"/>
              <a:gd name="connsiteX114" fmla="*/ 2455817 w 2965268"/>
              <a:gd name="connsiteY114" fmla="*/ 2037806 h 2650089"/>
              <a:gd name="connsiteX115" fmla="*/ 2442754 w 2965268"/>
              <a:gd name="connsiteY115" fmla="*/ 2076995 h 2650089"/>
              <a:gd name="connsiteX116" fmla="*/ 2429691 w 2965268"/>
              <a:gd name="connsiteY116" fmla="*/ 2207623 h 2650089"/>
              <a:gd name="connsiteX117" fmla="*/ 2403566 w 2965268"/>
              <a:gd name="connsiteY117" fmla="*/ 2246812 h 2650089"/>
              <a:gd name="connsiteX118" fmla="*/ 2338251 w 2965268"/>
              <a:gd name="connsiteY118" fmla="*/ 2259875 h 2650089"/>
              <a:gd name="connsiteX119" fmla="*/ 2286000 w 2965268"/>
              <a:gd name="connsiteY119" fmla="*/ 2272937 h 2650089"/>
              <a:gd name="connsiteX120" fmla="*/ 2168434 w 2965268"/>
              <a:gd name="connsiteY120" fmla="*/ 2299063 h 2650089"/>
              <a:gd name="connsiteX121" fmla="*/ 2103120 w 2965268"/>
              <a:gd name="connsiteY121" fmla="*/ 2338252 h 2650089"/>
              <a:gd name="connsiteX122" fmla="*/ 2063931 w 2965268"/>
              <a:gd name="connsiteY122" fmla="*/ 2351315 h 2650089"/>
              <a:gd name="connsiteX123" fmla="*/ 1998617 w 2965268"/>
              <a:gd name="connsiteY123" fmla="*/ 2390503 h 2650089"/>
              <a:gd name="connsiteX124" fmla="*/ 1946366 w 2965268"/>
              <a:gd name="connsiteY124" fmla="*/ 2416629 h 2650089"/>
              <a:gd name="connsiteX125" fmla="*/ 1907177 w 2965268"/>
              <a:gd name="connsiteY125" fmla="*/ 2442755 h 2650089"/>
              <a:gd name="connsiteX126" fmla="*/ 1776548 w 2965268"/>
              <a:gd name="connsiteY126" fmla="*/ 2508069 h 2650089"/>
              <a:gd name="connsiteX127" fmla="*/ 1698171 w 2965268"/>
              <a:gd name="connsiteY127" fmla="*/ 2547257 h 2650089"/>
              <a:gd name="connsiteX128" fmla="*/ 1645920 w 2965268"/>
              <a:gd name="connsiteY128" fmla="*/ 2586446 h 2650089"/>
              <a:gd name="connsiteX129" fmla="*/ 1267097 w 2965268"/>
              <a:gd name="connsiteY129" fmla="*/ 2638697 h 2650089"/>
              <a:gd name="connsiteX130" fmla="*/ 1214846 w 2965268"/>
              <a:gd name="connsiteY130" fmla="*/ 2625635 h 2650089"/>
              <a:gd name="connsiteX131" fmla="*/ 1214846 w 2965268"/>
              <a:gd name="connsiteY131" fmla="*/ 2495006 h 2650089"/>
              <a:gd name="connsiteX132" fmla="*/ 1267097 w 2965268"/>
              <a:gd name="connsiteY132" fmla="*/ 2468880 h 2650089"/>
              <a:gd name="connsiteX133" fmla="*/ 1306286 w 2965268"/>
              <a:gd name="connsiteY133" fmla="*/ 2442755 h 2650089"/>
              <a:gd name="connsiteX134" fmla="*/ 1345474 w 2965268"/>
              <a:gd name="connsiteY134" fmla="*/ 2429692 h 2650089"/>
              <a:gd name="connsiteX135" fmla="*/ 1528354 w 2965268"/>
              <a:gd name="connsiteY135" fmla="*/ 2403566 h 2650089"/>
              <a:gd name="connsiteX136" fmla="*/ 1724297 w 2965268"/>
              <a:gd name="connsiteY136" fmla="*/ 2377440 h 2650089"/>
              <a:gd name="connsiteX137" fmla="*/ 1933303 w 2965268"/>
              <a:gd name="connsiteY137" fmla="*/ 2351315 h 2650089"/>
              <a:gd name="connsiteX138" fmla="*/ 2155371 w 2965268"/>
              <a:gd name="connsiteY138" fmla="*/ 2364377 h 2650089"/>
              <a:gd name="connsiteX139" fmla="*/ 2207623 w 2965268"/>
              <a:gd name="connsiteY139" fmla="*/ 2390503 h 2650089"/>
              <a:gd name="connsiteX140" fmla="*/ 2286000 w 2965268"/>
              <a:gd name="connsiteY140" fmla="*/ 2416629 h 2650089"/>
              <a:gd name="connsiteX141" fmla="*/ 2351314 w 2965268"/>
              <a:gd name="connsiteY141" fmla="*/ 2403566 h 2650089"/>
              <a:gd name="connsiteX142" fmla="*/ 2390503 w 2965268"/>
              <a:gd name="connsiteY142" fmla="*/ 2246812 h 2650089"/>
              <a:gd name="connsiteX143" fmla="*/ 2403566 w 2965268"/>
              <a:gd name="connsiteY143" fmla="*/ 2181497 h 2650089"/>
              <a:gd name="connsiteX144" fmla="*/ 2416628 w 2965268"/>
              <a:gd name="connsiteY144" fmla="*/ 2063932 h 2650089"/>
              <a:gd name="connsiteX145" fmla="*/ 2429691 w 2965268"/>
              <a:gd name="connsiteY145" fmla="*/ 2024743 h 2650089"/>
              <a:gd name="connsiteX146" fmla="*/ 2442754 w 2965268"/>
              <a:gd name="connsiteY146" fmla="*/ 1972492 h 2650089"/>
              <a:gd name="connsiteX147" fmla="*/ 2481943 w 2965268"/>
              <a:gd name="connsiteY147" fmla="*/ 1946366 h 2650089"/>
              <a:gd name="connsiteX148" fmla="*/ 2495006 w 2965268"/>
              <a:gd name="connsiteY148" fmla="*/ 1894115 h 2650089"/>
              <a:gd name="connsiteX149" fmla="*/ 2521131 w 2965268"/>
              <a:gd name="connsiteY149" fmla="*/ 1841863 h 2650089"/>
              <a:gd name="connsiteX150" fmla="*/ 2534194 w 2965268"/>
              <a:gd name="connsiteY150" fmla="*/ 1763486 h 2650089"/>
              <a:gd name="connsiteX151" fmla="*/ 2638697 w 2965268"/>
              <a:gd name="connsiteY151" fmla="*/ 1632857 h 2650089"/>
              <a:gd name="connsiteX152" fmla="*/ 2756263 w 2965268"/>
              <a:gd name="connsiteY152" fmla="*/ 1436915 h 2650089"/>
              <a:gd name="connsiteX153" fmla="*/ 2808514 w 2965268"/>
              <a:gd name="connsiteY153" fmla="*/ 1371600 h 2650089"/>
              <a:gd name="connsiteX154" fmla="*/ 2913017 w 2965268"/>
              <a:gd name="connsiteY154" fmla="*/ 1201783 h 2650089"/>
              <a:gd name="connsiteX155" fmla="*/ 2965268 w 2965268"/>
              <a:gd name="connsiteY155" fmla="*/ 1188720 h 2650089"/>
              <a:gd name="connsiteX156" fmla="*/ 2690948 w 2965268"/>
              <a:gd name="connsiteY156" fmla="*/ 1175657 h 2650089"/>
              <a:gd name="connsiteX157" fmla="*/ 2651760 w 2965268"/>
              <a:gd name="connsiteY157" fmla="*/ 1162595 h 2650089"/>
              <a:gd name="connsiteX158" fmla="*/ 2573383 w 2965268"/>
              <a:gd name="connsiteY158" fmla="*/ 1110343 h 2650089"/>
              <a:gd name="connsiteX159" fmla="*/ 2547257 w 2965268"/>
              <a:gd name="connsiteY159" fmla="*/ 1071155 h 2650089"/>
              <a:gd name="connsiteX160" fmla="*/ 2534194 w 2965268"/>
              <a:gd name="connsiteY160" fmla="*/ 1031966 h 2650089"/>
              <a:gd name="connsiteX161" fmla="*/ 2508068 w 2965268"/>
              <a:gd name="connsiteY161" fmla="*/ 901337 h 2650089"/>
              <a:gd name="connsiteX162" fmla="*/ 2495006 w 2965268"/>
              <a:gd name="connsiteY162" fmla="*/ 640080 h 2650089"/>
              <a:gd name="connsiteX163" fmla="*/ 2481943 w 2965268"/>
              <a:gd name="connsiteY163" fmla="*/ 600892 h 2650089"/>
              <a:gd name="connsiteX164" fmla="*/ 2442754 w 2965268"/>
              <a:gd name="connsiteY164" fmla="*/ 561703 h 2650089"/>
              <a:gd name="connsiteX165" fmla="*/ 2403566 w 2965268"/>
              <a:gd name="connsiteY165" fmla="*/ 535577 h 2650089"/>
              <a:gd name="connsiteX166" fmla="*/ 2377440 w 2965268"/>
              <a:gd name="connsiteY166" fmla="*/ 496389 h 2650089"/>
              <a:gd name="connsiteX167" fmla="*/ 2286000 w 2965268"/>
              <a:gd name="connsiteY167" fmla="*/ 496389 h 2650089"/>
              <a:gd name="connsiteX168" fmla="*/ 2233748 w 2965268"/>
              <a:gd name="connsiteY168" fmla="*/ 587829 h 2650089"/>
              <a:gd name="connsiteX169" fmla="*/ 2194560 w 2965268"/>
              <a:gd name="connsiteY169" fmla="*/ 613955 h 2650089"/>
              <a:gd name="connsiteX170" fmla="*/ 2155371 w 2965268"/>
              <a:gd name="connsiteY170" fmla="*/ 653143 h 2650089"/>
              <a:gd name="connsiteX171" fmla="*/ 2142308 w 2965268"/>
              <a:gd name="connsiteY171" fmla="*/ 692332 h 2650089"/>
              <a:gd name="connsiteX172" fmla="*/ 1972491 w 2965268"/>
              <a:gd name="connsiteY172" fmla="*/ 653143 h 2650089"/>
              <a:gd name="connsiteX173" fmla="*/ 1920240 w 2965268"/>
              <a:gd name="connsiteY173" fmla="*/ 561703 h 2650089"/>
              <a:gd name="connsiteX174" fmla="*/ 1894114 w 2965268"/>
              <a:gd name="connsiteY174" fmla="*/ 483326 h 2650089"/>
              <a:gd name="connsiteX175" fmla="*/ 1881051 w 2965268"/>
              <a:gd name="connsiteY175" fmla="*/ 352697 h 2650089"/>
              <a:gd name="connsiteX176" fmla="*/ 1867988 w 2965268"/>
              <a:gd name="connsiteY176" fmla="*/ 287383 h 2650089"/>
              <a:gd name="connsiteX177" fmla="*/ 1854926 w 2965268"/>
              <a:gd name="connsiteY177" fmla="*/ 143692 h 2650089"/>
              <a:gd name="connsiteX178" fmla="*/ 1750423 w 2965268"/>
              <a:gd name="connsiteY178" fmla="*/ 169817 h 2650089"/>
              <a:gd name="connsiteX179" fmla="*/ 1672046 w 2965268"/>
              <a:gd name="connsiteY179" fmla="*/ 195943 h 26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65268" h="2650089">
                <a:moveTo>
                  <a:pt x="1123406" y="0"/>
                </a:moveTo>
                <a:cubicBezTo>
                  <a:pt x="1150839" y="9144"/>
                  <a:pt x="1238532" y="36671"/>
                  <a:pt x="1267097" y="52252"/>
                </a:cubicBezTo>
                <a:cubicBezTo>
                  <a:pt x="1405170" y="127565"/>
                  <a:pt x="1292519" y="74928"/>
                  <a:pt x="1397726" y="156755"/>
                </a:cubicBezTo>
                <a:cubicBezTo>
                  <a:pt x="1417767" y="172343"/>
                  <a:pt x="1441510" y="182487"/>
                  <a:pt x="1463040" y="195943"/>
                </a:cubicBezTo>
                <a:cubicBezTo>
                  <a:pt x="1476353" y="204264"/>
                  <a:pt x="1489165" y="213360"/>
                  <a:pt x="1502228" y="222069"/>
                </a:cubicBezTo>
                <a:cubicBezTo>
                  <a:pt x="1527917" y="260602"/>
                  <a:pt x="1529825" y="269014"/>
                  <a:pt x="1567543" y="300446"/>
                </a:cubicBezTo>
                <a:cubicBezTo>
                  <a:pt x="1579604" y="310497"/>
                  <a:pt x="1593668" y="317863"/>
                  <a:pt x="1606731" y="326572"/>
                </a:cubicBezTo>
                <a:cubicBezTo>
                  <a:pt x="1611085" y="343989"/>
                  <a:pt x="1626098" y="362013"/>
                  <a:pt x="1619794" y="378823"/>
                </a:cubicBezTo>
                <a:cubicBezTo>
                  <a:pt x="1599638" y="432573"/>
                  <a:pt x="1558793" y="433262"/>
                  <a:pt x="1515291" y="444137"/>
                </a:cubicBezTo>
                <a:cubicBezTo>
                  <a:pt x="1345474" y="435429"/>
                  <a:pt x="1175149" y="433762"/>
                  <a:pt x="1005840" y="418012"/>
                </a:cubicBezTo>
                <a:cubicBezTo>
                  <a:pt x="986451" y="416208"/>
                  <a:pt x="971487" y="399557"/>
                  <a:pt x="953588" y="391886"/>
                </a:cubicBezTo>
                <a:cubicBezTo>
                  <a:pt x="940932" y="386462"/>
                  <a:pt x="927463" y="383177"/>
                  <a:pt x="914400" y="378823"/>
                </a:cubicBezTo>
                <a:cubicBezTo>
                  <a:pt x="905691" y="361406"/>
                  <a:pt x="895111" y="344805"/>
                  <a:pt x="888274" y="326572"/>
                </a:cubicBezTo>
                <a:cubicBezTo>
                  <a:pt x="866788" y="269278"/>
                  <a:pt x="864900" y="180715"/>
                  <a:pt x="888274" y="130629"/>
                </a:cubicBezTo>
                <a:cubicBezTo>
                  <a:pt x="901552" y="102176"/>
                  <a:pt x="936189" y="85992"/>
                  <a:pt x="966651" y="78377"/>
                </a:cubicBezTo>
                <a:lnTo>
                  <a:pt x="1071154" y="52252"/>
                </a:lnTo>
                <a:cubicBezTo>
                  <a:pt x="1127760" y="56606"/>
                  <a:pt x="1184893" y="56461"/>
                  <a:pt x="1240971" y="65315"/>
                </a:cubicBezTo>
                <a:cubicBezTo>
                  <a:pt x="1268173" y="69610"/>
                  <a:pt x="1292631" y="84761"/>
                  <a:pt x="1319348" y="91440"/>
                </a:cubicBezTo>
                <a:cubicBezTo>
                  <a:pt x="1446780" y="123298"/>
                  <a:pt x="1287659" y="84398"/>
                  <a:pt x="1436914" y="117566"/>
                </a:cubicBezTo>
                <a:cubicBezTo>
                  <a:pt x="1454440" y="121461"/>
                  <a:pt x="1471749" y="126275"/>
                  <a:pt x="1489166" y="130629"/>
                </a:cubicBezTo>
                <a:cubicBezTo>
                  <a:pt x="1502229" y="139338"/>
                  <a:pt x="1520033" y="143442"/>
                  <a:pt x="1528354" y="156755"/>
                </a:cubicBezTo>
                <a:cubicBezTo>
                  <a:pt x="1542950" y="180108"/>
                  <a:pt x="1554480" y="235132"/>
                  <a:pt x="1554480" y="235132"/>
                </a:cubicBezTo>
                <a:cubicBezTo>
                  <a:pt x="1550126" y="261258"/>
                  <a:pt x="1553262" y="289819"/>
                  <a:pt x="1541417" y="313509"/>
                </a:cubicBezTo>
                <a:cubicBezTo>
                  <a:pt x="1534396" y="327551"/>
                  <a:pt x="1517883" y="338453"/>
                  <a:pt x="1502228" y="339635"/>
                </a:cubicBezTo>
                <a:cubicBezTo>
                  <a:pt x="1284958" y="356033"/>
                  <a:pt x="1066800" y="357052"/>
                  <a:pt x="849086" y="365760"/>
                </a:cubicBezTo>
                <a:cubicBezTo>
                  <a:pt x="831669" y="378823"/>
                  <a:pt x="815640" y="393979"/>
                  <a:pt x="796834" y="404949"/>
                </a:cubicBezTo>
                <a:cubicBezTo>
                  <a:pt x="567773" y="538567"/>
                  <a:pt x="810118" y="378685"/>
                  <a:pt x="600891" y="509452"/>
                </a:cubicBezTo>
                <a:cubicBezTo>
                  <a:pt x="526125" y="556181"/>
                  <a:pt x="459861" y="618412"/>
                  <a:pt x="378823" y="653143"/>
                </a:cubicBezTo>
                <a:cubicBezTo>
                  <a:pt x="170398" y="742469"/>
                  <a:pt x="426461" y="629324"/>
                  <a:pt x="143691" y="770709"/>
                </a:cubicBezTo>
                <a:cubicBezTo>
                  <a:pt x="113830" y="785640"/>
                  <a:pt x="69001" y="789382"/>
                  <a:pt x="39188" y="796835"/>
                </a:cubicBezTo>
                <a:cubicBezTo>
                  <a:pt x="25830" y="800174"/>
                  <a:pt x="13063" y="805543"/>
                  <a:pt x="0" y="809897"/>
                </a:cubicBezTo>
                <a:cubicBezTo>
                  <a:pt x="8709" y="822960"/>
                  <a:pt x="15025" y="837985"/>
                  <a:pt x="26126" y="849086"/>
                </a:cubicBezTo>
                <a:cubicBezTo>
                  <a:pt x="42335" y="865295"/>
                  <a:pt x="95309" y="899563"/>
                  <a:pt x="117566" y="914400"/>
                </a:cubicBezTo>
                <a:cubicBezTo>
                  <a:pt x="126274" y="931817"/>
                  <a:pt x="131225" y="951692"/>
                  <a:pt x="143691" y="966652"/>
                </a:cubicBezTo>
                <a:cubicBezTo>
                  <a:pt x="153742" y="978713"/>
                  <a:pt x="170819" y="982726"/>
                  <a:pt x="182880" y="992777"/>
                </a:cubicBezTo>
                <a:cubicBezTo>
                  <a:pt x="197072" y="1004604"/>
                  <a:pt x="209005" y="1018903"/>
                  <a:pt x="222068" y="1031966"/>
                </a:cubicBezTo>
                <a:cubicBezTo>
                  <a:pt x="257749" y="1139010"/>
                  <a:pt x="248464" y="1095114"/>
                  <a:pt x="222068" y="1306286"/>
                </a:cubicBezTo>
                <a:cubicBezTo>
                  <a:pt x="218652" y="1333612"/>
                  <a:pt x="204651" y="1358537"/>
                  <a:pt x="195943" y="1384663"/>
                </a:cubicBezTo>
                <a:lnTo>
                  <a:pt x="182880" y="1423852"/>
                </a:lnTo>
                <a:cubicBezTo>
                  <a:pt x="187214" y="1436853"/>
                  <a:pt x="208984" y="1525075"/>
                  <a:pt x="235131" y="1541417"/>
                </a:cubicBezTo>
                <a:cubicBezTo>
                  <a:pt x="258484" y="1556013"/>
                  <a:pt x="287805" y="1557657"/>
                  <a:pt x="313508" y="1567543"/>
                </a:cubicBezTo>
                <a:cubicBezTo>
                  <a:pt x="344459" y="1579447"/>
                  <a:pt x="373488" y="1596245"/>
                  <a:pt x="404948" y="1606732"/>
                </a:cubicBezTo>
                <a:cubicBezTo>
                  <a:pt x="491203" y="1635484"/>
                  <a:pt x="666206" y="1685109"/>
                  <a:pt x="666206" y="1685109"/>
                </a:cubicBezTo>
                <a:cubicBezTo>
                  <a:pt x="674914" y="1698172"/>
                  <a:pt x="689750" y="1708811"/>
                  <a:pt x="692331" y="1724297"/>
                </a:cubicBezTo>
                <a:cubicBezTo>
                  <a:pt x="694782" y="1739001"/>
                  <a:pt x="654779" y="1811921"/>
                  <a:pt x="653143" y="1815737"/>
                </a:cubicBezTo>
                <a:cubicBezTo>
                  <a:pt x="639720" y="1847058"/>
                  <a:pt x="636487" y="1874033"/>
                  <a:pt x="627017" y="1907177"/>
                </a:cubicBezTo>
                <a:cubicBezTo>
                  <a:pt x="605990" y="1980771"/>
                  <a:pt x="622666" y="1911520"/>
                  <a:pt x="587828" y="1998617"/>
                </a:cubicBezTo>
                <a:cubicBezTo>
                  <a:pt x="541192" y="2115208"/>
                  <a:pt x="585842" y="2040788"/>
                  <a:pt x="535577" y="2116183"/>
                </a:cubicBezTo>
                <a:cubicBezTo>
                  <a:pt x="530539" y="2136334"/>
                  <a:pt x="509451" y="2217166"/>
                  <a:pt x="509451" y="2233749"/>
                </a:cubicBezTo>
                <a:cubicBezTo>
                  <a:pt x="509451" y="2277509"/>
                  <a:pt x="493854" y="2331308"/>
                  <a:pt x="522514" y="2364377"/>
                </a:cubicBezTo>
                <a:cubicBezTo>
                  <a:pt x="558818" y="2406266"/>
                  <a:pt x="691232" y="2436114"/>
                  <a:pt x="757646" y="2442755"/>
                </a:cubicBezTo>
                <a:cubicBezTo>
                  <a:pt x="818458" y="2448836"/>
                  <a:pt x="879566" y="2451463"/>
                  <a:pt x="940526" y="2455817"/>
                </a:cubicBezTo>
                <a:cubicBezTo>
                  <a:pt x="1084656" y="2484643"/>
                  <a:pt x="1029028" y="2467901"/>
                  <a:pt x="1110343" y="2495006"/>
                </a:cubicBezTo>
                <a:cubicBezTo>
                  <a:pt x="1097280" y="2464526"/>
                  <a:pt x="1086876" y="2432764"/>
                  <a:pt x="1071154" y="2403566"/>
                </a:cubicBezTo>
                <a:cubicBezTo>
                  <a:pt x="1056268" y="2375920"/>
                  <a:pt x="1035359" y="2351930"/>
                  <a:pt x="1018903" y="2325189"/>
                </a:cubicBezTo>
                <a:cubicBezTo>
                  <a:pt x="812978" y="1990562"/>
                  <a:pt x="1131193" y="2487092"/>
                  <a:pt x="901337" y="2142309"/>
                </a:cubicBezTo>
                <a:cubicBezTo>
                  <a:pt x="887253" y="2121184"/>
                  <a:pt x="876708" y="2097795"/>
                  <a:pt x="862148" y="2076995"/>
                </a:cubicBezTo>
                <a:cubicBezTo>
                  <a:pt x="826979" y="2026754"/>
                  <a:pt x="776389" y="1973187"/>
                  <a:pt x="731520" y="1933303"/>
                </a:cubicBezTo>
                <a:cubicBezTo>
                  <a:pt x="719786" y="1922873"/>
                  <a:pt x="705394" y="1915886"/>
                  <a:pt x="692331" y="1907177"/>
                </a:cubicBezTo>
                <a:cubicBezTo>
                  <a:pt x="653143" y="1911531"/>
                  <a:pt x="612172" y="1907771"/>
                  <a:pt x="574766" y="1920240"/>
                </a:cubicBezTo>
                <a:cubicBezTo>
                  <a:pt x="544978" y="1930169"/>
                  <a:pt x="496388" y="1972492"/>
                  <a:pt x="496388" y="1972492"/>
                </a:cubicBezTo>
                <a:cubicBezTo>
                  <a:pt x="431074" y="1968138"/>
                  <a:pt x="334901" y="2015087"/>
                  <a:pt x="300446" y="1959429"/>
                </a:cubicBezTo>
                <a:cubicBezTo>
                  <a:pt x="254379" y="1885014"/>
                  <a:pt x="313263" y="1784674"/>
                  <a:pt x="326571" y="1698172"/>
                </a:cubicBezTo>
                <a:cubicBezTo>
                  <a:pt x="338448" y="1620973"/>
                  <a:pt x="359068" y="1620116"/>
                  <a:pt x="391886" y="1554480"/>
                </a:cubicBezTo>
                <a:cubicBezTo>
                  <a:pt x="455799" y="1426653"/>
                  <a:pt x="383607" y="1540772"/>
                  <a:pt x="444137" y="1449977"/>
                </a:cubicBezTo>
                <a:lnTo>
                  <a:pt x="352697" y="1358537"/>
                </a:lnTo>
                <a:cubicBezTo>
                  <a:pt x="339634" y="1345474"/>
                  <a:pt x="330031" y="1327611"/>
                  <a:pt x="313508" y="1319349"/>
                </a:cubicBezTo>
                <a:lnTo>
                  <a:pt x="261257" y="1293223"/>
                </a:lnTo>
                <a:cubicBezTo>
                  <a:pt x="252548" y="1280160"/>
                  <a:pt x="246232" y="1265136"/>
                  <a:pt x="235131" y="1254035"/>
                </a:cubicBezTo>
                <a:cubicBezTo>
                  <a:pt x="202563" y="1221467"/>
                  <a:pt x="186521" y="1227695"/>
                  <a:pt x="143691" y="1214846"/>
                </a:cubicBezTo>
                <a:cubicBezTo>
                  <a:pt x="117314" y="1206933"/>
                  <a:pt x="65314" y="1188720"/>
                  <a:pt x="65314" y="1188720"/>
                </a:cubicBezTo>
                <a:cubicBezTo>
                  <a:pt x="56605" y="1171303"/>
                  <a:pt x="41126" y="1155845"/>
                  <a:pt x="39188" y="1136469"/>
                </a:cubicBezTo>
                <a:cubicBezTo>
                  <a:pt x="31857" y="1063160"/>
                  <a:pt x="78246" y="999374"/>
                  <a:pt x="143691" y="966652"/>
                </a:cubicBezTo>
                <a:cubicBezTo>
                  <a:pt x="161108" y="957943"/>
                  <a:pt x="179036" y="950187"/>
                  <a:pt x="195943" y="940526"/>
                </a:cubicBezTo>
                <a:cubicBezTo>
                  <a:pt x="209574" y="932737"/>
                  <a:pt x="219900" y="918208"/>
                  <a:pt x="235131" y="914400"/>
                </a:cubicBezTo>
                <a:cubicBezTo>
                  <a:pt x="273384" y="904837"/>
                  <a:pt x="313508" y="905691"/>
                  <a:pt x="352697" y="901337"/>
                </a:cubicBezTo>
                <a:cubicBezTo>
                  <a:pt x="357051" y="883920"/>
                  <a:pt x="364450" y="866991"/>
                  <a:pt x="365760" y="849086"/>
                </a:cubicBezTo>
                <a:cubicBezTo>
                  <a:pt x="377534" y="688172"/>
                  <a:pt x="314910" y="507558"/>
                  <a:pt x="391886" y="365760"/>
                </a:cubicBezTo>
                <a:cubicBezTo>
                  <a:pt x="427445" y="300256"/>
                  <a:pt x="539931" y="383177"/>
                  <a:pt x="613954" y="391886"/>
                </a:cubicBezTo>
                <a:cubicBezTo>
                  <a:pt x="623621" y="440222"/>
                  <a:pt x="628802" y="498173"/>
                  <a:pt x="666206" y="535577"/>
                </a:cubicBezTo>
                <a:cubicBezTo>
                  <a:pt x="677307" y="546678"/>
                  <a:pt x="690097" y="558173"/>
                  <a:pt x="705394" y="561703"/>
                </a:cubicBezTo>
                <a:cubicBezTo>
                  <a:pt x="748034" y="571543"/>
                  <a:pt x="792703" y="568577"/>
                  <a:pt x="836023" y="574766"/>
                </a:cubicBezTo>
                <a:cubicBezTo>
                  <a:pt x="914683" y="586003"/>
                  <a:pt x="1071154" y="613955"/>
                  <a:pt x="1071154" y="613955"/>
                </a:cubicBezTo>
                <a:cubicBezTo>
                  <a:pt x="1192379" y="674565"/>
                  <a:pt x="1108954" y="643656"/>
                  <a:pt x="1358537" y="627017"/>
                </a:cubicBezTo>
                <a:cubicBezTo>
                  <a:pt x="1636799" y="608466"/>
                  <a:pt x="1643765" y="607026"/>
                  <a:pt x="1854926" y="587829"/>
                </a:cubicBezTo>
                <a:cubicBezTo>
                  <a:pt x="1952166" y="490587"/>
                  <a:pt x="1832758" y="613692"/>
                  <a:pt x="1933303" y="496389"/>
                </a:cubicBezTo>
                <a:cubicBezTo>
                  <a:pt x="1945325" y="482363"/>
                  <a:pt x="1960469" y="471226"/>
                  <a:pt x="1972491" y="457200"/>
                </a:cubicBezTo>
                <a:cubicBezTo>
                  <a:pt x="1986660" y="440670"/>
                  <a:pt x="1999026" y="422665"/>
                  <a:pt x="2011680" y="404949"/>
                </a:cubicBezTo>
                <a:cubicBezTo>
                  <a:pt x="2020805" y="392174"/>
                  <a:pt x="2025745" y="375811"/>
                  <a:pt x="2037806" y="365760"/>
                </a:cubicBezTo>
                <a:cubicBezTo>
                  <a:pt x="2052765" y="353294"/>
                  <a:pt x="2072640" y="348343"/>
                  <a:pt x="2090057" y="339635"/>
                </a:cubicBezTo>
                <a:cubicBezTo>
                  <a:pt x="2122893" y="438141"/>
                  <a:pt x="2078598" y="316714"/>
                  <a:pt x="2129246" y="418012"/>
                </a:cubicBezTo>
                <a:cubicBezTo>
                  <a:pt x="2135404" y="430328"/>
                  <a:pt x="2135477" y="445245"/>
                  <a:pt x="2142308" y="457200"/>
                </a:cubicBezTo>
                <a:cubicBezTo>
                  <a:pt x="2153110" y="476103"/>
                  <a:pt x="2168842" y="491736"/>
                  <a:pt x="2181497" y="509452"/>
                </a:cubicBezTo>
                <a:cubicBezTo>
                  <a:pt x="2190622" y="522227"/>
                  <a:pt x="2196522" y="537539"/>
                  <a:pt x="2207623" y="548640"/>
                </a:cubicBezTo>
                <a:cubicBezTo>
                  <a:pt x="2218724" y="559741"/>
                  <a:pt x="2234750" y="564715"/>
                  <a:pt x="2246811" y="574766"/>
                </a:cubicBezTo>
                <a:cubicBezTo>
                  <a:pt x="2261003" y="586593"/>
                  <a:pt x="2270967" y="603217"/>
                  <a:pt x="2286000" y="613955"/>
                </a:cubicBezTo>
                <a:cubicBezTo>
                  <a:pt x="2301846" y="625273"/>
                  <a:pt x="2321553" y="630061"/>
                  <a:pt x="2338251" y="640080"/>
                </a:cubicBezTo>
                <a:cubicBezTo>
                  <a:pt x="2365176" y="656235"/>
                  <a:pt x="2391509" y="673492"/>
                  <a:pt x="2416628" y="692332"/>
                </a:cubicBezTo>
                <a:cubicBezTo>
                  <a:pt x="2451462" y="718458"/>
                  <a:pt x="2496978" y="734479"/>
                  <a:pt x="2521131" y="770709"/>
                </a:cubicBezTo>
                <a:lnTo>
                  <a:pt x="2573383" y="849086"/>
                </a:lnTo>
                <a:cubicBezTo>
                  <a:pt x="2577737" y="866503"/>
                  <a:pt x="2581514" y="884075"/>
                  <a:pt x="2586446" y="901337"/>
                </a:cubicBezTo>
                <a:cubicBezTo>
                  <a:pt x="2590229" y="914577"/>
                  <a:pt x="2596521" y="927084"/>
                  <a:pt x="2599508" y="940526"/>
                </a:cubicBezTo>
                <a:cubicBezTo>
                  <a:pt x="2605253" y="966381"/>
                  <a:pt x="2607833" y="992844"/>
                  <a:pt x="2612571" y="1018903"/>
                </a:cubicBezTo>
                <a:cubicBezTo>
                  <a:pt x="2625132" y="1087990"/>
                  <a:pt x="2638536" y="1146499"/>
                  <a:pt x="2664823" y="1214846"/>
                </a:cubicBezTo>
                <a:cubicBezTo>
                  <a:pt x="2670459" y="1229499"/>
                  <a:pt x="2684572" y="1239689"/>
                  <a:pt x="2690948" y="1254035"/>
                </a:cubicBezTo>
                <a:cubicBezTo>
                  <a:pt x="2702133" y="1279200"/>
                  <a:pt x="2706846" y="1306843"/>
                  <a:pt x="2717074" y="1332412"/>
                </a:cubicBezTo>
                <a:cubicBezTo>
                  <a:pt x="2724306" y="1350492"/>
                  <a:pt x="2735291" y="1366869"/>
                  <a:pt x="2743200" y="1384663"/>
                </a:cubicBezTo>
                <a:cubicBezTo>
                  <a:pt x="2752723" y="1406090"/>
                  <a:pt x="2760617" y="1428206"/>
                  <a:pt x="2769326" y="1449977"/>
                </a:cubicBezTo>
                <a:cubicBezTo>
                  <a:pt x="2792150" y="1609752"/>
                  <a:pt x="2764186" y="1482851"/>
                  <a:pt x="2808514" y="1593669"/>
                </a:cubicBezTo>
                <a:cubicBezTo>
                  <a:pt x="2818742" y="1619238"/>
                  <a:pt x="2834640" y="1672046"/>
                  <a:pt x="2834640" y="1672046"/>
                </a:cubicBezTo>
                <a:cubicBezTo>
                  <a:pt x="2807519" y="1834771"/>
                  <a:pt x="2850418" y="1694913"/>
                  <a:pt x="2782388" y="1776549"/>
                </a:cubicBezTo>
                <a:cubicBezTo>
                  <a:pt x="2769922" y="1791508"/>
                  <a:pt x="2769086" y="1814145"/>
                  <a:pt x="2756263" y="1828800"/>
                </a:cubicBezTo>
                <a:cubicBezTo>
                  <a:pt x="2664750" y="1933386"/>
                  <a:pt x="2644781" y="1969885"/>
                  <a:pt x="2547257" y="2011680"/>
                </a:cubicBezTo>
                <a:cubicBezTo>
                  <a:pt x="2534601" y="2017104"/>
                  <a:pt x="2521308" y="2020960"/>
                  <a:pt x="2508068" y="2024743"/>
                </a:cubicBezTo>
                <a:cubicBezTo>
                  <a:pt x="2490806" y="2029675"/>
                  <a:pt x="2473234" y="2033452"/>
                  <a:pt x="2455817" y="2037806"/>
                </a:cubicBezTo>
                <a:cubicBezTo>
                  <a:pt x="2451463" y="2050869"/>
                  <a:pt x="2444848" y="2063386"/>
                  <a:pt x="2442754" y="2076995"/>
                </a:cubicBezTo>
                <a:cubicBezTo>
                  <a:pt x="2436100" y="2120246"/>
                  <a:pt x="2439531" y="2164984"/>
                  <a:pt x="2429691" y="2207623"/>
                </a:cubicBezTo>
                <a:cubicBezTo>
                  <a:pt x="2426161" y="2222921"/>
                  <a:pt x="2417197" y="2239023"/>
                  <a:pt x="2403566" y="2246812"/>
                </a:cubicBezTo>
                <a:cubicBezTo>
                  <a:pt x="2384289" y="2257828"/>
                  <a:pt x="2359925" y="2255059"/>
                  <a:pt x="2338251" y="2259875"/>
                </a:cubicBezTo>
                <a:cubicBezTo>
                  <a:pt x="2320726" y="2263769"/>
                  <a:pt x="2303604" y="2269416"/>
                  <a:pt x="2286000" y="2272937"/>
                </a:cubicBezTo>
                <a:cubicBezTo>
                  <a:pt x="2252554" y="2279626"/>
                  <a:pt x="2202330" y="2282115"/>
                  <a:pt x="2168434" y="2299063"/>
                </a:cubicBezTo>
                <a:cubicBezTo>
                  <a:pt x="2145725" y="2310418"/>
                  <a:pt x="2125829" y="2326897"/>
                  <a:pt x="2103120" y="2338252"/>
                </a:cubicBezTo>
                <a:cubicBezTo>
                  <a:pt x="2090804" y="2344410"/>
                  <a:pt x="2076247" y="2345157"/>
                  <a:pt x="2063931" y="2351315"/>
                </a:cubicBezTo>
                <a:cubicBezTo>
                  <a:pt x="2041222" y="2362669"/>
                  <a:pt x="2020811" y="2378173"/>
                  <a:pt x="1998617" y="2390503"/>
                </a:cubicBezTo>
                <a:cubicBezTo>
                  <a:pt x="1981595" y="2399960"/>
                  <a:pt x="1963273" y="2406968"/>
                  <a:pt x="1946366" y="2416629"/>
                </a:cubicBezTo>
                <a:cubicBezTo>
                  <a:pt x="1932735" y="2424418"/>
                  <a:pt x="1921000" y="2435312"/>
                  <a:pt x="1907177" y="2442755"/>
                </a:cubicBezTo>
                <a:cubicBezTo>
                  <a:pt x="1864313" y="2465835"/>
                  <a:pt x="1819412" y="2484989"/>
                  <a:pt x="1776548" y="2508069"/>
                </a:cubicBezTo>
                <a:cubicBezTo>
                  <a:pt x="1694250" y="2552383"/>
                  <a:pt x="1780016" y="2519977"/>
                  <a:pt x="1698171" y="2547257"/>
                </a:cubicBezTo>
                <a:cubicBezTo>
                  <a:pt x="1680754" y="2560320"/>
                  <a:pt x="1665688" y="2577322"/>
                  <a:pt x="1645920" y="2586446"/>
                </a:cubicBezTo>
                <a:cubicBezTo>
                  <a:pt x="1508028" y="2650089"/>
                  <a:pt x="1437908" y="2630157"/>
                  <a:pt x="1267097" y="2638697"/>
                </a:cubicBezTo>
                <a:cubicBezTo>
                  <a:pt x="1249680" y="2634343"/>
                  <a:pt x="1228865" y="2636850"/>
                  <a:pt x="1214846" y="2625635"/>
                </a:cubicBezTo>
                <a:cubicBezTo>
                  <a:pt x="1186180" y="2602702"/>
                  <a:pt x="1212953" y="2498413"/>
                  <a:pt x="1214846" y="2495006"/>
                </a:cubicBezTo>
                <a:cubicBezTo>
                  <a:pt x="1224303" y="2477984"/>
                  <a:pt x="1250190" y="2478541"/>
                  <a:pt x="1267097" y="2468880"/>
                </a:cubicBezTo>
                <a:cubicBezTo>
                  <a:pt x="1280728" y="2461091"/>
                  <a:pt x="1292244" y="2449776"/>
                  <a:pt x="1306286" y="2442755"/>
                </a:cubicBezTo>
                <a:cubicBezTo>
                  <a:pt x="1318602" y="2436597"/>
                  <a:pt x="1331914" y="2432085"/>
                  <a:pt x="1345474" y="2429692"/>
                </a:cubicBezTo>
                <a:cubicBezTo>
                  <a:pt x="1406116" y="2418990"/>
                  <a:pt x="1468614" y="2418501"/>
                  <a:pt x="1528354" y="2403566"/>
                </a:cubicBezTo>
                <a:cubicBezTo>
                  <a:pt x="1627265" y="2378838"/>
                  <a:pt x="1562726" y="2392128"/>
                  <a:pt x="1724297" y="2377440"/>
                </a:cubicBezTo>
                <a:cubicBezTo>
                  <a:pt x="1807484" y="2356643"/>
                  <a:pt x="1816867" y="2351315"/>
                  <a:pt x="1933303" y="2351315"/>
                </a:cubicBezTo>
                <a:cubicBezTo>
                  <a:pt x="2007454" y="2351315"/>
                  <a:pt x="2081348" y="2360023"/>
                  <a:pt x="2155371" y="2364377"/>
                </a:cubicBezTo>
                <a:cubicBezTo>
                  <a:pt x="2172788" y="2373086"/>
                  <a:pt x="2189543" y="2383271"/>
                  <a:pt x="2207623" y="2390503"/>
                </a:cubicBezTo>
                <a:cubicBezTo>
                  <a:pt x="2233192" y="2400731"/>
                  <a:pt x="2286000" y="2416629"/>
                  <a:pt x="2286000" y="2416629"/>
                </a:cubicBezTo>
                <a:cubicBezTo>
                  <a:pt x="2307771" y="2412275"/>
                  <a:pt x="2339678" y="2422475"/>
                  <a:pt x="2351314" y="2403566"/>
                </a:cubicBezTo>
                <a:cubicBezTo>
                  <a:pt x="2379542" y="2357696"/>
                  <a:pt x="2379940" y="2299626"/>
                  <a:pt x="2390503" y="2246812"/>
                </a:cubicBezTo>
                <a:cubicBezTo>
                  <a:pt x="2394857" y="2225040"/>
                  <a:pt x="2400426" y="2203477"/>
                  <a:pt x="2403566" y="2181497"/>
                </a:cubicBezTo>
                <a:cubicBezTo>
                  <a:pt x="2409142" y="2142464"/>
                  <a:pt x="2410146" y="2102825"/>
                  <a:pt x="2416628" y="2063932"/>
                </a:cubicBezTo>
                <a:cubicBezTo>
                  <a:pt x="2418892" y="2050350"/>
                  <a:pt x="2425908" y="2037983"/>
                  <a:pt x="2429691" y="2024743"/>
                </a:cubicBezTo>
                <a:cubicBezTo>
                  <a:pt x="2434623" y="2007481"/>
                  <a:pt x="2432795" y="1987430"/>
                  <a:pt x="2442754" y="1972492"/>
                </a:cubicBezTo>
                <a:cubicBezTo>
                  <a:pt x="2451463" y="1959429"/>
                  <a:pt x="2468880" y="1955075"/>
                  <a:pt x="2481943" y="1946366"/>
                </a:cubicBezTo>
                <a:cubicBezTo>
                  <a:pt x="2486297" y="1928949"/>
                  <a:pt x="2488702" y="1910925"/>
                  <a:pt x="2495006" y="1894115"/>
                </a:cubicBezTo>
                <a:cubicBezTo>
                  <a:pt x="2501843" y="1875882"/>
                  <a:pt x="2515536" y="1860515"/>
                  <a:pt x="2521131" y="1841863"/>
                </a:cubicBezTo>
                <a:cubicBezTo>
                  <a:pt x="2528742" y="1816494"/>
                  <a:pt x="2524007" y="1787935"/>
                  <a:pt x="2534194" y="1763486"/>
                </a:cubicBezTo>
                <a:cubicBezTo>
                  <a:pt x="2566490" y="1685978"/>
                  <a:pt x="2590617" y="1690553"/>
                  <a:pt x="2638697" y="1632857"/>
                </a:cubicBezTo>
                <a:cubicBezTo>
                  <a:pt x="2800539" y="1438647"/>
                  <a:pt x="2651510" y="1616493"/>
                  <a:pt x="2756263" y="1436915"/>
                </a:cubicBezTo>
                <a:cubicBezTo>
                  <a:pt x="2770311" y="1412832"/>
                  <a:pt x="2793048" y="1394799"/>
                  <a:pt x="2808514" y="1371600"/>
                </a:cubicBezTo>
                <a:cubicBezTo>
                  <a:pt x="2823283" y="1349446"/>
                  <a:pt x="2888752" y="1223015"/>
                  <a:pt x="2913017" y="1201783"/>
                </a:cubicBezTo>
                <a:cubicBezTo>
                  <a:pt x="2926528" y="1189961"/>
                  <a:pt x="2947851" y="1193074"/>
                  <a:pt x="2965268" y="1188720"/>
                </a:cubicBezTo>
                <a:cubicBezTo>
                  <a:pt x="2873828" y="1184366"/>
                  <a:pt x="2782175" y="1183259"/>
                  <a:pt x="2690948" y="1175657"/>
                </a:cubicBezTo>
                <a:cubicBezTo>
                  <a:pt x="2677226" y="1174514"/>
                  <a:pt x="2663796" y="1169282"/>
                  <a:pt x="2651760" y="1162595"/>
                </a:cubicBezTo>
                <a:cubicBezTo>
                  <a:pt x="2624312" y="1147346"/>
                  <a:pt x="2573383" y="1110343"/>
                  <a:pt x="2573383" y="1110343"/>
                </a:cubicBezTo>
                <a:cubicBezTo>
                  <a:pt x="2564674" y="1097280"/>
                  <a:pt x="2554278" y="1085197"/>
                  <a:pt x="2547257" y="1071155"/>
                </a:cubicBezTo>
                <a:cubicBezTo>
                  <a:pt x="2541099" y="1058839"/>
                  <a:pt x="2537977" y="1045206"/>
                  <a:pt x="2534194" y="1031966"/>
                </a:cubicBezTo>
                <a:cubicBezTo>
                  <a:pt x="2518604" y="977402"/>
                  <a:pt x="2518333" y="962928"/>
                  <a:pt x="2508068" y="901337"/>
                </a:cubicBezTo>
                <a:cubicBezTo>
                  <a:pt x="2503714" y="814251"/>
                  <a:pt x="2502559" y="726947"/>
                  <a:pt x="2495006" y="640080"/>
                </a:cubicBezTo>
                <a:cubicBezTo>
                  <a:pt x="2493813" y="626362"/>
                  <a:pt x="2489581" y="612349"/>
                  <a:pt x="2481943" y="600892"/>
                </a:cubicBezTo>
                <a:cubicBezTo>
                  <a:pt x="2471695" y="585521"/>
                  <a:pt x="2456946" y="573530"/>
                  <a:pt x="2442754" y="561703"/>
                </a:cubicBezTo>
                <a:cubicBezTo>
                  <a:pt x="2430693" y="551652"/>
                  <a:pt x="2416629" y="544286"/>
                  <a:pt x="2403566" y="535577"/>
                </a:cubicBezTo>
                <a:cubicBezTo>
                  <a:pt x="2394857" y="522514"/>
                  <a:pt x="2389699" y="506196"/>
                  <a:pt x="2377440" y="496389"/>
                </a:cubicBezTo>
                <a:cubicBezTo>
                  <a:pt x="2346206" y="471402"/>
                  <a:pt x="2319032" y="488131"/>
                  <a:pt x="2286000" y="496389"/>
                </a:cubicBezTo>
                <a:cubicBezTo>
                  <a:pt x="2271054" y="541227"/>
                  <a:pt x="2273290" y="548286"/>
                  <a:pt x="2233748" y="587829"/>
                </a:cubicBezTo>
                <a:cubicBezTo>
                  <a:pt x="2222647" y="598930"/>
                  <a:pt x="2206621" y="603904"/>
                  <a:pt x="2194560" y="613955"/>
                </a:cubicBezTo>
                <a:cubicBezTo>
                  <a:pt x="2180368" y="625782"/>
                  <a:pt x="2168434" y="640080"/>
                  <a:pt x="2155371" y="653143"/>
                </a:cubicBezTo>
                <a:cubicBezTo>
                  <a:pt x="2151017" y="666206"/>
                  <a:pt x="2155855" y="689869"/>
                  <a:pt x="2142308" y="692332"/>
                </a:cubicBezTo>
                <a:cubicBezTo>
                  <a:pt x="2044635" y="710091"/>
                  <a:pt x="2030663" y="691924"/>
                  <a:pt x="1972491" y="653143"/>
                </a:cubicBezTo>
                <a:cubicBezTo>
                  <a:pt x="1948926" y="617795"/>
                  <a:pt x="1936813" y="603136"/>
                  <a:pt x="1920240" y="561703"/>
                </a:cubicBezTo>
                <a:cubicBezTo>
                  <a:pt x="1910012" y="536134"/>
                  <a:pt x="1894114" y="483326"/>
                  <a:pt x="1894114" y="483326"/>
                </a:cubicBezTo>
                <a:cubicBezTo>
                  <a:pt x="1889760" y="439783"/>
                  <a:pt x="1886835" y="396073"/>
                  <a:pt x="1881051" y="352697"/>
                </a:cubicBezTo>
                <a:cubicBezTo>
                  <a:pt x="1878117" y="330689"/>
                  <a:pt x="1870742" y="309414"/>
                  <a:pt x="1867988" y="287383"/>
                </a:cubicBezTo>
                <a:cubicBezTo>
                  <a:pt x="1862023" y="239660"/>
                  <a:pt x="1859280" y="191589"/>
                  <a:pt x="1854926" y="143692"/>
                </a:cubicBezTo>
                <a:cubicBezTo>
                  <a:pt x="1820092" y="152400"/>
                  <a:pt x="1782539" y="153759"/>
                  <a:pt x="1750423" y="169817"/>
                </a:cubicBezTo>
                <a:cubicBezTo>
                  <a:pt x="1690382" y="199837"/>
                  <a:pt x="1717644" y="195943"/>
                  <a:pt x="1672046" y="195943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41" name="Connecteur droit 40"/>
          <p:cNvCxnSpPr>
            <a:stCxn id="46" idx="57"/>
            <a:endCxn id="46" idx="54"/>
          </p:cNvCxnSpPr>
          <p:nvPr/>
        </p:nvCxnSpPr>
        <p:spPr>
          <a:xfrm>
            <a:off x="3213463" y="4101738"/>
            <a:ext cx="287383" cy="391885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14282" y="1571612"/>
            <a:ext cx="128588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Gène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3000364" y="3286124"/>
            <a:ext cx="287383" cy="391885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courbée vers le bas 39"/>
          <p:cNvSpPr/>
          <p:nvPr/>
        </p:nvSpPr>
        <p:spPr>
          <a:xfrm rot="15151927">
            <a:off x="2430994" y="3780815"/>
            <a:ext cx="885316" cy="357190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000100" y="3786190"/>
            <a:ext cx="107157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copier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715272" y="1714488"/>
            <a:ext cx="107157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ARN</a:t>
            </a:r>
          </a:p>
        </p:txBody>
      </p: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929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livre de recettes (~ 25’000)</a:t>
            </a: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 gène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 un morceau d’ADN = une recette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protéine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ARN = copie d’un gène 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12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Flèche à angle droit 6"/>
          <p:cNvSpPr/>
          <p:nvPr/>
        </p:nvSpPr>
        <p:spPr>
          <a:xfrm rot="5400000">
            <a:off x="1535885" y="3321843"/>
            <a:ext cx="571504" cy="78581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13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714348" y="1428736"/>
            <a:ext cx="7643866" cy="5143536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2214546" y="1857364"/>
            <a:ext cx="3500462" cy="3357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071670" y="1714488"/>
            <a:ext cx="3786214" cy="364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857620" y="157161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4857752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500694" y="2714620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500694" y="392906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714876" y="478632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3428992" y="5072074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357422" y="442913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2000232" y="321468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643174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428992" y="2928934"/>
            <a:ext cx="1428760" cy="128588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ZoneTexte 27"/>
          <p:cNvSpPr txBox="1"/>
          <p:nvPr/>
        </p:nvSpPr>
        <p:spPr>
          <a:xfrm>
            <a:off x="3643306" y="30003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Ss-u. r.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00430" y="3441142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ZoneTexte 30"/>
          <p:cNvSpPr txBox="1"/>
          <p:nvPr/>
        </p:nvSpPr>
        <p:spPr>
          <a:xfrm>
            <a:off x="3643306" y="34290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2" name="Ellipse 31"/>
          <p:cNvSpPr/>
          <p:nvPr/>
        </p:nvSpPr>
        <p:spPr>
          <a:xfrm>
            <a:off x="4214810" y="3571876"/>
            <a:ext cx="428628" cy="4286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/>
          <p:cNvSpPr txBox="1"/>
          <p:nvPr/>
        </p:nvSpPr>
        <p:spPr>
          <a:xfrm>
            <a:off x="4286248" y="3571876"/>
            <a:ext cx="32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4143372" y="2714620"/>
            <a:ext cx="2071702" cy="71438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572000" y="3929066"/>
            <a:ext cx="1643074" cy="35719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6286512" y="2571744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ZoneTexte 38"/>
          <p:cNvSpPr txBox="1"/>
          <p:nvPr/>
        </p:nvSpPr>
        <p:spPr>
          <a:xfrm>
            <a:off x="6429388" y="25596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>
          <a:xfrm>
            <a:off x="6357950" y="3929066"/>
            <a:ext cx="571504" cy="4980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/>
          <p:cNvSpPr txBox="1"/>
          <p:nvPr/>
        </p:nvSpPr>
        <p:spPr>
          <a:xfrm>
            <a:off x="6572264" y="3998466"/>
            <a:ext cx="285752" cy="36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6" name="Forme libre 45"/>
          <p:cNvSpPr/>
          <p:nvPr/>
        </p:nvSpPr>
        <p:spPr>
          <a:xfrm>
            <a:off x="2481943" y="2168434"/>
            <a:ext cx="2965268" cy="2650089"/>
          </a:xfrm>
          <a:custGeom>
            <a:avLst/>
            <a:gdLst>
              <a:gd name="connsiteX0" fmla="*/ 1123406 w 2965268"/>
              <a:gd name="connsiteY0" fmla="*/ 0 h 2650089"/>
              <a:gd name="connsiteX1" fmla="*/ 1267097 w 2965268"/>
              <a:gd name="connsiteY1" fmla="*/ 52252 h 2650089"/>
              <a:gd name="connsiteX2" fmla="*/ 1397726 w 2965268"/>
              <a:gd name="connsiteY2" fmla="*/ 156755 h 2650089"/>
              <a:gd name="connsiteX3" fmla="*/ 1463040 w 2965268"/>
              <a:gd name="connsiteY3" fmla="*/ 195943 h 2650089"/>
              <a:gd name="connsiteX4" fmla="*/ 1502228 w 2965268"/>
              <a:gd name="connsiteY4" fmla="*/ 222069 h 2650089"/>
              <a:gd name="connsiteX5" fmla="*/ 1567543 w 2965268"/>
              <a:gd name="connsiteY5" fmla="*/ 300446 h 2650089"/>
              <a:gd name="connsiteX6" fmla="*/ 1606731 w 2965268"/>
              <a:gd name="connsiteY6" fmla="*/ 326572 h 2650089"/>
              <a:gd name="connsiteX7" fmla="*/ 1619794 w 2965268"/>
              <a:gd name="connsiteY7" fmla="*/ 378823 h 2650089"/>
              <a:gd name="connsiteX8" fmla="*/ 1515291 w 2965268"/>
              <a:gd name="connsiteY8" fmla="*/ 444137 h 2650089"/>
              <a:gd name="connsiteX9" fmla="*/ 1005840 w 2965268"/>
              <a:gd name="connsiteY9" fmla="*/ 418012 h 2650089"/>
              <a:gd name="connsiteX10" fmla="*/ 953588 w 2965268"/>
              <a:gd name="connsiteY10" fmla="*/ 391886 h 2650089"/>
              <a:gd name="connsiteX11" fmla="*/ 914400 w 2965268"/>
              <a:gd name="connsiteY11" fmla="*/ 378823 h 2650089"/>
              <a:gd name="connsiteX12" fmla="*/ 888274 w 2965268"/>
              <a:gd name="connsiteY12" fmla="*/ 326572 h 2650089"/>
              <a:gd name="connsiteX13" fmla="*/ 888274 w 2965268"/>
              <a:gd name="connsiteY13" fmla="*/ 130629 h 2650089"/>
              <a:gd name="connsiteX14" fmla="*/ 966651 w 2965268"/>
              <a:gd name="connsiteY14" fmla="*/ 78377 h 2650089"/>
              <a:gd name="connsiteX15" fmla="*/ 1071154 w 2965268"/>
              <a:gd name="connsiteY15" fmla="*/ 52252 h 2650089"/>
              <a:gd name="connsiteX16" fmla="*/ 1240971 w 2965268"/>
              <a:gd name="connsiteY16" fmla="*/ 65315 h 2650089"/>
              <a:gd name="connsiteX17" fmla="*/ 1319348 w 2965268"/>
              <a:gd name="connsiteY17" fmla="*/ 91440 h 2650089"/>
              <a:gd name="connsiteX18" fmla="*/ 1436914 w 2965268"/>
              <a:gd name="connsiteY18" fmla="*/ 117566 h 2650089"/>
              <a:gd name="connsiteX19" fmla="*/ 1489166 w 2965268"/>
              <a:gd name="connsiteY19" fmla="*/ 130629 h 2650089"/>
              <a:gd name="connsiteX20" fmla="*/ 1528354 w 2965268"/>
              <a:gd name="connsiteY20" fmla="*/ 156755 h 2650089"/>
              <a:gd name="connsiteX21" fmla="*/ 1554480 w 2965268"/>
              <a:gd name="connsiteY21" fmla="*/ 235132 h 2650089"/>
              <a:gd name="connsiteX22" fmla="*/ 1541417 w 2965268"/>
              <a:gd name="connsiteY22" fmla="*/ 313509 h 2650089"/>
              <a:gd name="connsiteX23" fmla="*/ 1502228 w 2965268"/>
              <a:gd name="connsiteY23" fmla="*/ 339635 h 2650089"/>
              <a:gd name="connsiteX24" fmla="*/ 849086 w 2965268"/>
              <a:gd name="connsiteY24" fmla="*/ 365760 h 2650089"/>
              <a:gd name="connsiteX25" fmla="*/ 796834 w 2965268"/>
              <a:gd name="connsiteY25" fmla="*/ 404949 h 2650089"/>
              <a:gd name="connsiteX26" fmla="*/ 600891 w 2965268"/>
              <a:gd name="connsiteY26" fmla="*/ 509452 h 2650089"/>
              <a:gd name="connsiteX27" fmla="*/ 378823 w 2965268"/>
              <a:gd name="connsiteY27" fmla="*/ 653143 h 2650089"/>
              <a:gd name="connsiteX28" fmla="*/ 143691 w 2965268"/>
              <a:gd name="connsiteY28" fmla="*/ 770709 h 2650089"/>
              <a:gd name="connsiteX29" fmla="*/ 39188 w 2965268"/>
              <a:gd name="connsiteY29" fmla="*/ 796835 h 2650089"/>
              <a:gd name="connsiteX30" fmla="*/ 0 w 2965268"/>
              <a:gd name="connsiteY30" fmla="*/ 809897 h 2650089"/>
              <a:gd name="connsiteX31" fmla="*/ 26126 w 2965268"/>
              <a:gd name="connsiteY31" fmla="*/ 849086 h 2650089"/>
              <a:gd name="connsiteX32" fmla="*/ 117566 w 2965268"/>
              <a:gd name="connsiteY32" fmla="*/ 914400 h 2650089"/>
              <a:gd name="connsiteX33" fmla="*/ 143691 w 2965268"/>
              <a:gd name="connsiteY33" fmla="*/ 966652 h 2650089"/>
              <a:gd name="connsiteX34" fmla="*/ 182880 w 2965268"/>
              <a:gd name="connsiteY34" fmla="*/ 992777 h 2650089"/>
              <a:gd name="connsiteX35" fmla="*/ 222068 w 2965268"/>
              <a:gd name="connsiteY35" fmla="*/ 1031966 h 2650089"/>
              <a:gd name="connsiteX36" fmla="*/ 222068 w 2965268"/>
              <a:gd name="connsiteY36" fmla="*/ 1306286 h 2650089"/>
              <a:gd name="connsiteX37" fmla="*/ 195943 w 2965268"/>
              <a:gd name="connsiteY37" fmla="*/ 1384663 h 2650089"/>
              <a:gd name="connsiteX38" fmla="*/ 182880 w 2965268"/>
              <a:gd name="connsiteY38" fmla="*/ 1423852 h 2650089"/>
              <a:gd name="connsiteX39" fmla="*/ 235131 w 2965268"/>
              <a:gd name="connsiteY39" fmla="*/ 1541417 h 2650089"/>
              <a:gd name="connsiteX40" fmla="*/ 313508 w 2965268"/>
              <a:gd name="connsiteY40" fmla="*/ 1567543 h 2650089"/>
              <a:gd name="connsiteX41" fmla="*/ 404948 w 2965268"/>
              <a:gd name="connsiteY41" fmla="*/ 1606732 h 2650089"/>
              <a:gd name="connsiteX42" fmla="*/ 666206 w 2965268"/>
              <a:gd name="connsiteY42" fmla="*/ 1685109 h 2650089"/>
              <a:gd name="connsiteX43" fmla="*/ 692331 w 2965268"/>
              <a:gd name="connsiteY43" fmla="*/ 1724297 h 2650089"/>
              <a:gd name="connsiteX44" fmla="*/ 653143 w 2965268"/>
              <a:gd name="connsiteY44" fmla="*/ 1815737 h 2650089"/>
              <a:gd name="connsiteX45" fmla="*/ 627017 w 2965268"/>
              <a:gd name="connsiteY45" fmla="*/ 1907177 h 2650089"/>
              <a:gd name="connsiteX46" fmla="*/ 587828 w 2965268"/>
              <a:gd name="connsiteY46" fmla="*/ 1998617 h 2650089"/>
              <a:gd name="connsiteX47" fmla="*/ 535577 w 2965268"/>
              <a:gd name="connsiteY47" fmla="*/ 2116183 h 2650089"/>
              <a:gd name="connsiteX48" fmla="*/ 509451 w 2965268"/>
              <a:gd name="connsiteY48" fmla="*/ 2233749 h 2650089"/>
              <a:gd name="connsiteX49" fmla="*/ 522514 w 2965268"/>
              <a:gd name="connsiteY49" fmla="*/ 2364377 h 2650089"/>
              <a:gd name="connsiteX50" fmla="*/ 757646 w 2965268"/>
              <a:gd name="connsiteY50" fmla="*/ 2442755 h 2650089"/>
              <a:gd name="connsiteX51" fmla="*/ 940526 w 2965268"/>
              <a:gd name="connsiteY51" fmla="*/ 2455817 h 2650089"/>
              <a:gd name="connsiteX52" fmla="*/ 1110343 w 2965268"/>
              <a:gd name="connsiteY52" fmla="*/ 2495006 h 2650089"/>
              <a:gd name="connsiteX53" fmla="*/ 1071154 w 2965268"/>
              <a:gd name="connsiteY53" fmla="*/ 2403566 h 2650089"/>
              <a:gd name="connsiteX54" fmla="*/ 1018903 w 2965268"/>
              <a:gd name="connsiteY54" fmla="*/ 2325189 h 2650089"/>
              <a:gd name="connsiteX55" fmla="*/ 901337 w 2965268"/>
              <a:gd name="connsiteY55" fmla="*/ 2142309 h 2650089"/>
              <a:gd name="connsiteX56" fmla="*/ 862148 w 2965268"/>
              <a:gd name="connsiteY56" fmla="*/ 2076995 h 2650089"/>
              <a:gd name="connsiteX57" fmla="*/ 731520 w 2965268"/>
              <a:gd name="connsiteY57" fmla="*/ 1933303 h 2650089"/>
              <a:gd name="connsiteX58" fmla="*/ 692331 w 2965268"/>
              <a:gd name="connsiteY58" fmla="*/ 1907177 h 2650089"/>
              <a:gd name="connsiteX59" fmla="*/ 574766 w 2965268"/>
              <a:gd name="connsiteY59" fmla="*/ 1920240 h 2650089"/>
              <a:gd name="connsiteX60" fmla="*/ 496388 w 2965268"/>
              <a:gd name="connsiteY60" fmla="*/ 1972492 h 2650089"/>
              <a:gd name="connsiteX61" fmla="*/ 300446 w 2965268"/>
              <a:gd name="connsiteY61" fmla="*/ 1959429 h 2650089"/>
              <a:gd name="connsiteX62" fmla="*/ 326571 w 2965268"/>
              <a:gd name="connsiteY62" fmla="*/ 1698172 h 2650089"/>
              <a:gd name="connsiteX63" fmla="*/ 391886 w 2965268"/>
              <a:gd name="connsiteY63" fmla="*/ 1554480 h 2650089"/>
              <a:gd name="connsiteX64" fmla="*/ 444137 w 2965268"/>
              <a:gd name="connsiteY64" fmla="*/ 1449977 h 2650089"/>
              <a:gd name="connsiteX65" fmla="*/ 352697 w 2965268"/>
              <a:gd name="connsiteY65" fmla="*/ 1358537 h 2650089"/>
              <a:gd name="connsiteX66" fmla="*/ 313508 w 2965268"/>
              <a:gd name="connsiteY66" fmla="*/ 1319349 h 2650089"/>
              <a:gd name="connsiteX67" fmla="*/ 261257 w 2965268"/>
              <a:gd name="connsiteY67" fmla="*/ 1293223 h 2650089"/>
              <a:gd name="connsiteX68" fmla="*/ 235131 w 2965268"/>
              <a:gd name="connsiteY68" fmla="*/ 1254035 h 2650089"/>
              <a:gd name="connsiteX69" fmla="*/ 143691 w 2965268"/>
              <a:gd name="connsiteY69" fmla="*/ 1214846 h 2650089"/>
              <a:gd name="connsiteX70" fmla="*/ 65314 w 2965268"/>
              <a:gd name="connsiteY70" fmla="*/ 1188720 h 2650089"/>
              <a:gd name="connsiteX71" fmla="*/ 39188 w 2965268"/>
              <a:gd name="connsiteY71" fmla="*/ 1136469 h 2650089"/>
              <a:gd name="connsiteX72" fmla="*/ 143691 w 2965268"/>
              <a:gd name="connsiteY72" fmla="*/ 966652 h 2650089"/>
              <a:gd name="connsiteX73" fmla="*/ 195943 w 2965268"/>
              <a:gd name="connsiteY73" fmla="*/ 940526 h 2650089"/>
              <a:gd name="connsiteX74" fmla="*/ 235131 w 2965268"/>
              <a:gd name="connsiteY74" fmla="*/ 914400 h 2650089"/>
              <a:gd name="connsiteX75" fmla="*/ 352697 w 2965268"/>
              <a:gd name="connsiteY75" fmla="*/ 901337 h 2650089"/>
              <a:gd name="connsiteX76" fmla="*/ 365760 w 2965268"/>
              <a:gd name="connsiteY76" fmla="*/ 849086 h 2650089"/>
              <a:gd name="connsiteX77" fmla="*/ 391886 w 2965268"/>
              <a:gd name="connsiteY77" fmla="*/ 365760 h 2650089"/>
              <a:gd name="connsiteX78" fmla="*/ 613954 w 2965268"/>
              <a:gd name="connsiteY78" fmla="*/ 391886 h 2650089"/>
              <a:gd name="connsiteX79" fmla="*/ 666206 w 2965268"/>
              <a:gd name="connsiteY79" fmla="*/ 535577 h 2650089"/>
              <a:gd name="connsiteX80" fmla="*/ 705394 w 2965268"/>
              <a:gd name="connsiteY80" fmla="*/ 561703 h 2650089"/>
              <a:gd name="connsiteX81" fmla="*/ 836023 w 2965268"/>
              <a:gd name="connsiteY81" fmla="*/ 574766 h 2650089"/>
              <a:gd name="connsiteX82" fmla="*/ 1071154 w 2965268"/>
              <a:gd name="connsiteY82" fmla="*/ 613955 h 2650089"/>
              <a:gd name="connsiteX83" fmla="*/ 1358537 w 2965268"/>
              <a:gd name="connsiteY83" fmla="*/ 627017 h 2650089"/>
              <a:gd name="connsiteX84" fmla="*/ 1854926 w 2965268"/>
              <a:gd name="connsiteY84" fmla="*/ 587829 h 2650089"/>
              <a:gd name="connsiteX85" fmla="*/ 1933303 w 2965268"/>
              <a:gd name="connsiteY85" fmla="*/ 496389 h 2650089"/>
              <a:gd name="connsiteX86" fmla="*/ 1972491 w 2965268"/>
              <a:gd name="connsiteY86" fmla="*/ 457200 h 2650089"/>
              <a:gd name="connsiteX87" fmla="*/ 2011680 w 2965268"/>
              <a:gd name="connsiteY87" fmla="*/ 404949 h 2650089"/>
              <a:gd name="connsiteX88" fmla="*/ 2037806 w 2965268"/>
              <a:gd name="connsiteY88" fmla="*/ 365760 h 2650089"/>
              <a:gd name="connsiteX89" fmla="*/ 2090057 w 2965268"/>
              <a:gd name="connsiteY89" fmla="*/ 339635 h 2650089"/>
              <a:gd name="connsiteX90" fmla="*/ 2129246 w 2965268"/>
              <a:gd name="connsiteY90" fmla="*/ 418012 h 2650089"/>
              <a:gd name="connsiteX91" fmla="*/ 2142308 w 2965268"/>
              <a:gd name="connsiteY91" fmla="*/ 457200 h 2650089"/>
              <a:gd name="connsiteX92" fmla="*/ 2181497 w 2965268"/>
              <a:gd name="connsiteY92" fmla="*/ 509452 h 2650089"/>
              <a:gd name="connsiteX93" fmla="*/ 2207623 w 2965268"/>
              <a:gd name="connsiteY93" fmla="*/ 548640 h 2650089"/>
              <a:gd name="connsiteX94" fmla="*/ 2246811 w 2965268"/>
              <a:gd name="connsiteY94" fmla="*/ 574766 h 2650089"/>
              <a:gd name="connsiteX95" fmla="*/ 2286000 w 2965268"/>
              <a:gd name="connsiteY95" fmla="*/ 613955 h 2650089"/>
              <a:gd name="connsiteX96" fmla="*/ 2338251 w 2965268"/>
              <a:gd name="connsiteY96" fmla="*/ 640080 h 2650089"/>
              <a:gd name="connsiteX97" fmla="*/ 2416628 w 2965268"/>
              <a:gd name="connsiteY97" fmla="*/ 692332 h 2650089"/>
              <a:gd name="connsiteX98" fmla="*/ 2521131 w 2965268"/>
              <a:gd name="connsiteY98" fmla="*/ 770709 h 2650089"/>
              <a:gd name="connsiteX99" fmla="*/ 2573383 w 2965268"/>
              <a:gd name="connsiteY99" fmla="*/ 849086 h 2650089"/>
              <a:gd name="connsiteX100" fmla="*/ 2586446 w 2965268"/>
              <a:gd name="connsiteY100" fmla="*/ 901337 h 2650089"/>
              <a:gd name="connsiteX101" fmla="*/ 2599508 w 2965268"/>
              <a:gd name="connsiteY101" fmla="*/ 940526 h 2650089"/>
              <a:gd name="connsiteX102" fmla="*/ 2612571 w 2965268"/>
              <a:gd name="connsiteY102" fmla="*/ 1018903 h 2650089"/>
              <a:gd name="connsiteX103" fmla="*/ 2664823 w 2965268"/>
              <a:gd name="connsiteY103" fmla="*/ 1214846 h 2650089"/>
              <a:gd name="connsiteX104" fmla="*/ 2690948 w 2965268"/>
              <a:gd name="connsiteY104" fmla="*/ 1254035 h 2650089"/>
              <a:gd name="connsiteX105" fmla="*/ 2717074 w 2965268"/>
              <a:gd name="connsiteY105" fmla="*/ 1332412 h 2650089"/>
              <a:gd name="connsiteX106" fmla="*/ 2743200 w 2965268"/>
              <a:gd name="connsiteY106" fmla="*/ 1384663 h 2650089"/>
              <a:gd name="connsiteX107" fmla="*/ 2769326 w 2965268"/>
              <a:gd name="connsiteY107" fmla="*/ 1449977 h 2650089"/>
              <a:gd name="connsiteX108" fmla="*/ 2808514 w 2965268"/>
              <a:gd name="connsiteY108" fmla="*/ 1593669 h 2650089"/>
              <a:gd name="connsiteX109" fmla="*/ 2834640 w 2965268"/>
              <a:gd name="connsiteY109" fmla="*/ 1672046 h 2650089"/>
              <a:gd name="connsiteX110" fmla="*/ 2782388 w 2965268"/>
              <a:gd name="connsiteY110" fmla="*/ 1776549 h 2650089"/>
              <a:gd name="connsiteX111" fmla="*/ 2756263 w 2965268"/>
              <a:gd name="connsiteY111" fmla="*/ 1828800 h 2650089"/>
              <a:gd name="connsiteX112" fmla="*/ 2547257 w 2965268"/>
              <a:gd name="connsiteY112" fmla="*/ 2011680 h 2650089"/>
              <a:gd name="connsiteX113" fmla="*/ 2508068 w 2965268"/>
              <a:gd name="connsiteY113" fmla="*/ 2024743 h 2650089"/>
              <a:gd name="connsiteX114" fmla="*/ 2455817 w 2965268"/>
              <a:gd name="connsiteY114" fmla="*/ 2037806 h 2650089"/>
              <a:gd name="connsiteX115" fmla="*/ 2442754 w 2965268"/>
              <a:gd name="connsiteY115" fmla="*/ 2076995 h 2650089"/>
              <a:gd name="connsiteX116" fmla="*/ 2429691 w 2965268"/>
              <a:gd name="connsiteY116" fmla="*/ 2207623 h 2650089"/>
              <a:gd name="connsiteX117" fmla="*/ 2403566 w 2965268"/>
              <a:gd name="connsiteY117" fmla="*/ 2246812 h 2650089"/>
              <a:gd name="connsiteX118" fmla="*/ 2338251 w 2965268"/>
              <a:gd name="connsiteY118" fmla="*/ 2259875 h 2650089"/>
              <a:gd name="connsiteX119" fmla="*/ 2286000 w 2965268"/>
              <a:gd name="connsiteY119" fmla="*/ 2272937 h 2650089"/>
              <a:gd name="connsiteX120" fmla="*/ 2168434 w 2965268"/>
              <a:gd name="connsiteY120" fmla="*/ 2299063 h 2650089"/>
              <a:gd name="connsiteX121" fmla="*/ 2103120 w 2965268"/>
              <a:gd name="connsiteY121" fmla="*/ 2338252 h 2650089"/>
              <a:gd name="connsiteX122" fmla="*/ 2063931 w 2965268"/>
              <a:gd name="connsiteY122" fmla="*/ 2351315 h 2650089"/>
              <a:gd name="connsiteX123" fmla="*/ 1998617 w 2965268"/>
              <a:gd name="connsiteY123" fmla="*/ 2390503 h 2650089"/>
              <a:gd name="connsiteX124" fmla="*/ 1946366 w 2965268"/>
              <a:gd name="connsiteY124" fmla="*/ 2416629 h 2650089"/>
              <a:gd name="connsiteX125" fmla="*/ 1907177 w 2965268"/>
              <a:gd name="connsiteY125" fmla="*/ 2442755 h 2650089"/>
              <a:gd name="connsiteX126" fmla="*/ 1776548 w 2965268"/>
              <a:gd name="connsiteY126" fmla="*/ 2508069 h 2650089"/>
              <a:gd name="connsiteX127" fmla="*/ 1698171 w 2965268"/>
              <a:gd name="connsiteY127" fmla="*/ 2547257 h 2650089"/>
              <a:gd name="connsiteX128" fmla="*/ 1645920 w 2965268"/>
              <a:gd name="connsiteY128" fmla="*/ 2586446 h 2650089"/>
              <a:gd name="connsiteX129" fmla="*/ 1267097 w 2965268"/>
              <a:gd name="connsiteY129" fmla="*/ 2638697 h 2650089"/>
              <a:gd name="connsiteX130" fmla="*/ 1214846 w 2965268"/>
              <a:gd name="connsiteY130" fmla="*/ 2625635 h 2650089"/>
              <a:gd name="connsiteX131" fmla="*/ 1214846 w 2965268"/>
              <a:gd name="connsiteY131" fmla="*/ 2495006 h 2650089"/>
              <a:gd name="connsiteX132" fmla="*/ 1267097 w 2965268"/>
              <a:gd name="connsiteY132" fmla="*/ 2468880 h 2650089"/>
              <a:gd name="connsiteX133" fmla="*/ 1306286 w 2965268"/>
              <a:gd name="connsiteY133" fmla="*/ 2442755 h 2650089"/>
              <a:gd name="connsiteX134" fmla="*/ 1345474 w 2965268"/>
              <a:gd name="connsiteY134" fmla="*/ 2429692 h 2650089"/>
              <a:gd name="connsiteX135" fmla="*/ 1528354 w 2965268"/>
              <a:gd name="connsiteY135" fmla="*/ 2403566 h 2650089"/>
              <a:gd name="connsiteX136" fmla="*/ 1724297 w 2965268"/>
              <a:gd name="connsiteY136" fmla="*/ 2377440 h 2650089"/>
              <a:gd name="connsiteX137" fmla="*/ 1933303 w 2965268"/>
              <a:gd name="connsiteY137" fmla="*/ 2351315 h 2650089"/>
              <a:gd name="connsiteX138" fmla="*/ 2155371 w 2965268"/>
              <a:gd name="connsiteY138" fmla="*/ 2364377 h 2650089"/>
              <a:gd name="connsiteX139" fmla="*/ 2207623 w 2965268"/>
              <a:gd name="connsiteY139" fmla="*/ 2390503 h 2650089"/>
              <a:gd name="connsiteX140" fmla="*/ 2286000 w 2965268"/>
              <a:gd name="connsiteY140" fmla="*/ 2416629 h 2650089"/>
              <a:gd name="connsiteX141" fmla="*/ 2351314 w 2965268"/>
              <a:gd name="connsiteY141" fmla="*/ 2403566 h 2650089"/>
              <a:gd name="connsiteX142" fmla="*/ 2390503 w 2965268"/>
              <a:gd name="connsiteY142" fmla="*/ 2246812 h 2650089"/>
              <a:gd name="connsiteX143" fmla="*/ 2403566 w 2965268"/>
              <a:gd name="connsiteY143" fmla="*/ 2181497 h 2650089"/>
              <a:gd name="connsiteX144" fmla="*/ 2416628 w 2965268"/>
              <a:gd name="connsiteY144" fmla="*/ 2063932 h 2650089"/>
              <a:gd name="connsiteX145" fmla="*/ 2429691 w 2965268"/>
              <a:gd name="connsiteY145" fmla="*/ 2024743 h 2650089"/>
              <a:gd name="connsiteX146" fmla="*/ 2442754 w 2965268"/>
              <a:gd name="connsiteY146" fmla="*/ 1972492 h 2650089"/>
              <a:gd name="connsiteX147" fmla="*/ 2481943 w 2965268"/>
              <a:gd name="connsiteY147" fmla="*/ 1946366 h 2650089"/>
              <a:gd name="connsiteX148" fmla="*/ 2495006 w 2965268"/>
              <a:gd name="connsiteY148" fmla="*/ 1894115 h 2650089"/>
              <a:gd name="connsiteX149" fmla="*/ 2521131 w 2965268"/>
              <a:gd name="connsiteY149" fmla="*/ 1841863 h 2650089"/>
              <a:gd name="connsiteX150" fmla="*/ 2534194 w 2965268"/>
              <a:gd name="connsiteY150" fmla="*/ 1763486 h 2650089"/>
              <a:gd name="connsiteX151" fmla="*/ 2638697 w 2965268"/>
              <a:gd name="connsiteY151" fmla="*/ 1632857 h 2650089"/>
              <a:gd name="connsiteX152" fmla="*/ 2756263 w 2965268"/>
              <a:gd name="connsiteY152" fmla="*/ 1436915 h 2650089"/>
              <a:gd name="connsiteX153" fmla="*/ 2808514 w 2965268"/>
              <a:gd name="connsiteY153" fmla="*/ 1371600 h 2650089"/>
              <a:gd name="connsiteX154" fmla="*/ 2913017 w 2965268"/>
              <a:gd name="connsiteY154" fmla="*/ 1201783 h 2650089"/>
              <a:gd name="connsiteX155" fmla="*/ 2965268 w 2965268"/>
              <a:gd name="connsiteY155" fmla="*/ 1188720 h 2650089"/>
              <a:gd name="connsiteX156" fmla="*/ 2690948 w 2965268"/>
              <a:gd name="connsiteY156" fmla="*/ 1175657 h 2650089"/>
              <a:gd name="connsiteX157" fmla="*/ 2651760 w 2965268"/>
              <a:gd name="connsiteY157" fmla="*/ 1162595 h 2650089"/>
              <a:gd name="connsiteX158" fmla="*/ 2573383 w 2965268"/>
              <a:gd name="connsiteY158" fmla="*/ 1110343 h 2650089"/>
              <a:gd name="connsiteX159" fmla="*/ 2547257 w 2965268"/>
              <a:gd name="connsiteY159" fmla="*/ 1071155 h 2650089"/>
              <a:gd name="connsiteX160" fmla="*/ 2534194 w 2965268"/>
              <a:gd name="connsiteY160" fmla="*/ 1031966 h 2650089"/>
              <a:gd name="connsiteX161" fmla="*/ 2508068 w 2965268"/>
              <a:gd name="connsiteY161" fmla="*/ 901337 h 2650089"/>
              <a:gd name="connsiteX162" fmla="*/ 2495006 w 2965268"/>
              <a:gd name="connsiteY162" fmla="*/ 640080 h 2650089"/>
              <a:gd name="connsiteX163" fmla="*/ 2481943 w 2965268"/>
              <a:gd name="connsiteY163" fmla="*/ 600892 h 2650089"/>
              <a:gd name="connsiteX164" fmla="*/ 2442754 w 2965268"/>
              <a:gd name="connsiteY164" fmla="*/ 561703 h 2650089"/>
              <a:gd name="connsiteX165" fmla="*/ 2403566 w 2965268"/>
              <a:gd name="connsiteY165" fmla="*/ 535577 h 2650089"/>
              <a:gd name="connsiteX166" fmla="*/ 2377440 w 2965268"/>
              <a:gd name="connsiteY166" fmla="*/ 496389 h 2650089"/>
              <a:gd name="connsiteX167" fmla="*/ 2286000 w 2965268"/>
              <a:gd name="connsiteY167" fmla="*/ 496389 h 2650089"/>
              <a:gd name="connsiteX168" fmla="*/ 2233748 w 2965268"/>
              <a:gd name="connsiteY168" fmla="*/ 587829 h 2650089"/>
              <a:gd name="connsiteX169" fmla="*/ 2194560 w 2965268"/>
              <a:gd name="connsiteY169" fmla="*/ 613955 h 2650089"/>
              <a:gd name="connsiteX170" fmla="*/ 2155371 w 2965268"/>
              <a:gd name="connsiteY170" fmla="*/ 653143 h 2650089"/>
              <a:gd name="connsiteX171" fmla="*/ 2142308 w 2965268"/>
              <a:gd name="connsiteY171" fmla="*/ 692332 h 2650089"/>
              <a:gd name="connsiteX172" fmla="*/ 1972491 w 2965268"/>
              <a:gd name="connsiteY172" fmla="*/ 653143 h 2650089"/>
              <a:gd name="connsiteX173" fmla="*/ 1920240 w 2965268"/>
              <a:gd name="connsiteY173" fmla="*/ 561703 h 2650089"/>
              <a:gd name="connsiteX174" fmla="*/ 1894114 w 2965268"/>
              <a:gd name="connsiteY174" fmla="*/ 483326 h 2650089"/>
              <a:gd name="connsiteX175" fmla="*/ 1881051 w 2965268"/>
              <a:gd name="connsiteY175" fmla="*/ 352697 h 2650089"/>
              <a:gd name="connsiteX176" fmla="*/ 1867988 w 2965268"/>
              <a:gd name="connsiteY176" fmla="*/ 287383 h 2650089"/>
              <a:gd name="connsiteX177" fmla="*/ 1854926 w 2965268"/>
              <a:gd name="connsiteY177" fmla="*/ 143692 h 2650089"/>
              <a:gd name="connsiteX178" fmla="*/ 1750423 w 2965268"/>
              <a:gd name="connsiteY178" fmla="*/ 169817 h 2650089"/>
              <a:gd name="connsiteX179" fmla="*/ 1672046 w 2965268"/>
              <a:gd name="connsiteY179" fmla="*/ 195943 h 26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65268" h="2650089">
                <a:moveTo>
                  <a:pt x="1123406" y="0"/>
                </a:moveTo>
                <a:cubicBezTo>
                  <a:pt x="1150839" y="9144"/>
                  <a:pt x="1238532" y="36671"/>
                  <a:pt x="1267097" y="52252"/>
                </a:cubicBezTo>
                <a:cubicBezTo>
                  <a:pt x="1405170" y="127565"/>
                  <a:pt x="1292519" y="74928"/>
                  <a:pt x="1397726" y="156755"/>
                </a:cubicBezTo>
                <a:cubicBezTo>
                  <a:pt x="1417767" y="172343"/>
                  <a:pt x="1441510" y="182487"/>
                  <a:pt x="1463040" y="195943"/>
                </a:cubicBezTo>
                <a:cubicBezTo>
                  <a:pt x="1476353" y="204264"/>
                  <a:pt x="1489165" y="213360"/>
                  <a:pt x="1502228" y="222069"/>
                </a:cubicBezTo>
                <a:cubicBezTo>
                  <a:pt x="1527917" y="260602"/>
                  <a:pt x="1529825" y="269014"/>
                  <a:pt x="1567543" y="300446"/>
                </a:cubicBezTo>
                <a:cubicBezTo>
                  <a:pt x="1579604" y="310497"/>
                  <a:pt x="1593668" y="317863"/>
                  <a:pt x="1606731" y="326572"/>
                </a:cubicBezTo>
                <a:cubicBezTo>
                  <a:pt x="1611085" y="343989"/>
                  <a:pt x="1626098" y="362013"/>
                  <a:pt x="1619794" y="378823"/>
                </a:cubicBezTo>
                <a:cubicBezTo>
                  <a:pt x="1599638" y="432573"/>
                  <a:pt x="1558793" y="433262"/>
                  <a:pt x="1515291" y="444137"/>
                </a:cubicBezTo>
                <a:cubicBezTo>
                  <a:pt x="1345474" y="435429"/>
                  <a:pt x="1175149" y="433762"/>
                  <a:pt x="1005840" y="418012"/>
                </a:cubicBezTo>
                <a:cubicBezTo>
                  <a:pt x="986451" y="416208"/>
                  <a:pt x="971487" y="399557"/>
                  <a:pt x="953588" y="391886"/>
                </a:cubicBezTo>
                <a:cubicBezTo>
                  <a:pt x="940932" y="386462"/>
                  <a:pt x="927463" y="383177"/>
                  <a:pt x="914400" y="378823"/>
                </a:cubicBezTo>
                <a:cubicBezTo>
                  <a:pt x="905691" y="361406"/>
                  <a:pt x="895111" y="344805"/>
                  <a:pt x="888274" y="326572"/>
                </a:cubicBezTo>
                <a:cubicBezTo>
                  <a:pt x="866788" y="269278"/>
                  <a:pt x="864900" y="180715"/>
                  <a:pt x="888274" y="130629"/>
                </a:cubicBezTo>
                <a:cubicBezTo>
                  <a:pt x="901552" y="102176"/>
                  <a:pt x="936189" y="85992"/>
                  <a:pt x="966651" y="78377"/>
                </a:cubicBezTo>
                <a:lnTo>
                  <a:pt x="1071154" y="52252"/>
                </a:lnTo>
                <a:cubicBezTo>
                  <a:pt x="1127760" y="56606"/>
                  <a:pt x="1184893" y="56461"/>
                  <a:pt x="1240971" y="65315"/>
                </a:cubicBezTo>
                <a:cubicBezTo>
                  <a:pt x="1268173" y="69610"/>
                  <a:pt x="1292631" y="84761"/>
                  <a:pt x="1319348" y="91440"/>
                </a:cubicBezTo>
                <a:cubicBezTo>
                  <a:pt x="1446780" y="123298"/>
                  <a:pt x="1287659" y="84398"/>
                  <a:pt x="1436914" y="117566"/>
                </a:cubicBezTo>
                <a:cubicBezTo>
                  <a:pt x="1454440" y="121461"/>
                  <a:pt x="1471749" y="126275"/>
                  <a:pt x="1489166" y="130629"/>
                </a:cubicBezTo>
                <a:cubicBezTo>
                  <a:pt x="1502229" y="139338"/>
                  <a:pt x="1520033" y="143442"/>
                  <a:pt x="1528354" y="156755"/>
                </a:cubicBezTo>
                <a:cubicBezTo>
                  <a:pt x="1542950" y="180108"/>
                  <a:pt x="1554480" y="235132"/>
                  <a:pt x="1554480" y="235132"/>
                </a:cubicBezTo>
                <a:cubicBezTo>
                  <a:pt x="1550126" y="261258"/>
                  <a:pt x="1553262" y="289819"/>
                  <a:pt x="1541417" y="313509"/>
                </a:cubicBezTo>
                <a:cubicBezTo>
                  <a:pt x="1534396" y="327551"/>
                  <a:pt x="1517883" y="338453"/>
                  <a:pt x="1502228" y="339635"/>
                </a:cubicBezTo>
                <a:cubicBezTo>
                  <a:pt x="1284958" y="356033"/>
                  <a:pt x="1066800" y="357052"/>
                  <a:pt x="849086" y="365760"/>
                </a:cubicBezTo>
                <a:cubicBezTo>
                  <a:pt x="831669" y="378823"/>
                  <a:pt x="815640" y="393979"/>
                  <a:pt x="796834" y="404949"/>
                </a:cubicBezTo>
                <a:cubicBezTo>
                  <a:pt x="567773" y="538567"/>
                  <a:pt x="810118" y="378685"/>
                  <a:pt x="600891" y="509452"/>
                </a:cubicBezTo>
                <a:cubicBezTo>
                  <a:pt x="526125" y="556181"/>
                  <a:pt x="459861" y="618412"/>
                  <a:pt x="378823" y="653143"/>
                </a:cubicBezTo>
                <a:cubicBezTo>
                  <a:pt x="170398" y="742469"/>
                  <a:pt x="426461" y="629324"/>
                  <a:pt x="143691" y="770709"/>
                </a:cubicBezTo>
                <a:cubicBezTo>
                  <a:pt x="113830" y="785640"/>
                  <a:pt x="69001" y="789382"/>
                  <a:pt x="39188" y="796835"/>
                </a:cubicBezTo>
                <a:cubicBezTo>
                  <a:pt x="25830" y="800174"/>
                  <a:pt x="13063" y="805543"/>
                  <a:pt x="0" y="809897"/>
                </a:cubicBezTo>
                <a:cubicBezTo>
                  <a:pt x="8709" y="822960"/>
                  <a:pt x="15025" y="837985"/>
                  <a:pt x="26126" y="849086"/>
                </a:cubicBezTo>
                <a:cubicBezTo>
                  <a:pt x="42335" y="865295"/>
                  <a:pt x="95309" y="899563"/>
                  <a:pt x="117566" y="914400"/>
                </a:cubicBezTo>
                <a:cubicBezTo>
                  <a:pt x="126274" y="931817"/>
                  <a:pt x="131225" y="951692"/>
                  <a:pt x="143691" y="966652"/>
                </a:cubicBezTo>
                <a:cubicBezTo>
                  <a:pt x="153742" y="978713"/>
                  <a:pt x="170819" y="982726"/>
                  <a:pt x="182880" y="992777"/>
                </a:cubicBezTo>
                <a:cubicBezTo>
                  <a:pt x="197072" y="1004604"/>
                  <a:pt x="209005" y="1018903"/>
                  <a:pt x="222068" y="1031966"/>
                </a:cubicBezTo>
                <a:cubicBezTo>
                  <a:pt x="257749" y="1139010"/>
                  <a:pt x="248464" y="1095114"/>
                  <a:pt x="222068" y="1306286"/>
                </a:cubicBezTo>
                <a:cubicBezTo>
                  <a:pt x="218652" y="1333612"/>
                  <a:pt x="204651" y="1358537"/>
                  <a:pt x="195943" y="1384663"/>
                </a:cubicBezTo>
                <a:lnTo>
                  <a:pt x="182880" y="1423852"/>
                </a:lnTo>
                <a:cubicBezTo>
                  <a:pt x="187214" y="1436853"/>
                  <a:pt x="208984" y="1525075"/>
                  <a:pt x="235131" y="1541417"/>
                </a:cubicBezTo>
                <a:cubicBezTo>
                  <a:pt x="258484" y="1556013"/>
                  <a:pt x="287805" y="1557657"/>
                  <a:pt x="313508" y="1567543"/>
                </a:cubicBezTo>
                <a:cubicBezTo>
                  <a:pt x="344459" y="1579447"/>
                  <a:pt x="373488" y="1596245"/>
                  <a:pt x="404948" y="1606732"/>
                </a:cubicBezTo>
                <a:cubicBezTo>
                  <a:pt x="491203" y="1635484"/>
                  <a:pt x="666206" y="1685109"/>
                  <a:pt x="666206" y="1685109"/>
                </a:cubicBezTo>
                <a:cubicBezTo>
                  <a:pt x="674914" y="1698172"/>
                  <a:pt x="689750" y="1708811"/>
                  <a:pt x="692331" y="1724297"/>
                </a:cubicBezTo>
                <a:cubicBezTo>
                  <a:pt x="694782" y="1739001"/>
                  <a:pt x="654779" y="1811921"/>
                  <a:pt x="653143" y="1815737"/>
                </a:cubicBezTo>
                <a:cubicBezTo>
                  <a:pt x="639720" y="1847058"/>
                  <a:pt x="636487" y="1874033"/>
                  <a:pt x="627017" y="1907177"/>
                </a:cubicBezTo>
                <a:cubicBezTo>
                  <a:pt x="605990" y="1980771"/>
                  <a:pt x="622666" y="1911520"/>
                  <a:pt x="587828" y="1998617"/>
                </a:cubicBezTo>
                <a:cubicBezTo>
                  <a:pt x="541192" y="2115208"/>
                  <a:pt x="585842" y="2040788"/>
                  <a:pt x="535577" y="2116183"/>
                </a:cubicBezTo>
                <a:cubicBezTo>
                  <a:pt x="530539" y="2136334"/>
                  <a:pt x="509451" y="2217166"/>
                  <a:pt x="509451" y="2233749"/>
                </a:cubicBezTo>
                <a:cubicBezTo>
                  <a:pt x="509451" y="2277509"/>
                  <a:pt x="493854" y="2331308"/>
                  <a:pt x="522514" y="2364377"/>
                </a:cubicBezTo>
                <a:cubicBezTo>
                  <a:pt x="558818" y="2406266"/>
                  <a:pt x="691232" y="2436114"/>
                  <a:pt x="757646" y="2442755"/>
                </a:cubicBezTo>
                <a:cubicBezTo>
                  <a:pt x="818458" y="2448836"/>
                  <a:pt x="879566" y="2451463"/>
                  <a:pt x="940526" y="2455817"/>
                </a:cubicBezTo>
                <a:cubicBezTo>
                  <a:pt x="1084656" y="2484643"/>
                  <a:pt x="1029028" y="2467901"/>
                  <a:pt x="1110343" y="2495006"/>
                </a:cubicBezTo>
                <a:cubicBezTo>
                  <a:pt x="1097280" y="2464526"/>
                  <a:pt x="1086876" y="2432764"/>
                  <a:pt x="1071154" y="2403566"/>
                </a:cubicBezTo>
                <a:cubicBezTo>
                  <a:pt x="1056268" y="2375920"/>
                  <a:pt x="1035359" y="2351930"/>
                  <a:pt x="1018903" y="2325189"/>
                </a:cubicBezTo>
                <a:cubicBezTo>
                  <a:pt x="812978" y="1990562"/>
                  <a:pt x="1131193" y="2487092"/>
                  <a:pt x="901337" y="2142309"/>
                </a:cubicBezTo>
                <a:cubicBezTo>
                  <a:pt x="887253" y="2121184"/>
                  <a:pt x="876708" y="2097795"/>
                  <a:pt x="862148" y="2076995"/>
                </a:cubicBezTo>
                <a:cubicBezTo>
                  <a:pt x="826979" y="2026754"/>
                  <a:pt x="776389" y="1973187"/>
                  <a:pt x="731520" y="1933303"/>
                </a:cubicBezTo>
                <a:cubicBezTo>
                  <a:pt x="719786" y="1922873"/>
                  <a:pt x="705394" y="1915886"/>
                  <a:pt x="692331" y="1907177"/>
                </a:cubicBezTo>
                <a:cubicBezTo>
                  <a:pt x="653143" y="1911531"/>
                  <a:pt x="612172" y="1907771"/>
                  <a:pt x="574766" y="1920240"/>
                </a:cubicBezTo>
                <a:cubicBezTo>
                  <a:pt x="544978" y="1930169"/>
                  <a:pt x="496388" y="1972492"/>
                  <a:pt x="496388" y="1972492"/>
                </a:cubicBezTo>
                <a:cubicBezTo>
                  <a:pt x="431074" y="1968138"/>
                  <a:pt x="334901" y="2015087"/>
                  <a:pt x="300446" y="1959429"/>
                </a:cubicBezTo>
                <a:cubicBezTo>
                  <a:pt x="254379" y="1885014"/>
                  <a:pt x="313263" y="1784674"/>
                  <a:pt x="326571" y="1698172"/>
                </a:cubicBezTo>
                <a:cubicBezTo>
                  <a:pt x="338448" y="1620973"/>
                  <a:pt x="359068" y="1620116"/>
                  <a:pt x="391886" y="1554480"/>
                </a:cubicBezTo>
                <a:cubicBezTo>
                  <a:pt x="455799" y="1426653"/>
                  <a:pt x="383607" y="1540772"/>
                  <a:pt x="444137" y="1449977"/>
                </a:cubicBezTo>
                <a:lnTo>
                  <a:pt x="352697" y="1358537"/>
                </a:lnTo>
                <a:cubicBezTo>
                  <a:pt x="339634" y="1345474"/>
                  <a:pt x="330031" y="1327611"/>
                  <a:pt x="313508" y="1319349"/>
                </a:cubicBezTo>
                <a:lnTo>
                  <a:pt x="261257" y="1293223"/>
                </a:lnTo>
                <a:cubicBezTo>
                  <a:pt x="252548" y="1280160"/>
                  <a:pt x="246232" y="1265136"/>
                  <a:pt x="235131" y="1254035"/>
                </a:cubicBezTo>
                <a:cubicBezTo>
                  <a:pt x="202563" y="1221467"/>
                  <a:pt x="186521" y="1227695"/>
                  <a:pt x="143691" y="1214846"/>
                </a:cubicBezTo>
                <a:cubicBezTo>
                  <a:pt x="117314" y="1206933"/>
                  <a:pt x="65314" y="1188720"/>
                  <a:pt x="65314" y="1188720"/>
                </a:cubicBezTo>
                <a:cubicBezTo>
                  <a:pt x="56605" y="1171303"/>
                  <a:pt x="41126" y="1155845"/>
                  <a:pt x="39188" y="1136469"/>
                </a:cubicBezTo>
                <a:cubicBezTo>
                  <a:pt x="31857" y="1063160"/>
                  <a:pt x="78246" y="999374"/>
                  <a:pt x="143691" y="966652"/>
                </a:cubicBezTo>
                <a:cubicBezTo>
                  <a:pt x="161108" y="957943"/>
                  <a:pt x="179036" y="950187"/>
                  <a:pt x="195943" y="940526"/>
                </a:cubicBezTo>
                <a:cubicBezTo>
                  <a:pt x="209574" y="932737"/>
                  <a:pt x="219900" y="918208"/>
                  <a:pt x="235131" y="914400"/>
                </a:cubicBezTo>
                <a:cubicBezTo>
                  <a:pt x="273384" y="904837"/>
                  <a:pt x="313508" y="905691"/>
                  <a:pt x="352697" y="901337"/>
                </a:cubicBezTo>
                <a:cubicBezTo>
                  <a:pt x="357051" y="883920"/>
                  <a:pt x="364450" y="866991"/>
                  <a:pt x="365760" y="849086"/>
                </a:cubicBezTo>
                <a:cubicBezTo>
                  <a:pt x="377534" y="688172"/>
                  <a:pt x="314910" y="507558"/>
                  <a:pt x="391886" y="365760"/>
                </a:cubicBezTo>
                <a:cubicBezTo>
                  <a:pt x="427445" y="300256"/>
                  <a:pt x="539931" y="383177"/>
                  <a:pt x="613954" y="391886"/>
                </a:cubicBezTo>
                <a:cubicBezTo>
                  <a:pt x="623621" y="440222"/>
                  <a:pt x="628802" y="498173"/>
                  <a:pt x="666206" y="535577"/>
                </a:cubicBezTo>
                <a:cubicBezTo>
                  <a:pt x="677307" y="546678"/>
                  <a:pt x="690097" y="558173"/>
                  <a:pt x="705394" y="561703"/>
                </a:cubicBezTo>
                <a:cubicBezTo>
                  <a:pt x="748034" y="571543"/>
                  <a:pt x="792703" y="568577"/>
                  <a:pt x="836023" y="574766"/>
                </a:cubicBezTo>
                <a:cubicBezTo>
                  <a:pt x="914683" y="586003"/>
                  <a:pt x="1071154" y="613955"/>
                  <a:pt x="1071154" y="613955"/>
                </a:cubicBezTo>
                <a:cubicBezTo>
                  <a:pt x="1192379" y="674565"/>
                  <a:pt x="1108954" y="643656"/>
                  <a:pt x="1358537" y="627017"/>
                </a:cubicBezTo>
                <a:cubicBezTo>
                  <a:pt x="1636799" y="608466"/>
                  <a:pt x="1643765" y="607026"/>
                  <a:pt x="1854926" y="587829"/>
                </a:cubicBezTo>
                <a:cubicBezTo>
                  <a:pt x="1952166" y="490587"/>
                  <a:pt x="1832758" y="613692"/>
                  <a:pt x="1933303" y="496389"/>
                </a:cubicBezTo>
                <a:cubicBezTo>
                  <a:pt x="1945325" y="482363"/>
                  <a:pt x="1960469" y="471226"/>
                  <a:pt x="1972491" y="457200"/>
                </a:cubicBezTo>
                <a:cubicBezTo>
                  <a:pt x="1986660" y="440670"/>
                  <a:pt x="1999026" y="422665"/>
                  <a:pt x="2011680" y="404949"/>
                </a:cubicBezTo>
                <a:cubicBezTo>
                  <a:pt x="2020805" y="392174"/>
                  <a:pt x="2025745" y="375811"/>
                  <a:pt x="2037806" y="365760"/>
                </a:cubicBezTo>
                <a:cubicBezTo>
                  <a:pt x="2052765" y="353294"/>
                  <a:pt x="2072640" y="348343"/>
                  <a:pt x="2090057" y="339635"/>
                </a:cubicBezTo>
                <a:cubicBezTo>
                  <a:pt x="2122893" y="438141"/>
                  <a:pt x="2078598" y="316714"/>
                  <a:pt x="2129246" y="418012"/>
                </a:cubicBezTo>
                <a:cubicBezTo>
                  <a:pt x="2135404" y="430328"/>
                  <a:pt x="2135477" y="445245"/>
                  <a:pt x="2142308" y="457200"/>
                </a:cubicBezTo>
                <a:cubicBezTo>
                  <a:pt x="2153110" y="476103"/>
                  <a:pt x="2168842" y="491736"/>
                  <a:pt x="2181497" y="509452"/>
                </a:cubicBezTo>
                <a:cubicBezTo>
                  <a:pt x="2190622" y="522227"/>
                  <a:pt x="2196522" y="537539"/>
                  <a:pt x="2207623" y="548640"/>
                </a:cubicBezTo>
                <a:cubicBezTo>
                  <a:pt x="2218724" y="559741"/>
                  <a:pt x="2234750" y="564715"/>
                  <a:pt x="2246811" y="574766"/>
                </a:cubicBezTo>
                <a:cubicBezTo>
                  <a:pt x="2261003" y="586593"/>
                  <a:pt x="2270967" y="603217"/>
                  <a:pt x="2286000" y="613955"/>
                </a:cubicBezTo>
                <a:cubicBezTo>
                  <a:pt x="2301846" y="625273"/>
                  <a:pt x="2321553" y="630061"/>
                  <a:pt x="2338251" y="640080"/>
                </a:cubicBezTo>
                <a:cubicBezTo>
                  <a:pt x="2365176" y="656235"/>
                  <a:pt x="2391509" y="673492"/>
                  <a:pt x="2416628" y="692332"/>
                </a:cubicBezTo>
                <a:cubicBezTo>
                  <a:pt x="2451462" y="718458"/>
                  <a:pt x="2496978" y="734479"/>
                  <a:pt x="2521131" y="770709"/>
                </a:cubicBezTo>
                <a:lnTo>
                  <a:pt x="2573383" y="849086"/>
                </a:lnTo>
                <a:cubicBezTo>
                  <a:pt x="2577737" y="866503"/>
                  <a:pt x="2581514" y="884075"/>
                  <a:pt x="2586446" y="901337"/>
                </a:cubicBezTo>
                <a:cubicBezTo>
                  <a:pt x="2590229" y="914577"/>
                  <a:pt x="2596521" y="927084"/>
                  <a:pt x="2599508" y="940526"/>
                </a:cubicBezTo>
                <a:cubicBezTo>
                  <a:pt x="2605253" y="966381"/>
                  <a:pt x="2607833" y="992844"/>
                  <a:pt x="2612571" y="1018903"/>
                </a:cubicBezTo>
                <a:cubicBezTo>
                  <a:pt x="2625132" y="1087990"/>
                  <a:pt x="2638536" y="1146499"/>
                  <a:pt x="2664823" y="1214846"/>
                </a:cubicBezTo>
                <a:cubicBezTo>
                  <a:pt x="2670459" y="1229499"/>
                  <a:pt x="2684572" y="1239689"/>
                  <a:pt x="2690948" y="1254035"/>
                </a:cubicBezTo>
                <a:cubicBezTo>
                  <a:pt x="2702133" y="1279200"/>
                  <a:pt x="2706846" y="1306843"/>
                  <a:pt x="2717074" y="1332412"/>
                </a:cubicBezTo>
                <a:cubicBezTo>
                  <a:pt x="2724306" y="1350492"/>
                  <a:pt x="2735291" y="1366869"/>
                  <a:pt x="2743200" y="1384663"/>
                </a:cubicBezTo>
                <a:cubicBezTo>
                  <a:pt x="2752723" y="1406090"/>
                  <a:pt x="2760617" y="1428206"/>
                  <a:pt x="2769326" y="1449977"/>
                </a:cubicBezTo>
                <a:cubicBezTo>
                  <a:pt x="2792150" y="1609752"/>
                  <a:pt x="2764186" y="1482851"/>
                  <a:pt x="2808514" y="1593669"/>
                </a:cubicBezTo>
                <a:cubicBezTo>
                  <a:pt x="2818742" y="1619238"/>
                  <a:pt x="2834640" y="1672046"/>
                  <a:pt x="2834640" y="1672046"/>
                </a:cubicBezTo>
                <a:cubicBezTo>
                  <a:pt x="2807519" y="1834771"/>
                  <a:pt x="2850418" y="1694913"/>
                  <a:pt x="2782388" y="1776549"/>
                </a:cubicBezTo>
                <a:cubicBezTo>
                  <a:pt x="2769922" y="1791508"/>
                  <a:pt x="2769086" y="1814145"/>
                  <a:pt x="2756263" y="1828800"/>
                </a:cubicBezTo>
                <a:cubicBezTo>
                  <a:pt x="2664750" y="1933386"/>
                  <a:pt x="2644781" y="1969885"/>
                  <a:pt x="2547257" y="2011680"/>
                </a:cubicBezTo>
                <a:cubicBezTo>
                  <a:pt x="2534601" y="2017104"/>
                  <a:pt x="2521308" y="2020960"/>
                  <a:pt x="2508068" y="2024743"/>
                </a:cubicBezTo>
                <a:cubicBezTo>
                  <a:pt x="2490806" y="2029675"/>
                  <a:pt x="2473234" y="2033452"/>
                  <a:pt x="2455817" y="2037806"/>
                </a:cubicBezTo>
                <a:cubicBezTo>
                  <a:pt x="2451463" y="2050869"/>
                  <a:pt x="2444848" y="2063386"/>
                  <a:pt x="2442754" y="2076995"/>
                </a:cubicBezTo>
                <a:cubicBezTo>
                  <a:pt x="2436100" y="2120246"/>
                  <a:pt x="2439531" y="2164984"/>
                  <a:pt x="2429691" y="2207623"/>
                </a:cubicBezTo>
                <a:cubicBezTo>
                  <a:pt x="2426161" y="2222921"/>
                  <a:pt x="2417197" y="2239023"/>
                  <a:pt x="2403566" y="2246812"/>
                </a:cubicBezTo>
                <a:cubicBezTo>
                  <a:pt x="2384289" y="2257828"/>
                  <a:pt x="2359925" y="2255059"/>
                  <a:pt x="2338251" y="2259875"/>
                </a:cubicBezTo>
                <a:cubicBezTo>
                  <a:pt x="2320726" y="2263769"/>
                  <a:pt x="2303604" y="2269416"/>
                  <a:pt x="2286000" y="2272937"/>
                </a:cubicBezTo>
                <a:cubicBezTo>
                  <a:pt x="2252554" y="2279626"/>
                  <a:pt x="2202330" y="2282115"/>
                  <a:pt x="2168434" y="2299063"/>
                </a:cubicBezTo>
                <a:cubicBezTo>
                  <a:pt x="2145725" y="2310418"/>
                  <a:pt x="2125829" y="2326897"/>
                  <a:pt x="2103120" y="2338252"/>
                </a:cubicBezTo>
                <a:cubicBezTo>
                  <a:pt x="2090804" y="2344410"/>
                  <a:pt x="2076247" y="2345157"/>
                  <a:pt x="2063931" y="2351315"/>
                </a:cubicBezTo>
                <a:cubicBezTo>
                  <a:pt x="2041222" y="2362669"/>
                  <a:pt x="2020811" y="2378173"/>
                  <a:pt x="1998617" y="2390503"/>
                </a:cubicBezTo>
                <a:cubicBezTo>
                  <a:pt x="1981595" y="2399960"/>
                  <a:pt x="1963273" y="2406968"/>
                  <a:pt x="1946366" y="2416629"/>
                </a:cubicBezTo>
                <a:cubicBezTo>
                  <a:pt x="1932735" y="2424418"/>
                  <a:pt x="1921000" y="2435312"/>
                  <a:pt x="1907177" y="2442755"/>
                </a:cubicBezTo>
                <a:cubicBezTo>
                  <a:pt x="1864313" y="2465835"/>
                  <a:pt x="1819412" y="2484989"/>
                  <a:pt x="1776548" y="2508069"/>
                </a:cubicBezTo>
                <a:cubicBezTo>
                  <a:pt x="1694250" y="2552383"/>
                  <a:pt x="1780016" y="2519977"/>
                  <a:pt x="1698171" y="2547257"/>
                </a:cubicBezTo>
                <a:cubicBezTo>
                  <a:pt x="1680754" y="2560320"/>
                  <a:pt x="1665688" y="2577322"/>
                  <a:pt x="1645920" y="2586446"/>
                </a:cubicBezTo>
                <a:cubicBezTo>
                  <a:pt x="1508028" y="2650089"/>
                  <a:pt x="1437908" y="2630157"/>
                  <a:pt x="1267097" y="2638697"/>
                </a:cubicBezTo>
                <a:cubicBezTo>
                  <a:pt x="1249680" y="2634343"/>
                  <a:pt x="1228865" y="2636850"/>
                  <a:pt x="1214846" y="2625635"/>
                </a:cubicBezTo>
                <a:cubicBezTo>
                  <a:pt x="1186180" y="2602702"/>
                  <a:pt x="1212953" y="2498413"/>
                  <a:pt x="1214846" y="2495006"/>
                </a:cubicBezTo>
                <a:cubicBezTo>
                  <a:pt x="1224303" y="2477984"/>
                  <a:pt x="1250190" y="2478541"/>
                  <a:pt x="1267097" y="2468880"/>
                </a:cubicBezTo>
                <a:cubicBezTo>
                  <a:pt x="1280728" y="2461091"/>
                  <a:pt x="1292244" y="2449776"/>
                  <a:pt x="1306286" y="2442755"/>
                </a:cubicBezTo>
                <a:cubicBezTo>
                  <a:pt x="1318602" y="2436597"/>
                  <a:pt x="1331914" y="2432085"/>
                  <a:pt x="1345474" y="2429692"/>
                </a:cubicBezTo>
                <a:cubicBezTo>
                  <a:pt x="1406116" y="2418990"/>
                  <a:pt x="1468614" y="2418501"/>
                  <a:pt x="1528354" y="2403566"/>
                </a:cubicBezTo>
                <a:cubicBezTo>
                  <a:pt x="1627265" y="2378838"/>
                  <a:pt x="1562726" y="2392128"/>
                  <a:pt x="1724297" y="2377440"/>
                </a:cubicBezTo>
                <a:cubicBezTo>
                  <a:pt x="1807484" y="2356643"/>
                  <a:pt x="1816867" y="2351315"/>
                  <a:pt x="1933303" y="2351315"/>
                </a:cubicBezTo>
                <a:cubicBezTo>
                  <a:pt x="2007454" y="2351315"/>
                  <a:pt x="2081348" y="2360023"/>
                  <a:pt x="2155371" y="2364377"/>
                </a:cubicBezTo>
                <a:cubicBezTo>
                  <a:pt x="2172788" y="2373086"/>
                  <a:pt x="2189543" y="2383271"/>
                  <a:pt x="2207623" y="2390503"/>
                </a:cubicBezTo>
                <a:cubicBezTo>
                  <a:pt x="2233192" y="2400731"/>
                  <a:pt x="2286000" y="2416629"/>
                  <a:pt x="2286000" y="2416629"/>
                </a:cubicBezTo>
                <a:cubicBezTo>
                  <a:pt x="2307771" y="2412275"/>
                  <a:pt x="2339678" y="2422475"/>
                  <a:pt x="2351314" y="2403566"/>
                </a:cubicBezTo>
                <a:cubicBezTo>
                  <a:pt x="2379542" y="2357696"/>
                  <a:pt x="2379940" y="2299626"/>
                  <a:pt x="2390503" y="2246812"/>
                </a:cubicBezTo>
                <a:cubicBezTo>
                  <a:pt x="2394857" y="2225040"/>
                  <a:pt x="2400426" y="2203477"/>
                  <a:pt x="2403566" y="2181497"/>
                </a:cubicBezTo>
                <a:cubicBezTo>
                  <a:pt x="2409142" y="2142464"/>
                  <a:pt x="2410146" y="2102825"/>
                  <a:pt x="2416628" y="2063932"/>
                </a:cubicBezTo>
                <a:cubicBezTo>
                  <a:pt x="2418892" y="2050350"/>
                  <a:pt x="2425908" y="2037983"/>
                  <a:pt x="2429691" y="2024743"/>
                </a:cubicBezTo>
                <a:cubicBezTo>
                  <a:pt x="2434623" y="2007481"/>
                  <a:pt x="2432795" y="1987430"/>
                  <a:pt x="2442754" y="1972492"/>
                </a:cubicBezTo>
                <a:cubicBezTo>
                  <a:pt x="2451463" y="1959429"/>
                  <a:pt x="2468880" y="1955075"/>
                  <a:pt x="2481943" y="1946366"/>
                </a:cubicBezTo>
                <a:cubicBezTo>
                  <a:pt x="2486297" y="1928949"/>
                  <a:pt x="2488702" y="1910925"/>
                  <a:pt x="2495006" y="1894115"/>
                </a:cubicBezTo>
                <a:cubicBezTo>
                  <a:pt x="2501843" y="1875882"/>
                  <a:pt x="2515536" y="1860515"/>
                  <a:pt x="2521131" y="1841863"/>
                </a:cubicBezTo>
                <a:cubicBezTo>
                  <a:pt x="2528742" y="1816494"/>
                  <a:pt x="2524007" y="1787935"/>
                  <a:pt x="2534194" y="1763486"/>
                </a:cubicBezTo>
                <a:cubicBezTo>
                  <a:pt x="2566490" y="1685978"/>
                  <a:pt x="2590617" y="1690553"/>
                  <a:pt x="2638697" y="1632857"/>
                </a:cubicBezTo>
                <a:cubicBezTo>
                  <a:pt x="2800539" y="1438647"/>
                  <a:pt x="2651510" y="1616493"/>
                  <a:pt x="2756263" y="1436915"/>
                </a:cubicBezTo>
                <a:cubicBezTo>
                  <a:pt x="2770311" y="1412832"/>
                  <a:pt x="2793048" y="1394799"/>
                  <a:pt x="2808514" y="1371600"/>
                </a:cubicBezTo>
                <a:cubicBezTo>
                  <a:pt x="2823283" y="1349446"/>
                  <a:pt x="2888752" y="1223015"/>
                  <a:pt x="2913017" y="1201783"/>
                </a:cubicBezTo>
                <a:cubicBezTo>
                  <a:pt x="2926528" y="1189961"/>
                  <a:pt x="2947851" y="1193074"/>
                  <a:pt x="2965268" y="1188720"/>
                </a:cubicBezTo>
                <a:cubicBezTo>
                  <a:pt x="2873828" y="1184366"/>
                  <a:pt x="2782175" y="1183259"/>
                  <a:pt x="2690948" y="1175657"/>
                </a:cubicBezTo>
                <a:cubicBezTo>
                  <a:pt x="2677226" y="1174514"/>
                  <a:pt x="2663796" y="1169282"/>
                  <a:pt x="2651760" y="1162595"/>
                </a:cubicBezTo>
                <a:cubicBezTo>
                  <a:pt x="2624312" y="1147346"/>
                  <a:pt x="2573383" y="1110343"/>
                  <a:pt x="2573383" y="1110343"/>
                </a:cubicBezTo>
                <a:cubicBezTo>
                  <a:pt x="2564674" y="1097280"/>
                  <a:pt x="2554278" y="1085197"/>
                  <a:pt x="2547257" y="1071155"/>
                </a:cubicBezTo>
                <a:cubicBezTo>
                  <a:pt x="2541099" y="1058839"/>
                  <a:pt x="2537977" y="1045206"/>
                  <a:pt x="2534194" y="1031966"/>
                </a:cubicBezTo>
                <a:cubicBezTo>
                  <a:pt x="2518604" y="977402"/>
                  <a:pt x="2518333" y="962928"/>
                  <a:pt x="2508068" y="901337"/>
                </a:cubicBezTo>
                <a:cubicBezTo>
                  <a:pt x="2503714" y="814251"/>
                  <a:pt x="2502559" y="726947"/>
                  <a:pt x="2495006" y="640080"/>
                </a:cubicBezTo>
                <a:cubicBezTo>
                  <a:pt x="2493813" y="626362"/>
                  <a:pt x="2489581" y="612349"/>
                  <a:pt x="2481943" y="600892"/>
                </a:cubicBezTo>
                <a:cubicBezTo>
                  <a:pt x="2471695" y="585521"/>
                  <a:pt x="2456946" y="573530"/>
                  <a:pt x="2442754" y="561703"/>
                </a:cubicBezTo>
                <a:cubicBezTo>
                  <a:pt x="2430693" y="551652"/>
                  <a:pt x="2416629" y="544286"/>
                  <a:pt x="2403566" y="535577"/>
                </a:cubicBezTo>
                <a:cubicBezTo>
                  <a:pt x="2394857" y="522514"/>
                  <a:pt x="2389699" y="506196"/>
                  <a:pt x="2377440" y="496389"/>
                </a:cubicBezTo>
                <a:cubicBezTo>
                  <a:pt x="2346206" y="471402"/>
                  <a:pt x="2319032" y="488131"/>
                  <a:pt x="2286000" y="496389"/>
                </a:cubicBezTo>
                <a:cubicBezTo>
                  <a:pt x="2271054" y="541227"/>
                  <a:pt x="2273290" y="548286"/>
                  <a:pt x="2233748" y="587829"/>
                </a:cubicBezTo>
                <a:cubicBezTo>
                  <a:pt x="2222647" y="598930"/>
                  <a:pt x="2206621" y="603904"/>
                  <a:pt x="2194560" y="613955"/>
                </a:cubicBezTo>
                <a:cubicBezTo>
                  <a:pt x="2180368" y="625782"/>
                  <a:pt x="2168434" y="640080"/>
                  <a:pt x="2155371" y="653143"/>
                </a:cubicBezTo>
                <a:cubicBezTo>
                  <a:pt x="2151017" y="666206"/>
                  <a:pt x="2155855" y="689869"/>
                  <a:pt x="2142308" y="692332"/>
                </a:cubicBezTo>
                <a:cubicBezTo>
                  <a:pt x="2044635" y="710091"/>
                  <a:pt x="2030663" y="691924"/>
                  <a:pt x="1972491" y="653143"/>
                </a:cubicBezTo>
                <a:cubicBezTo>
                  <a:pt x="1948926" y="617795"/>
                  <a:pt x="1936813" y="603136"/>
                  <a:pt x="1920240" y="561703"/>
                </a:cubicBezTo>
                <a:cubicBezTo>
                  <a:pt x="1910012" y="536134"/>
                  <a:pt x="1894114" y="483326"/>
                  <a:pt x="1894114" y="483326"/>
                </a:cubicBezTo>
                <a:cubicBezTo>
                  <a:pt x="1889760" y="439783"/>
                  <a:pt x="1886835" y="396073"/>
                  <a:pt x="1881051" y="352697"/>
                </a:cubicBezTo>
                <a:cubicBezTo>
                  <a:pt x="1878117" y="330689"/>
                  <a:pt x="1870742" y="309414"/>
                  <a:pt x="1867988" y="287383"/>
                </a:cubicBezTo>
                <a:cubicBezTo>
                  <a:pt x="1862023" y="239660"/>
                  <a:pt x="1859280" y="191589"/>
                  <a:pt x="1854926" y="143692"/>
                </a:cubicBezTo>
                <a:cubicBezTo>
                  <a:pt x="1820092" y="152400"/>
                  <a:pt x="1782539" y="153759"/>
                  <a:pt x="1750423" y="169817"/>
                </a:cubicBezTo>
                <a:cubicBezTo>
                  <a:pt x="1690382" y="199837"/>
                  <a:pt x="1717644" y="195943"/>
                  <a:pt x="1672046" y="195943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41" name="Connecteur droit 40"/>
          <p:cNvCxnSpPr>
            <a:stCxn id="46" idx="57"/>
            <a:endCxn id="46" idx="54"/>
          </p:cNvCxnSpPr>
          <p:nvPr/>
        </p:nvCxnSpPr>
        <p:spPr>
          <a:xfrm>
            <a:off x="3213463" y="4101738"/>
            <a:ext cx="287383" cy="391885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14282" y="1571612"/>
            <a:ext cx="128588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Gène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3000364" y="3286124"/>
            <a:ext cx="287383" cy="391885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courbée vers le bas 39"/>
          <p:cNvSpPr/>
          <p:nvPr/>
        </p:nvSpPr>
        <p:spPr>
          <a:xfrm rot="15151927">
            <a:off x="2430994" y="3780815"/>
            <a:ext cx="885316" cy="357190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000100" y="3786190"/>
            <a:ext cx="107157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copier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715272" y="1714488"/>
            <a:ext cx="107157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ARN</a:t>
            </a: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3286116" y="3786190"/>
            <a:ext cx="2214578" cy="17145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5786446" y="5463959"/>
            <a:ext cx="644573" cy="36743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>
            <a:off x="5572132" y="4857760"/>
            <a:ext cx="1143008" cy="1285884"/>
          </a:xfrm>
          <a:prstGeom prst="ellipse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6111 0.37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8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533 0.377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6892 0.226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11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6111 0.226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4" grpId="0" animBg="1"/>
      <p:bldP spid="45" grpId="0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929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livre de recettes (~ 25’000)</a:t>
            </a: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 gène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 un morceau d’ADN = une recette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protéine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ARN = copie d’un gène</a:t>
            </a: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Ribosome = usine à protéines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Flèche à angle droit 6"/>
          <p:cNvSpPr/>
          <p:nvPr/>
        </p:nvSpPr>
        <p:spPr>
          <a:xfrm rot="5400000">
            <a:off x="1535885" y="3321843"/>
            <a:ext cx="571504" cy="78581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714348" y="1428736"/>
            <a:ext cx="7643866" cy="5143536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2214546" y="1857364"/>
            <a:ext cx="3500462" cy="3357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071670" y="1714488"/>
            <a:ext cx="3786214" cy="364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857620" y="157161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4857752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500694" y="2714620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500694" y="392906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714876" y="478632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3428992" y="5072074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357422" y="442913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2000232" y="321468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643174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428992" y="2928934"/>
            <a:ext cx="1428760" cy="128588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ZoneTexte 27"/>
          <p:cNvSpPr txBox="1"/>
          <p:nvPr/>
        </p:nvSpPr>
        <p:spPr>
          <a:xfrm>
            <a:off x="3643306" y="30003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Ss-u. r.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00430" y="3441142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ZoneTexte 30"/>
          <p:cNvSpPr txBox="1"/>
          <p:nvPr/>
        </p:nvSpPr>
        <p:spPr>
          <a:xfrm>
            <a:off x="3643306" y="34290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2" name="Ellipse 31"/>
          <p:cNvSpPr/>
          <p:nvPr/>
        </p:nvSpPr>
        <p:spPr>
          <a:xfrm>
            <a:off x="4214810" y="3571876"/>
            <a:ext cx="428628" cy="4286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/>
          <p:cNvSpPr txBox="1"/>
          <p:nvPr/>
        </p:nvSpPr>
        <p:spPr>
          <a:xfrm>
            <a:off x="4286248" y="3571876"/>
            <a:ext cx="32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4143372" y="2714620"/>
            <a:ext cx="2071702" cy="71438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572000" y="3929066"/>
            <a:ext cx="1643074" cy="35719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5786446" y="5155654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ZoneTexte 38"/>
          <p:cNvSpPr txBox="1"/>
          <p:nvPr/>
        </p:nvSpPr>
        <p:spPr>
          <a:xfrm>
            <a:off x="5929322" y="51435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>
          <a:xfrm>
            <a:off x="5857884" y="5500702"/>
            <a:ext cx="571504" cy="4980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/>
          <p:cNvSpPr txBox="1"/>
          <p:nvPr/>
        </p:nvSpPr>
        <p:spPr>
          <a:xfrm>
            <a:off x="6072198" y="5570102"/>
            <a:ext cx="285752" cy="36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6" name="Forme libre 45"/>
          <p:cNvSpPr/>
          <p:nvPr/>
        </p:nvSpPr>
        <p:spPr>
          <a:xfrm>
            <a:off x="2481943" y="2168434"/>
            <a:ext cx="2965268" cy="2650089"/>
          </a:xfrm>
          <a:custGeom>
            <a:avLst/>
            <a:gdLst>
              <a:gd name="connsiteX0" fmla="*/ 1123406 w 2965268"/>
              <a:gd name="connsiteY0" fmla="*/ 0 h 2650089"/>
              <a:gd name="connsiteX1" fmla="*/ 1267097 w 2965268"/>
              <a:gd name="connsiteY1" fmla="*/ 52252 h 2650089"/>
              <a:gd name="connsiteX2" fmla="*/ 1397726 w 2965268"/>
              <a:gd name="connsiteY2" fmla="*/ 156755 h 2650089"/>
              <a:gd name="connsiteX3" fmla="*/ 1463040 w 2965268"/>
              <a:gd name="connsiteY3" fmla="*/ 195943 h 2650089"/>
              <a:gd name="connsiteX4" fmla="*/ 1502228 w 2965268"/>
              <a:gd name="connsiteY4" fmla="*/ 222069 h 2650089"/>
              <a:gd name="connsiteX5" fmla="*/ 1567543 w 2965268"/>
              <a:gd name="connsiteY5" fmla="*/ 300446 h 2650089"/>
              <a:gd name="connsiteX6" fmla="*/ 1606731 w 2965268"/>
              <a:gd name="connsiteY6" fmla="*/ 326572 h 2650089"/>
              <a:gd name="connsiteX7" fmla="*/ 1619794 w 2965268"/>
              <a:gd name="connsiteY7" fmla="*/ 378823 h 2650089"/>
              <a:gd name="connsiteX8" fmla="*/ 1515291 w 2965268"/>
              <a:gd name="connsiteY8" fmla="*/ 444137 h 2650089"/>
              <a:gd name="connsiteX9" fmla="*/ 1005840 w 2965268"/>
              <a:gd name="connsiteY9" fmla="*/ 418012 h 2650089"/>
              <a:gd name="connsiteX10" fmla="*/ 953588 w 2965268"/>
              <a:gd name="connsiteY10" fmla="*/ 391886 h 2650089"/>
              <a:gd name="connsiteX11" fmla="*/ 914400 w 2965268"/>
              <a:gd name="connsiteY11" fmla="*/ 378823 h 2650089"/>
              <a:gd name="connsiteX12" fmla="*/ 888274 w 2965268"/>
              <a:gd name="connsiteY12" fmla="*/ 326572 h 2650089"/>
              <a:gd name="connsiteX13" fmla="*/ 888274 w 2965268"/>
              <a:gd name="connsiteY13" fmla="*/ 130629 h 2650089"/>
              <a:gd name="connsiteX14" fmla="*/ 966651 w 2965268"/>
              <a:gd name="connsiteY14" fmla="*/ 78377 h 2650089"/>
              <a:gd name="connsiteX15" fmla="*/ 1071154 w 2965268"/>
              <a:gd name="connsiteY15" fmla="*/ 52252 h 2650089"/>
              <a:gd name="connsiteX16" fmla="*/ 1240971 w 2965268"/>
              <a:gd name="connsiteY16" fmla="*/ 65315 h 2650089"/>
              <a:gd name="connsiteX17" fmla="*/ 1319348 w 2965268"/>
              <a:gd name="connsiteY17" fmla="*/ 91440 h 2650089"/>
              <a:gd name="connsiteX18" fmla="*/ 1436914 w 2965268"/>
              <a:gd name="connsiteY18" fmla="*/ 117566 h 2650089"/>
              <a:gd name="connsiteX19" fmla="*/ 1489166 w 2965268"/>
              <a:gd name="connsiteY19" fmla="*/ 130629 h 2650089"/>
              <a:gd name="connsiteX20" fmla="*/ 1528354 w 2965268"/>
              <a:gd name="connsiteY20" fmla="*/ 156755 h 2650089"/>
              <a:gd name="connsiteX21" fmla="*/ 1554480 w 2965268"/>
              <a:gd name="connsiteY21" fmla="*/ 235132 h 2650089"/>
              <a:gd name="connsiteX22" fmla="*/ 1541417 w 2965268"/>
              <a:gd name="connsiteY22" fmla="*/ 313509 h 2650089"/>
              <a:gd name="connsiteX23" fmla="*/ 1502228 w 2965268"/>
              <a:gd name="connsiteY23" fmla="*/ 339635 h 2650089"/>
              <a:gd name="connsiteX24" fmla="*/ 849086 w 2965268"/>
              <a:gd name="connsiteY24" fmla="*/ 365760 h 2650089"/>
              <a:gd name="connsiteX25" fmla="*/ 796834 w 2965268"/>
              <a:gd name="connsiteY25" fmla="*/ 404949 h 2650089"/>
              <a:gd name="connsiteX26" fmla="*/ 600891 w 2965268"/>
              <a:gd name="connsiteY26" fmla="*/ 509452 h 2650089"/>
              <a:gd name="connsiteX27" fmla="*/ 378823 w 2965268"/>
              <a:gd name="connsiteY27" fmla="*/ 653143 h 2650089"/>
              <a:gd name="connsiteX28" fmla="*/ 143691 w 2965268"/>
              <a:gd name="connsiteY28" fmla="*/ 770709 h 2650089"/>
              <a:gd name="connsiteX29" fmla="*/ 39188 w 2965268"/>
              <a:gd name="connsiteY29" fmla="*/ 796835 h 2650089"/>
              <a:gd name="connsiteX30" fmla="*/ 0 w 2965268"/>
              <a:gd name="connsiteY30" fmla="*/ 809897 h 2650089"/>
              <a:gd name="connsiteX31" fmla="*/ 26126 w 2965268"/>
              <a:gd name="connsiteY31" fmla="*/ 849086 h 2650089"/>
              <a:gd name="connsiteX32" fmla="*/ 117566 w 2965268"/>
              <a:gd name="connsiteY32" fmla="*/ 914400 h 2650089"/>
              <a:gd name="connsiteX33" fmla="*/ 143691 w 2965268"/>
              <a:gd name="connsiteY33" fmla="*/ 966652 h 2650089"/>
              <a:gd name="connsiteX34" fmla="*/ 182880 w 2965268"/>
              <a:gd name="connsiteY34" fmla="*/ 992777 h 2650089"/>
              <a:gd name="connsiteX35" fmla="*/ 222068 w 2965268"/>
              <a:gd name="connsiteY35" fmla="*/ 1031966 h 2650089"/>
              <a:gd name="connsiteX36" fmla="*/ 222068 w 2965268"/>
              <a:gd name="connsiteY36" fmla="*/ 1306286 h 2650089"/>
              <a:gd name="connsiteX37" fmla="*/ 195943 w 2965268"/>
              <a:gd name="connsiteY37" fmla="*/ 1384663 h 2650089"/>
              <a:gd name="connsiteX38" fmla="*/ 182880 w 2965268"/>
              <a:gd name="connsiteY38" fmla="*/ 1423852 h 2650089"/>
              <a:gd name="connsiteX39" fmla="*/ 235131 w 2965268"/>
              <a:gd name="connsiteY39" fmla="*/ 1541417 h 2650089"/>
              <a:gd name="connsiteX40" fmla="*/ 313508 w 2965268"/>
              <a:gd name="connsiteY40" fmla="*/ 1567543 h 2650089"/>
              <a:gd name="connsiteX41" fmla="*/ 404948 w 2965268"/>
              <a:gd name="connsiteY41" fmla="*/ 1606732 h 2650089"/>
              <a:gd name="connsiteX42" fmla="*/ 666206 w 2965268"/>
              <a:gd name="connsiteY42" fmla="*/ 1685109 h 2650089"/>
              <a:gd name="connsiteX43" fmla="*/ 692331 w 2965268"/>
              <a:gd name="connsiteY43" fmla="*/ 1724297 h 2650089"/>
              <a:gd name="connsiteX44" fmla="*/ 653143 w 2965268"/>
              <a:gd name="connsiteY44" fmla="*/ 1815737 h 2650089"/>
              <a:gd name="connsiteX45" fmla="*/ 627017 w 2965268"/>
              <a:gd name="connsiteY45" fmla="*/ 1907177 h 2650089"/>
              <a:gd name="connsiteX46" fmla="*/ 587828 w 2965268"/>
              <a:gd name="connsiteY46" fmla="*/ 1998617 h 2650089"/>
              <a:gd name="connsiteX47" fmla="*/ 535577 w 2965268"/>
              <a:gd name="connsiteY47" fmla="*/ 2116183 h 2650089"/>
              <a:gd name="connsiteX48" fmla="*/ 509451 w 2965268"/>
              <a:gd name="connsiteY48" fmla="*/ 2233749 h 2650089"/>
              <a:gd name="connsiteX49" fmla="*/ 522514 w 2965268"/>
              <a:gd name="connsiteY49" fmla="*/ 2364377 h 2650089"/>
              <a:gd name="connsiteX50" fmla="*/ 757646 w 2965268"/>
              <a:gd name="connsiteY50" fmla="*/ 2442755 h 2650089"/>
              <a:gd name="connsiteX51" fmla="*/ 940526 w 2965268"/>
              <a:gd name="connsiteY51" fmla="*/ 2455817 h 2650089"/>
              <a:gd name="connsiteX52" fmla="*/ 1110343 w 2965268"/>
              <a:gd name="connsiteY52" fmla="*/ 2495006 h 2650089"/>
              <a:gd name="connsiteX53" fmla="*/ 1071154 w 2965268"/>
              <a:gd name="connsiteY53" fmla="*/ 2403566 h 2650089"/>
              <a:gd name="connsiteX54" fmla="*/ 1018903 w 2965268"/>
              <a:gd name="connsiteY54" fmla="*/ 2325189 h 2650089"/>
              <a:gd name="connsiteX55" fmla="*/ 901337 w 2965268"/>
              <a:gd name="connsiteY55" fmla="*/ 2142309 h 2650089"/>
              <a:gd name="connsiteX56" fmla="*/ 862148 w 2965268"/>
              <a:gd name="connsiteY56" fmla="*/ 2076995 h 2650089"/>
              <a:gd name="connsiteX57" fmla="*/ 731520 w 2965268"/>
              <a:gd name="connsiteY57" fmla="*/ 1933303 h 2650089"/>
              <a:gd name="connsiteX58" fmla="*/ 692331 w 2965268"/>
              <a:gd name="connsiteY58" fmla="*/ 1907177 h 2650089"/>
              <a:gd name="connsiteX59" fmla="*/ 574766 w 2965268"/>
              <a:gd name="connsiteY59" fmla="*/ 1920240 h 2650089"/>
              <a:gd name="connsiteX60" fmla="*/ 496388 w 2965268"/>
              <a:gd name="connsiteY60" fmla="*/ 1972492 h 2650089"/>
              <a:gd name="connsiteX61" fmla="*/ 300446 w 2965268"/>
              <a:gd name="connsiteY61" fmla="*/ 1959429 h 2650089"/>
              <a:gd name="connsiteX62" fmla="*/ 326571 w 2965268"/>
              <a:gd name="connsiteY62" fmla="*/ 1698172 h 2650089"/>
              <a:gd name="connsiteX63" fmla="*/ 391886 w 2965268"/>
              <a:gd name="connsiteY63" fmla="*/ 1554480 h 2650089"/>
              <a:gd name="connsiteX64" fmla="*/ 444137 w 2965268"/>
              <a:gd name="connsiteY64" fmla="*/ 1449977 h 2650089"/>
              <a:gd name="connsiteX65" fmla="*/ 352697 w 2965268"/>
              <a:gd name="connsiteY65" fmla="*/ 1358537 h 2650089"/>
              <a:gd name="connsiteX66" fmla="*/ 313508 w 2965268"/>
              <a:gd name="connsiteY66" fmla="*/ 1319349 h 2650089"/>
              <a:gd name="connsiteX67" fmla="*/ 261257 w 2965268"/>
              <a:gd name="connsiteY67" fmla="*/ 1293223 h 2650089"/>
              <a:gd name="connsiteX68" fmla="*/ 235131 w 2965268"/>
              <a:gd name="connsiteY68" fmla="*/ 1254035 h 2650089"/>
              <a:gd name="connsiteX69" fmla="*/ 143691 w 2965268"/>
              <a:gd name="connsiteY69" fmla="*/ 1214846 h 2650089"/>
              <a:gd name="connsiteX70" fmla="*/ 65314 w 2965268"/>
              <a:gd name="connsiteY70" fmla="*/ 1188720 h 2650089"/>
              <a:gd name="connsiteX71" fmla="*/ 39188 w 2965268"/>
              <a:gd name="connsiteY71" fmla="*/ 1136469 h 2650089"/>
              <a:gd name="connsiteX72" fmla="*/ 143691 w 2965268"/>
              <a:gd name="connsiteY72" fmla="*/ 966652 h 2650089"/>
              <a:gd name="connsiteX73" fmla="*/ 195943 w 2965268"/>
              <a:gd name="connsiteY73" fmla="*/ 940526 h 2650089"/>
              <a:gd name="connsiteX74" fmla="*/ 235131 w 2965268"/>
              <a:gd name="connsiteY74" fmla="*/ 914400 h 2650089"/>
              <a:gd name="connsiteX75" fmla="*/ 352697 w 2965268"/>
              <a:gd name="connsiteY75" fmla="*/ 901337 h 2650089"/>
              <a:gd name="connsiteX76" fmla="*/ 365760 w 2965268"/>
              <a:gd name="connsiteY76" fmla="*/ 849086 h 2650089"/>
              <a:gd name="connsiteX77" fmla="*/ 391886 w 2965268"/>
              <a:gd name="connsiteY77" fmla="*/ 365760 h 2650089"/>
              <a:gd name="connsiteX78" fmla="*/ 613954 w 2965268"/>
              <a:gd name="connsiteY78" fmla="*/ 391886 h 2650089"/>
              <a:gd name="connsiteX79" fmla="*/ 666206 w 2965268"/>
              <a:gd name="connsiteY79" fmla="*/ 535577 h 2650089"/>
              <a:gd name="connsiteX80" fmla="*/ 705394 w 2965268"/>
              <a:gd name="connsiteY80" fmla="*/ 561703 h 2650089"/>
              <a:gd name="connsiteX81" fmla="*/ 836023 w 2965268"/>
              <a:gd name="connsiteY81" fmla="*/ 574766 h 2650089"/>
              <a:gd name="connsiteX82" fmla="*/ 1071154 w 2965268"/>
              <a:gd name="connsiteY82" fmla="*/ 613955 h 2650089"/>
              <a:gd name="connsiteX83" fmla="*/ 1358537 w 2965268"/>
              <a:gd name="connsiteY83" fmla="*/ 627017 h 2650089"/>
              <a:gd name="connsiteX84" fmla="*/ 1854926 w 2965268"/>
              <a:gd name="connsiteY84" fmla="*/ 587829 h 2650089"/>
              <a:gd name="connsiteX85" fmla="*/ 1933303 w 2965268"/>
              <a:gd name="connsiteY85" fmla="*/ 496389 h 2650089"/>
              <a:gd name="connsiteX86" fmla="*/ 1972491 w 2965268"/>
              <a:gd name="connsiteY86" fmla="*/ 457200 h 2650089"/>
              <a:gd name="connsiteX87" fmla="*/ 2011680 w 2965268"/>
              <a:gd name="connsiteY87" fmla="*/ 404949 h 2650089"/>
              <a:gd name="connsiteX88" fmla="*/ 2037806 w 2965268"/>
              <a:gd name="connsiteY88" fmla="*/ 365760 h 2650089"/>
              <a:gd name="connsiteX89" fmla="*/ 2090057 w 2965268"/>
              <a:gd name="connsiteY89" fmla="*/ 339635 h 2650089"/>
              <a:gd name="connsiteX90" fmla="*/ 2129246 w 2965268"/>
              <a:gd name="connsiteY90" fmla="*/ 418012 h 2650089"/>
              <a:gd name="connsiteX91" fmla="*/ 2142308 w 2965268"/>
              <a:gd name="connsiteY91" fmla="*/ 457200 h 2650089"/>
              <a:gd name="connsiteX92" fmla="*/ 2181497 w 2965268"/>
              <a:gd name="connsiteY92" fmla="*/ 509452 h 2650089"/>
              <a:gd name="connsiteX93" fmla="*/ 2207623 w 2965268"/>
              <a:gd name="connsiteY93" fmla="*/ 548640 h 2650089"/>
              <a:gd name="connsiteX94" fmla="*/ 2246811 w 2965268"/>
              <a:gd name="connsiteY94" fmla="*/ 574766 h 2650089"/>
              <a:gd name="connsiteX95" fmla="*/ 2286000 w 2965268"/>
              <a:gd name="connsiteY95" fmla="*/ 613955 h 2650089"/>
              <a:gd name="connsiteX96" fmla="*/ 2338251 w 2965268"/>
              <a:gd name="connsiteY96" fmla="*/ 640080 h 2650089"/>
              <a:gd name="connsiteX97" fmla="*/ 2416628 w 2965268"/>
              <a:gd name="connsiteY97" fmla="*/ 692332 h 2650089"/>
              <a:gd name="connsiteX98" fmla="*/ 2521131 w 2965268"/>
              <a:gd name="connsiteY98" fmla="*/ 770709 h 2650089"/>
              <a:gd name="connsiteX99" fmla="*/ 2573383 w 2965268"/>
              <a:gd name="connsiteY99" fmla="*/ 849086 h 2650089"/>
              <a:gd name="connsiteX100" fmla="*/ 2586446 w 2965268"/>
              <a:gd name="connsiteY100" fmla="*/ 901337 h 2650089"/>
              <a:gd name="connsiteX101" fmla="*/ 2599508 w 2965268"/>
              <a:gd name="connsiteY101" fmla="*/ 940526 h 2650089"/>
              <a:gd name="connsiteX102" fmla="*/ 2612571 w 2965268"/>
              <a:gd name="connsiteY102" fmla="*/ 1018903 h 2650089"/>
              <a:gd name="connsiteX103" fmla="*/ 2664823 w 2965268"/>
              <a:gd name="connsiteY103" fmla="*/ 1214846 h 2650089"/>
              <a:gd name="connsiteX104" fmla="*/ 2690948 w 2965268"/>
              <a:gd name="connsiteY104" fmla="*/ 1254035 h 2650089"/>
              <a:gd name="connsiteX105" fmla="*/ 2717074 w 2965268"/>
              <a:gd name="connsiteY105" fmla="*/ 1332412 h 2650089"/>
              <a:gd name="connsiteX106" fmla="*/ 2743200 w 2965268"/>
              <a:gd name="connsiteY106" fmla="*/ 1384663 h 2650089"/>
              <a:gd name="connsiteX107" fmla="*/ 2769326 w 2965268"/>
              <a:gd name="connsiteY107" fmla="*/ 1449977 h 2650089"/>
              <a:gd name="connsiteX108" fmla="*/ 2808514 w 2965268"/>
              <a:gd name="connsiteY108" fmla="*/ 1593669 h 2650089"/>
              <a:gd name="connsiteX109" fmla="*/ 2834640 w 2965268"/>
              <a:gd name="connsiteY109" fmla="*/ 1672046 h 2650089"/>
              <a:gd name="connsiteX110" fmla="*/ 2782388 w 2965268"/>
              <a:gd name="connsiteY110" fmla="*/ 1776549 h 2650089"/>
              <a:gd name="connsiteX111" fmla="*/ 2756263 w 2965268"/>
              <a:gd name="connsiteY111" fmla="*/ 1828800 h 2650089"/>
              <a:gd name="connsiteX112" fmla="*/ 2547257 w 2965268"/>
              <a:gd name="connsiteY112" fmla="*/ 2011680 h 2650089"/>
              <a:gd name="connsiteX113" fmla="*/ 2508068 w 2965268"/>
              <a:gd name="connsiteY113" fmla="*/ 2024743 h 2650089"/>
              <a:gd name="connsiteX114" fmla="*/ 2455817 w 2965268"/>
              <a:gd name="connsiteY114" fmla="*/ 2037806 h 2650089"/>
              <a:gd name="connsiteX115" fmla="*/ 2442754 w 2965268"/>
              <a:gd name="connsiteY115" fmla="*/ 2076995 h 2650089"/>
              <a:gd name="connsiteX116" fmla="*/ 2429691 w 2965268"/>
              <a:gd name="connsiteY116" fmla="*/ 2207623 h 2650089"/>
              <a:gd name="connsiteX117" fmla="*/ 2403566 w 2965268"/>
              <a:gd name="connsiteY117" fmla="*/ 2246812 h 2650089"/>
              <a:gd name="connsiteX118" fmla="*/ 2338251 w 2965268"/>
              <a:gd name="connsiteY118" fmla="*/ 2259875 h 2650089"/>
              <a:gd name="connsiteX119" fmla="*/ 2286000 w 2965268"/>
              <a:gd name="connsiteY119" fmla="*/ 2272937 h 2650089"/>
              <a:gd name="connsiteX120" fmla="*/ 2168434 w 2965268"/>
              <a:gd name="connsiteY120" fmla="*/ 2299063 h 2650089"/>
              <a:gd name="connsiteX121" fmla="*/ 2103120 w 2965268"/>
              <a:gd name="connsiteY121" fmla="*/ 2338252 h 2650089"/>
              <a:gd name="connsiteX122" fmla="*/ 2063931 w 2965268"/>
              <a:gd name="connsiteY122" fmla="*/ 2351315 h 2650089"/>
              <a:gd name="connsiteX123" fmla="*/ 1998617 w 2965268"/>
              <a:gd name="connsiteY123" fmla="*/ 2390503 h 2650089"/>
              <a:gd name="connsiteX124" fmla="*/ 1946366 w 2965268"/>
              <a:gd name="connsiteY124" fmla="*/ 2416629 h 2650089"/>
              <a:gd name="connsiteX125" fmla="*/ 1907177 w 2965268"/>
              <a:gd name="connsiteY125" fmla="*/ 2442755 h 2650089"/>
              <a:gd name="connsiteX126" fmla="*/ 1776548 w 2965268"/>
              <a:gd name="connsiteY126" fmla="*/ 2508069 h 2650089"/>
              <a:gd name="connsiteX127" fmla="*/ 1698171 w 2965268"/>
              <a:gd name="connsiteY127" fmla="*/ 2547257 h 2650089"/>
              <a:gd name="connsiteX128" fmla="*/ 1645920 w 2965268"/>
              <a:gd name="connsiteY128" fmla="*/ 2586446 h 2650089"/>
              <a:gd name="connsiteX129" fmla="*/ 1267097 w 2965268"/>
              <a:gd name="connsiteY129" fmla="*/ 2638697 h 2650089"/>
              <a:gd name="connsiteX130" fmla="*/ 1214846 w 2965268"/>
              <a:gd name="connsiteY130" fmla="*/ 2625635 h 2650089"/>
              <a:gd name="connsiteX131" fmla="*/ 1214846 w 2965268"/>
              <a:gd name="connsiteY131" fmla="*/ 2495006 h 2650089"/>
              <a:gd name="connsiteX132" fmla="*/ 1267097 w 2965268"/>
              <a:gd name="connsiteY132" fmla="*/ 2468880 h 2650089"/>
              <a:gd name="connsiteX133" fmla="*/ 1306286 w 2965268"/>
              <a:gd name="connsiteY133" fmla="*/ 2442755 h 2650089"/>
              <a:gd name="connsiteX134" fmla="*/ 1345474 w 2965268"/>
              <a:gd name="connsiteY134" fmla="*/ 2429692 h 2650089"/>
              <a:gd name="connsiteX135" fmla="*/ 1528354 w 2965268"/>
              <a:gd name="connsiteY135" fmla="*/ 2403566 h 2650089"/>
              <a:gd name="connsiteX136" fmla="*/ 1724297 w 2965268"/>
              <a:gd name="connsiteY136" fmla="*/ 2377440 h 2650089"/>
              <a:gd name="connsiteX137" fmla="*/ 1933303 w 2965268"/>
              <a:gd name="connsiteY137" fmla="*/ 2351315 h 2650089"/>
              <a:gd name="connsiteX138" fmla="*/ 2155371 w 2965268"/>
              <a:gd name="connsiteY138" fmla="*/ 2364377 h 2650089"/>
              <a:gd name="connsiteX139" fmla="*/ 2207623 w 2965268"/>
              <a:gd name="connsiteY139" fmla="*/ 2390503 h 2650089"/>
              <a:gd name="connsiteX140" fmla="*/ 2286000 w 2965268"/>
              <a:gd name="connsiteY140" fmla="*/ 2416629 h 2650089"/>
              <a:gd name="connsiteX141" fmla="*/ 2351314 w 2965268"/>
              <a:gd name="connsiteY141" fmla="*/ 2403566 h 2650089"/>
              <a:gd name="connsiteX142" fmla="*/ 2390503 w 2965268"/>
              <a:gd name="connsiteY142" fmla="*/ 2246812 h 2650089"/>
              <a:gd name="connsiteX143" fmla="*/ 2403566 w 2965268"/>
              <a:gd name="connsiteY143" fmla="*/ 2181497 h 2650089"/>
              <a:gd name="connsiteX144" fmla="*/ 2416628 w 2965268"/>
              <a:gd name="connsiteY144" fmla="*/ 2063932 h 2650089"/>
              <a:gd name="connsiteX145" fmla="*/ 2429691 w 2965268"/>
              <a:gd name="connsiteY145" fmla="*/ 2024743 h 2650089"/>
              <a:gd name="connsiteX146" fmla="*/ 2442754 w 2965268"/>
              <a:gd name="connsiteY146" fmla="*/ 1972492 h 2650089"/>
              <a:gd name="connsiteX147" fmla="*/ 2481943 w 2965268"/>
              <a:gd name="connsiteY147" fmla="*/ 1946366 h 2650089"/>
              <a:gd name="connsiteX148" fmla="*/ 2495006 w 2965268"/>
              <a:gd name="connsiteY148" fmla="*/ 1894115 h 2650089"/>
              <a:gd name="connsiteX149" fmla="*/ 2521131 w 2965268"/>
              <a:gd name="connsiteY149" fmla="*/ 1841863 h 2650089"/>
              <a:gd name="connsiteX150" fmla="*/ 2534194 w 2965268"/>
              <a:gd name="connsiteY150" fmla="*/ 1763486 h 2650089"/>
              <a:gd name="connsiteX151" fmla="*/ 2638697 w 2965268"/>
              <a:gd name="connsiteY151" fmla="*/ 1632857 h 2650089"/>
              <a:gd name="connsiteX152" fmla="*/ 2756263 w 2965268"/>
              <a:gd name="connsiteY152" fmla="*/ 1436915 h 2650089"/>
              <a:gd name="connsiteX153" fmla="*/ 2808514 w 2965268"/>
              <a:gd name="connsiteY153" fmla="*/ 1371600 h 2650089"/>
              <a:gd name="connsiteX154" fmla="*/ 2913017 w 2965268"/>
              <a:gd name="connsiteY154" fmla="*/ 1201783 h 2650089"/>
              <a:gd name="connsiteX155" fmla="*/ 2965268 w 2965268"/>
              <a:gd name="connsiteY155" fmla="*/ 1188720 h 2650089"/>
              <a:gd name="connsiteX156" fmla="*/ 2690948 w 2965268"/>
              <a:gd name="connsiteY156" fmla="*/ 1175657 h 2650089"/>
              <a:gd name="connsiteX157" fmla="*/ 2651760 w 2965268"/>
              <a:gd name="connsiteY157" fmla="*/ 1162595 h 2650089"/>
              <a:gd name="connsiteX158" fmla="*/ 2573383 w 2965268"/>
              <a:gd name="connsiteY158" fmla="*/ 1110343 h 2650089"/>
              <a:gd name="connsiteX159" fmla="*/ 2547257 w 2965268"/>
              <a:gd name="connsiteY159" fmla="*/ 1071155 h 2650089"/>
              <a:gd name="connsiteX160" fmla="*/ 2534194 w 2965268"/>
              <a:gd name="connsiteY160" fmla="*/ 1031966 h 2650089"/>
              <a:gd name="connsiteX161" fmla="*/ 2508068 w 2965268"/>
              <a:gd name="connsiteY161" fmla="*/ 901337 h 2650089"/>
              <a:gd name="connsiteX162" fmla="*/ 2495006 w 2965268"/>
              <a:gd name="connsiteY162" fmla="*/ 640080 h 2650089"/>
              <a:gd name="connsiteX163" fmla="*/ 2481943 w 2965268"/>
              <a:gd name="connsiteY163" fmla="*/ 600892 h 2650089"/>
              <a:gd name="connsiteX164" fmla="*/ 2442754 w 2965268"/>
              <a:gd name="connsiteY164" fmla="*/ 561703 h 2650089"/>
              <a:gd name="connsiteX165" fmla="*/ 2403566 w 2965268"/>
              <a:gd name="connsiteY165" fmla="*/ 535577 h 2650089"/>
              <a:gd name="connsiteX166" fmla="*/ 2377440 w 2965268"/>
              <a:gd name="connsiteY166" fmla="*/ 496389 h 2650089"/>
              <a:gd name="connsiteX167" fmla="*/ 2286000 w 2965268"/>
              <a:gd name="connsiteY167" fmla="*/ 496389 h 2650089"/>
              <a:gd name="connsiteX168" fmla="*/ 2233748 w 2965268"/>
              <a:gd name="connsiteY168" fmla="*/ 587829 h 2650089"/>
              <a:gd name="connsiteX169" fmla="*/ 2194560 w 2965268"/>
              <a:gd name="connsiteY169" fmla="*/ 613955 h 2650089"/>
              <a:gd name="connsiteX170" fmla="*/ 2155371 w 2965268"/>
              <a:gd name="connsiteY170" fmla="*/ 653143 h 2650089"/>
              <a:gd name="connsiteX171" fmla="*/ 2142308 w 2965268"/>
              <a:gd name="connsiteY171" fmla="*/ 692332 h 2650089"/>
              <a:gd name="connsiteX172" fmla="*/ 1972491 w 2965268"/>
              <a:gd name="connsiteY172" fmla="*/ 653143 h 2650089"/>
              <a:gd name="connsiteX173" fmla="*/ 1920240 w 2965268"/>
              <a:gd name="connsiteY173" fmla="*/ 561703 h 2650089"/>
              <a:gd name="connsiteX174" fmla="*/ 1894114 w 2965268"/>
              <a:gd name="connsiteY174" fmla="*/ 483326 h 2650089"/>
              <a:gd name="connsiteX175" fmla="*/ 1881051 w 2965268"/>
              <a:gd name="connsiteY175" fmla="*/ 352697 h 2650089"/>
              <a:gd name="connsiteX176" fmla="*/ 1867988 w 2965268"/>
              <a:gd name="connsiteY176" fmla="*/ 287383 h 2650089"/>
              <a:gd name="connsiteX177" fmla="*/ 1854926 w 2965268"/>
              <a:gd name="connsiteY177" fmla="*/ 143692 h 2650089"/>
              <a:gd name="connsiteX178" fmla="*/ 1750423 w 2965268"/>
              <a:gd name="connsiteY178" fmla="*/ 169817 h 2650089"/>
              <a:gd name="connsiteX179" fmla="*/ 1672046 w 2965268"/>
              <a:gd name="connsiteY179" fmla="*/ 195943 h 26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65268" h="2650089">
                <a:moveTo>
                  <a:pt x="1123406" y="0"/>
                </a:moveTo>
                <a:cubicBezTo>
                  <a:pt x="1150839" y="9144"/>
                  <a:pt x="1238532" y="36671"/>
                  <a:pt x="1267097" y="52252"/>
                </a:cubicBezTo>
                <a:cubicBezTo>
                  <a:pt x="1405170" y="127565"/>
                  <a:pt x="1292519" y="74928"/>
                  <a:pt x="1397726" y="156755"/>
                </a:cubicBezTo>
                <a:cubicBezTo>
                  <a:pt x="1417767" y="172343"/>
                  <a:pt x="1441510" y="182487"/>
                  <a:pt x="1463040" y="195943"/>
                </a:cubicBezTo>
                <a:cubicBezTo>
                  <a:pt x="1476353" y="204264"/>
                  <a:pt x="1489165" y="213360"/>
                  <a:pt x="1502228" y="222069"/>
                </a:cubicBezTo>
                <a:cubicBezTo>
                  <a:pt x="1527917" y="260602"/>
                  <a:pt x="1529825" y="269014"/>
                  <a:pt x="1567543" y="300446"/>
                </a:cubicBezTo>
                <a:cubicBezTo>
                  <a:pt x="1579604" y="310497"/>
                  <a:pt x="1593668" y="317863"/>
                  <a:pt x="1606731" y="326572"/>
                </a:cubicBezTo>
                <a:cubicBezTo>
                  <a:pt x="1611085" y="343989"/>
                  <a:pt x="1626098" y="362013"/>
                  <a:pt x="1619794" y="378823"/>
                </a:cubicBezTo>
                <a:cubicBezTo>
                  <a:pt x="1599638" y="432573"/>
                  <a:pt x="1558793" y="433262"/>
                  <a:pt x="1515291" y="444137"/>
                </a:cubicBezTo>
                <a:cubicBezTo>
                  <a:pt x="1345474" y="435429"/>
                  <a:pt x="1175149" y="433762"/>
                  <a:pt x="1005840" y="418012"/>
                </a:cubicBezTo>
                <a:cubicBezTo>
                  <a:pt x="986451" y="416208"/>
                  <a:pt x="971487" y="399557"/>
                  <a:pt x="953588" y="391886"/>
                </a:cubicBezTo>
                <a:cubicBezTo>
                  <a:pt x="940932" y="386462"/>
                  <a:pt x="927463" y="383177"/>
                  <a:pt x="914400" y="378823"/>
                </a:cubicBezTo>
                <a:cubicBezTo>
                  <a:pt x="905691" y="361406"/>
                  <a:pt x="895111" y="344805"/>
                  <a:pt x="888274" y="326572"/>
                </a:cubicBezTo>
                <a:cubicBezTo>
                  <a:pt x="866788" y="269278"/>
                  <a:pt x="864900" y="180715"/>
                  <a:pt x="888274" y="130629"/>
                </a:cubicBezTo>
                <a:cubicBezTo>
                  <a:pt x="901552" y="102176"/>
                  <a:pt x="936189" y="85992"/>
                  <a:pt x="966651" y="78377"/>
                </a:cubicBezTo>
                <a:lnTo>
                  <a:pt x="1071154" y="52252"/>
                </a:lnTo>
                <a:cubicBezTo>
                  <a:pt x="1127760" y="56606"/>
                  <a:pt x="1184893" y="56461"/>
                  <a:pt x="1240971" y="65315"/>
                </a:cubicBezTo>
                <a:cubicBezTo>
                  <a:pt x="1268173" y="69610"/>
                  <a:pt x="1292631" y="84761"/>
                  <a:pt x="1319348" y="91440"/>
                </a:cubicBezTo>
                <a:cubicBezTo>
                  <a:pt x="1446780" y="123298"/>
                  <a:pt x="1287659" y="84398"/>
                  <a:pt x="1436914" y="117566"/>
                </a:cubicBezTo>
                <a:cubicBezTo>
                  <a:pt x="1454440" y="121461"/>
                  <a:pt x="1471749" y="126275"/>
                  <a:pt x="1489166" y="130629"/>
                </a:cubicBezTo>
                <a:cubicBezTo>
                  <a:pt x="1502229" y="139338"/>
                  <a:pt x="1520033" y="143442"/>
                  <a:pt x="1528354" y="156755"/>
                </a:cubicBezTo>
                <a:cubicBezTo>
                  <a:pt x="1542950" y="180108"/>
                  <a:pt x="1554480" y="235132"/>
                  <a:pt x="1554480" y="235132"/>
                </a:cubicBezTo>
                <a:cubicBezTo>
                  <a:pt x="1550126" y="261258"/>
                  <a:pt x="1553262" y="289819"/>
                  <a:pt x="1541417" y="313509"/>
                </a:cubicBezTo>
                <a:cubicBezTo>
                  <a:pt x="1534396" y="327551"/>
                  <a:pt x="1517883" y="338453"/>
                  <a:pt x="1502228" y="339635"/>
                </a:cubicBezTo>
                <a:cubicBezTo>
                  <a:pt x="1284958" y="356033"/>
                  <a:pt x="1066800" y="357052"/>
                  <a:pt x="849086" y="365760"/>
                </a:cubicBezTo>
                <a:cubicBezTo>
                  <a:pt x="831669" y="378823"/>
                  <a:pt x="815640" y="393979"/>
                  <a:pt x="796834" y="404949"/>
                </a:cubicBezTo>
                <a:cubicBezTo>
                  <a:pt x="567773" y="538567"/>
                  <a:pt x="810118" y="378685"/>
                  <a:pt x="600891" y="509452"/>
                </a:cubicBezTo>
                <a:cubicBezTo>
                  <a:pt x="526125" y="556181"/>
                  <a:pt x="459861" y="618412"/>
                  <a:pt x="378823" y="653143"/>
                </a:cubicBezTo>
                <a:cubicBezTo>
                  <a:pt x="170398" y="742469"/>
                  <a:pt x="426461" y="629324"/>
                  <a:pt x="143691" y="770709"/>
                </a:cubicBezTo>
                <a:cubicBezTo>
                  <a:pt x="113830" y="785640"/>
                  <a:pt x="69001" y="789382"/>
                  <a:pt x="39188" y="796835"/>
                </a:cubicBezTo>
                <a:cubicBezTo>
                  <a:pt x="25830" y="800174"/>
                  <a:pt x="13063" y="805543"/>
                  <a:pt x="0" y="809897"/>
                </a:cubicBezTo>
                <a:cubicBezTo>
                  <a:pt x="8709" y="822960"/>
                  <a:pt x="15025" y="837985"/>
                  <a:pt x="26126" y="849086"/>
                </a:cubicBezTo>
                <a:cubicBezTo>
                  <a:pt x="42335" y="865295"/>
                  <a:pt x="95309" y="899563"/>
                  <a:pt x="117566" y="914400"/>
                </a:cubicBezTo>
                <a:cubicBezTo>
                  <a:pt x="126274" y="931817"/>
                  <a:pt x="131225" y="951692"/>
                  <a:pt x="143691" y="966652"/>
                </a:cubicBezTo>
                <a:cubicBezTo>
                  <a:pt x="153742" y="978713"/>
                  <a:pt x="170819" y="982726"/>
                  <a:pt x="182880" y="992777"/>
                </a:cubicBezTo>
                <a:cubicBezTo>
                  <a:pt x="197072" y="1004604"/>
                  <a:pt x="209005" y="1018903"/>
                  <a:pt x="222068" y="1031966"/>
                </a:cubicBezTo>
                <a:cubicBezTo>
                  <a:pt x="257749" y="1139010"/>
                  <a:pt x="248464" y="1095114"/>
                  <a:pt x="222068" y="1306286"/>
                </a:cubicBezTo>
                <a:cubicBezTo>
                  <a:pt x="218652" y="1333612"/>
                  <a:pt x="204651" y="1358537"/>
                  <a:pt x="195943" y="1384663"/>
                </a:cubicBezTo>
                <a:lnTo>
                  <a:pt x="182880" y="1423852"/>
                </a:lnTo>
                <a:cubicBezTo>
                  <a:pt x="187214" y="1436853"/>
                  <a:pt x="208984" y="1525075"/>
                  <a:pt x="235131" y="1541417"/>
                </a:cubicBezTo>
                <a:cubicBezTo>
                  <a:pt x="258484" y="1556013"/>
                  <a:pt x="287805" y="1557657"/>
                  <a:pt x="313508" y="1567543"/>
                </a:cubicBezTo>
                <a:cubicBezTo>
                  <a:pt x="344459" y="1579447"/>
                  <a:pt x="373488" y="1596245"/>
                  <a:pt x="404948" y="1606732"/>
                </a:cubicBezTo>
                <a:cubicBezTo>
                  <a:pt x="491203" y="1635484"/>
                  <a:pt x="666206" y="1685109"/>
                  <a:pt x="666206" y="1685109"/>
                </a:cubicBezTo>
                <a:cubicBezTo>
                  <a:pt x="674914" y="1698172"/>
                  <a:pt x="689750" y="1708811"/>
                  <a:pt x="692331" y="1724297"/>
                </a:cubicBezTo>
                <a:cubicBezTo>
                  <a:pt x="694782" y="1739001"/>
                  <a:pt x="654779" y="1811921"/>
                  <a:pt x="653143" y="1815737"/>
                </a:cubicBezTo>
                <a:cubicBezTo>
                  <a:pt x="639720" y="1847058"/>
                  <a:pt x="636487" y="1874033"/>
                  <a:pt x="627017" y="1907177"/>
                </a:cubicBezTo>
                <a:cubicBezTo>
                  <a:pt x="605990" y="1980771"/>
                  <a:pt x="622666" y="1911520"/>
                  <a:pt x="587828" y="1998617"/>
                </a:cubicBezTo>
                <a:cubicBezTo>
                  <a:pt x="541192" y="2115208"/>
                  <a:pt x="585842" y="2040788"/>
                  <a:pt x="535577" y="2116183"/>
                </a:cubicBezTo>
                <a:cubicBezTo>
                  <a:pt x="530539" y="2136334"/>
                  <a:pt x="509451" y="2217166"/>
                  <a:pt x="509451" y="2233749"/>
                </a:cubicBezTo>
                <a:cubicBezTo>
                  <a:pt x="509451" y="2277509"/>
                  <a:pt x="493854" y="2331308"/>
                  <a:pt x="522514" y="2364377"/>
                </a:cubicBezTo>
                <a:cubicBezTo>
                  <a:pt x="558818" y="2406266"/>
                  <a:pt x="691232" y="2436114"/>
                  <a:pt x="757646" y="2442755"/>
                </a:cubicBezTo>
                <a:cubicBezTo>
                  <a:pt x="818458" y="2448836"/>
                  <a:pt x="879566" y="2451463"/>
                  <a:pt x="940526" y="2455817"/>
                </a:cubicBezTo>
                <a:cubicBezTo>
                  <a:pt x="1084656" y="2484643"/>
                  <a:pt x="1029028" y="2467901"/>
                  <a:pt x="1110343" y="2495006"/>
                </a:cubicBezTo>
                <a:cubicBezTo>
                  <a:pt x="1097280" y="2464526"/>
                  <a:pt x="1086876" y="2432764"/>
                  <a:pt x="1071154" y="2403566"/>
                </a:cubicBezTo>
                <a:cubicBezTo>
                  <a:pt x="1056268" y="2375920"/>
                  <a:pt x="1035359" y="2351930"/>
                  <a:pt x="1018903" y="2325189"/>
                </a:cubicBezTo>
                <a:cubicBezTo>
                  <a:pt x="812978" y="1990562"/>
                  <a:pt x="1131193" y="2487092"/>
                  <a:pt x="901337" y="2142309"/>
                </a:cubicBezTo>
                <a:cubicBezTo>
                  <a:pt x="887253" y="2121184"/>
                  <a:pt x="876708" y="2097795"/>
                  <a:pt x="862148" y="2076995"/>
                </a:cubicBezTo>
                <a:cubicBezTo>
                  <a:pt x="826979" y="2026754"/>
                  <a:pt x="776389" y="1973187"/>
                  <a:pt x="731520" y="1933303"/>
                </a:cubicBezTo>
                <a:cubicBezTo>
                  <a:pt x="719786" y="1922873"/>
                  <a:pt x="705394" y="1915886"/>
                  <a:pt x="692331" y="1907177"/>
                </a:cubicBezTo>
                <a:cubicBezTo>
                  <a:pt x="653143" y="1911531"/>
                  <a:pt x="612172" y="1907771"/>
                  <a:pt x="574766" y="1920240"/>
                </a:cubicBezTo>
                <a:cubicBezTo>
                  <a:pt x="544978" y="1930169"/>
                  <a:pt x="496388" y="1972492"/>
                  <a:pt x="496388" y="1972492"/>
                </a:cubicBezTo>
                <a:cubicBezTo>
                  <a:pt x="431074" y="1968138"/>
                  <a:pt x="334901" y="2015087"/>
                  <a:pt x="300446" y="1959429"/>
                </a:cubicBezTo>
                <a:cubicBezTo>
                  <a:pt x="254379" y="1885014"/>
                  <a:pt x="313263" y="1784674"/>
                  <a:pt x="326571" y="1698172"/>
                </a:cubicBezTo>
                <a:cubicBezTo>
                  <a:pt x="338448" y="1620973"/>
                  <a:pt x="359068" y="1620116"/>
                  <a:pt x="391886" y="1554480"/>
                </a:cubicBezTo>
                <a:cubicBezTo>
                  <a:pt x="455799" y="1426653"/>
                  <a:pt x="383607" y="1540772"/>
                  <a:pt x="444137" y="1449977"/>
                </a:cubicBezTo>
                <a:lnTo>
                  <a:pt x="352697" y="1358537"/>
                </a:lnTo>
                <a:cubicBezTo>
                  <a:pt x="339634" y="1345474"/>
                  <a:pt x="330031" y="1327611"/>
                  <a:pt x="313508" y="1319349"/>
                </a:cubicBezTo>
                <a:lnTo>
                  <a:pt x="261257" y="1293223"/>
                </a:lnTo>
                <a:cubicBezTo>
                  <a:pt x="252548" y="1280160"/>
                  <a:pt x="246232" y="1265136"/>
                  <a:pt x="235131" y="1254035"/>
                </a:cubicBezTo>
                <a:cubicBezTo>
                  <a:pt x="202563" y="1221467"/>
                  <a:pt x="186521" y="1227695"/>
                  <a:pt x="143691" y="1214846"/>
                </a:cubicBezTo>
                <a:cubicBezTo>
                  <a:pt x="117314" y="1206933"/>
                  <a:pt x="65314" y="1188720"/>
                  <a:pt x="65314" y="1188720"/>
                </a:cubicBezTo>
                <a:cubicBezTo>
                  <a:pt x="56605" y="1171303"/>
                  <a:pt x="41126" y="1155845"/>
                  <a:pt x="39188" y="1136469"/>
                </a:cubicBezTo>
                <a:cubicBezTo>
                  <a:pt x="31857" y="1063160"/>
                  <a:pt x="78246" y="999374"/>
                  <a:pt x="143691" y="966652"/>
                </a:cubicBezTo>
                <a:cubicBezTo>
                  <a:pt x="161108" y="957943"/>
                  <a:pt x="179036" y="950187"/>
                  <a:pt x="195943" y="940526"/>
                </a:cubicBezTo>
                <a:cubicBezTo>
                  <a:pt x="209574" y="932737"/>
                  <a:pt x="219900" y="918208"/>
                  <a:pt x="235131" y="914400"/>
                </a:cubicBezTo>
                <a:cubicBezTo>
                  <a:pt x="273384" y="904837"/>
                  <a:pt x="313508" y="905691"/>
                  <a:pt x="352697" y="901337"/>
                </a:cubicBezTo>
                <a:cubicBezTo>
                  <a:pt x="357051" y="883920"/>
                  <a:pt x="364450" y="866991"/>
                  <a:pt x="365760" y="849086"/>
                </a:cubicBezTo>
                <a:cubicBezTo>
                  <a:pt x="377534" y="688172"/>
                  <a:pt x="314910" y="507558"/>
                  <a:pt x="391886" y="365760"/>
                </a:cubicBezTo>
                <a:cubicBezTo>
                  <a:pt x="427445" y="300256"/>
                  <a:pt x="539931" y="383177"/>
                  <a:pt x="613954" y="391886"/>
                </a:cubicBezTo>
                <a:cubicBezTo>
                  <a:pt x="623621" y="440222"/>
                  <a:pt x="628802" y="498173"/>
                  <a:pt x="666206" y="535577"/>
                </a:cubicBezTo>
                <a:cubicBezTo>
                  <a:pt x="677307" y="546678"/>
                  <a:pt x="690097" y="558173"/>
                  <a:pt x="705394" y="561703"/>
                </a:cubicBezTo>
                <a:cubicBezTo>
                  <a:pt x="748034" y="571543"/>
                  <a:pt x="792703" y="568577"/>
                  <a:pt x="836023" y="574766"/>
                </a:cubicBezTo>
                <a:cubicBezTo>
                  <a:pt x="914683" y="586003"/>
                  <a:pt x="1071154" y="613955"/>
                  <a:pt x="1071154" y="613955"/>
                </a:cubicBezTo>
                <a:cubicBezTo>
                  <a:pt x="1192379" y="674565"/>
                  <a:pt x="1108954" y="643656"/>
                  <a:pt x="1358537" y="627017"/>
                </a:cubicBezTo>
                <a:cubicBezTo>
                  <a:pt x="1636799" y="608466"/>
                  <a:pt x="1643765" y="607026"/>
                  <a:pt x="1854926" y="587829"/>
                </a:cubicBezTo>
                <a:cubicBezTo>
                  <a:pt x="1952166" y="490587"/>
                  <a:pt x="1832758" y="613692"/>
                  <a:pt x="1933303" y="496389"/>
                </a:cubicBezTo>
                <a:cubicBezTo>
                  <a:pt x="1945325" y="482363"/>
                  <a:pt x="1960469" y="471226"/>
                  <a:pt x="1972491" y="457200"/>
                </a:cubicBezTo>
                <a:cubicBezTo>
                  <a:pt x="1986660" y="440670"/>
                  <a:pt x="1999026" y="422665"/>
                  <a:pt x="2011680" y="404949"/>
                </a:cubicBezTo>
                <a:cubicBezTo>
                  <a:pt x="2020805" y="392174"/>
                  <a:pt x="2025745" y="375811"/>
                  <a:pt x="2037806" y="365760"/>
                </a:cubicBezTo>
                <a:cubicBezTo>
                  <a:pt x="2052765" y="353294"/>
                  <a:pt x="2072640" y="348343"/>
                  <a:pt x="2090057" y="339635"/>
                </a:cubicBezTo>
                <a:cubicBezTo>
                  <a:pt x="2122893" y="438141"/>
                  <a:pt x="2078598" y="316714"/>
                  <a:pt x="2129246" y="418012"/>
                </a:cubicBezTo>
                <a:cubicBezTo>
                  <a:pt x="2135404" y="430328"/>
                  <a:pt x="2135477" y="445245"/>
                  <a:pt x="2142308" y="457200"/>
                </a:cubicBezTo>
                <a:cubicBezTo>
                  <a:pt x="2153110" y="476103"/>
                  <a:pt x="2168842" y="491736"/>
                  <a:pt x="2181497" y="509452"/>
                </a:cubicBezTo>
                <a:cubicBezTo>
                  <a:pt x="2190622" y="522227"/>
                  <a:pt x="2196522" y="537539"/>
                  <a:pt x="2207623" y="548640"/>
                </a:cubicBezTo>
                <a:cubicBezTo>
                  <a:pt x="2218724" y="559741"/>
                  <a:pt x="2234750" y="564715"/>
                  <a:pt x="2246811" y="574766"/>
                </a:cubicBezTo>
                <a:cubicBezTo>
                  <a:pt x="2261003" y="586593"/>
                  <a:pt x="2270967" y="603217"/>
                  <a:pt x="2286000" y="613955"/>
                </a:cubicBezTo>
                <a:cubicBezTo>
                  <a:pt x="2301846" y="625273"/>
                  <a:pt x="2321553" y="630061"/>
                  <a:pt x="2338251" y="640080"/>
                </a:cubicBezTo>
                <a:cubicBezTo>
                  <a:pt x="2365176" y="656235"/>
                  <a:pt x="2391509" y="673492"/>
                  <a:pt x="2416628" y="692332"/>
                </a:cubicBezTo>
                <a:cubicBezTo>
                  <a:pt x="2451462" y="718458"/>
                  <a:pt x="2496978" y="734479"/>
                  <a:pt x="2521131" y="770709"/>
                </a:cubicBezTo>
                <a:lnTo>
                  <a:pt x="2573383" y="849086"/>
                </a:lnTo>
                <a:cubicBezTo>
                  <a:pt x="2577737" y="866503"/>
                  <a:pt x="2581514" y="884075"/>
                  <a:pt x="2586446" y="901337"/>
                </a:cubicBezTo>
                <a:cubicBezTo>
                  <a:pt x="2590229" y="914577"/>
                  <a:pt x="2596521" y="927084"/>
                  <a:pt x="2599508" y="940526"/>
                </a:cubicBezTo>
                <a:cubicBezTo>
                  <a:pt x="2605253" y="966381"/>
                  <a:pt x="2607833" y="992844"/>
                  <a:pt x="2612571" y="1018903"/>
                </a:cubicBezTo>
                <a:cubicBezTo>
                  <a:pt x="2625132" y="1087990"/>
                  <a:pt x="2638536" y="1146499"/>
                  <a:pt x="2664823" y="1214846"/>
                </a:cubicBezTo>
                <a:cubicBezTo>
                  <a:pt x="2670459" y="1229499"/>
                  <a:pt x="2684572" y="1239689"/>
                  <a:pt x="2690948" y="1254035"/>
                </a:cubicBezTo>
                <a:cubicBezTo>
                  <a:pt x="2702133" y="1279200"/>
                  <a:pt x="2706846" y="1306843"/>
                  <a:pt x="2717074" y="1332412"/>
                </a:cubicBezTo>
                <a:cubicBezTo>
                  <a:pt x="2724306" y="1350492"/>
                  <a:pt x="2735291" y="1366869"/>
                  <a:pt x="2743200" y="1384663"/>
                </a:cubicBezTo>
                <a:cubicBezTo>
                  <a:pt x="2752723" y="1406090"/>
                  <a:pt x="2760617" y="1428206"/>
                  <a:pt x="2769326" y="1449977"/>
                </a:cubicBezTo>
                <a:cubicBezTo>
                  <a:pt x="2792150" y="1609752"/>
                  <a:pt x="2764186" y="1482851"/>
                  <a:pt x="2808514" y="1593669"/>
                </a:cubicBezTo>
                <a:cubicBezTo>
                  <a:pt x="2818742" y="1619238"/>
                  <a:pt x="2834640" y="1672046"/>
                  <a:pt x="2834640" y="1672046"/>
                </a:cubicBezTo>
                <a:cubicBezTo>
                  <a:pt x="2807519" y="1834771"/>
                  <a:pt x="2850418" y="1694913"/>
                  <a:pt x="2782388" y="1776549"/>
                </a:cubicBezTo>
                <a:cubicBezTo>
                  <a:pt x="2769922" y="1791508"/>
                  <a:pt x="2769086" y="1814145"/>
                  <a:pt x="2756263" y="1828800"/>
                </a:cubicBezTo>
                <a:cubicBezTo>
                  <a:pt x="2664750" y="1933386"/>
                  <a:pt x="2644781" y="1969885"/>
                  <a:pt x="2547257" y="2011680"/>
                </a:cubicBezTo>
                <a:cubicBezTo>
                  <a:pt x="2534601" y="2017104"/>
                  <a:pt x="2521308" y="2020960"/>
                  <a:pt x="2508068" y="2024743"/>
                </a:cubicBezTo>
                <a:cubicBezTo>
                  <a:pt x="2490806" y="2029675"/>
                  <a:pt x="2473234" y="2033452"/>
                  <a:pt x="2455817" y="2037806"/>
                </a:cubicBezTo>
                <a:cubicBezTo>
                  <a:pt x="2451463" y="2050869"/>
                  <a:pt x="2444848" y="2063386"/>
                  <a:pt x="2442754" y="2076995"/>
                </a:cubicBezTo>
                <a:cubicBezTo>
                  <a:pt x="2436100" y="2120246"/>
                  <a:pt x="2439531" y="2164984"/>
                  <a:pt x="2429691" y="2207623"/>
                </a:cubicBezTo>
                <a:cubicBezTo>
                  <a:pt x="2426161" y="2222921"/>
                  <a:pt x="2417197" y="2239023"/>
                  <a:pt x="2403566" y="2246812"/>
                </a:cubicBezTo>
                <a:cubicBezTo>
                  <a:pt x="2384289" y="2257828"/>
                  <a:pt x="2359925" y="2255059"/>
                  <a:pt x="2338251" y="2259875"/>
                </a:cubicBezTo>
                <a:cubicBezTo>
                  <a:pt x="2320726" y="2263769"/>
                  <a:pt x="2303604" y="2269416"/>
                  <a:pt x="2286000" y="2272937"/>
                </a:cubicBezTo>
                <a:cubicBezTo>
                  <a:pt x="2252554" y="2279626"/>
                  <a:pt x="2202330" y="2282115"/>
                  <a:pt x="2168434" y="2299063"/>
                </a:cubicBezTo>
                <a:cubicBezTo>
                  <a:pt x="2145725" y="2310418"/>
                  <a:pt x="2125829" y="2326897"/>
                  <a:pt x="2103120" y="2338252"/>
                </a:cubicBezTo>
                <a:cubicBezTo>
                  <a:pt x="2090804" y="2344410"/>
                  <a:pt x="2076247" y="2345157"/>
                  <a:pt x="2063931" y="2351315"/>
                </a:cubicBezTo>
                <a:cubicBezTo>
                  <a:pt x="2041222" y="2362669"/>
                  <a:pt x="2020811" y="2378173"/>
                  <a:pt x="1998617" y="2390503"/>
                </a:cubicBezTo>
                <a:cubicBezTo>
                  <a:pt x="1981595" y="2399960"/>
                  <a:pt x="1963273" y="2406968"/>
                  <a:pt x="1946366" y="2416629"/>
                </a:cubicBezTo>
                <a:cubicBezTo>
                  <a:pt x="1932735" y="2424418"/>
                  <a:pt x="1921000" y="2435312"/>
                  <a:pt x="1907177" y="2442755"/>
                </a:cubicBezTo>
                <a:cubicBezTo>
                  <a:pt x="1864313" y="2465835"/>
                  <a:pt x="1819412" y="2484989"/>
                  <a:pt x="1776548" y="2508069"/>
                </a:cubicBezTo>
                <a:cubicBezTo>
                  <a:pt x="1694250" y="2552383"/>
                  <a:pt x="1780016" y="2519977"/>
                  <a:pt x="1698171" y="2547257"/>
                </a:cubicBezTo>
                <a:cubicBezTo>
                  <a:pt x="1680754" y="2560320"/>
                  <a:pt x="1665688" y="2577322"/>
                  <a:pt x="1645920" y="2586446"/>
                </a:cubicBezTo>
                <a:cubicBezTo>
                  <a:pt x="1508028" y="2650089"/>
                  <a:pt x="1437908" y="2630157"/>
                  <a:pt x="1267097" y="2638697"/>
                </a:cubicBezTo>
                <a:cubicBezTo>
                  <a:pt x="1249680" y="2634343"/>
                  <a:pt x="1228865" y="2636850"/>
                  <a:pt x="1214846" y="2625635"/>
                </a:cubicBezTo>
                <a:cubicBezTo>
                  <a:pt x="1186180" y="2602702"/>
                  <a:pt x="1212953" y="2498413"/>
                  <a:pt x="1214846" y="2495006"/>
                </a:cubicBezTo>
                <a:cubicBezTo>
                  <a:pt x="1224303" y="2477984"/>
                  <a:pt x="1250190" y="2478541"/>
                  <a:pt x="1267097" y="2468880"/>
                </a:cubicBezTo>
                <a:cubicBezTo>
                  <a:pt x="1280728" y="2461091"/>
                  <a:pt x="1292244" y="2449776"/>
                  <a:pt x="1306286" y="2442755"/>
                </a:cubicBezTo>
                <a:cubicBezTo>
                  <a:pt x="1318602" y="2436597"/>
                  <a:pt x="1331914" y="2432085"/>
                  <a:pt x="1345474" y="2429692"/>
                </a:cubicBezTo>
                <a:cubicBezTo>
                  <a:pt x="1406116" y="2418990"/>
                  <a:pt x="1468614" y="2418501"/>
                  <a:pt x="1528354" y="2403566"/>
                </a:cubicBezTo>
                <a:cubicBezTo>
                  <a:pt x="1627265" y="2378838"/>
                  <a:pt x="1562726" y="2392128"/>
                  <a:pt x="1724297" y="2377440"/>
                </a:cubicBezTo>
                <a:cubicBezTo>
                  <a:pt x="1807484" y="2356643"/>
                  <a:pt x="1816867" y="2351315"/>
                  <a:pt x="1933303" y="2351315"/>
                </a:cubicBezTo>
                <a:cubicBezTo>
                  <a:pt x="2007454" y="2351315"/>
                  <a:pt x="2081348" y="2360023"/>
                  <a:pt x="2155371" y="2364377"/>
                </a:cubicBezTo>
                <a:cubicBezTo>
                  <a:pt x="2172788" y="2373086"/>
                  <a:pt x="2189543" y="2383271"/>
                  <a:pt x="2207623" y="2390503"/>
                </a:cubicBezTo>
                <a:cubicBezTo>
                  <a:pt x="2233192" y="2400731"/>
                  <a:pt x="2286000" y="2416629"/>
                  <a:pt x="2286000" y="2416629"/>
                </a:cubicBezTo>
                <a:cubicBezTo>
                  <a:pt x="2307771" y="2412275"/>
                  <a:pt x="2339678" y="2422475"/>
                  <a:pt x="2351314" y="2403566"/>
                </a:cubicBezTo>
                <a:cubicBezTo>
                  <a:pt x="2379542" y="2357696"/>
                  <a:pt x="2379940" y="2299626"/>
                  <a:pt x="2390503" y="2246812"/>
                </a:cubicBezTo>
                <a:cubicBezTo>
                  <a:pt x="2394857" y="2225040"/>
                  <a:pt x="2400426" y="2203477"/>
                  <a:pt x="2403566" y="2181497"/>
                </a:cubicBezTo>
                <a:cubicBezTo>
                  <a:pt x="2409142" y="2142464"/>
                  <a:pt x="2410146" y="2102825"/>
                  <a:pt x="2416628" y="2063932"/>
                </a:cubicBezTo>
                <a:cubicBezTo>
                  <a:pt x="2418892" y="2050350"/>
                  <a:pt x="2425908" y="2037983"/>
                  <a:pt x="2429691" y="2024743"/>
                </a:cubicBezTo>
                <a:cubicBezTo>
                  <a:pt x="2434623" y="2007481"/>
                  <a:pt x="2432795" y="1987430"/>
                  <a:pt x="2442754" y="1972492"/>
                </a:cubicBezTo>
                <a:cubicBezTo>
                  <a:pt x="2451463" y="1959429"/>
                  <a:pt x="2468880" y="1955075"/>
                  <a:pt x="2481943" y="1946366"/>
                </a:cubicBezTo>
                <a:cubicBezTo>
                  <a:pt x="2486297" y="1928949"/>
                  <a:pt x="2488702" y="1910925"/>
                  <a:pt x="2495006" y="1894115"/>
                </a:cubicBezTo>
                <a:cubicBezTo>
                  <a:pt x="2501843" y="1875882"/>
                  <a:pt x="2515536" y="1860515"/>
                  <a:pt x="2521131" y="1841863"/>
                </a:cubicBezTo>
                <a:cubicBezTo>
                  <a:pt x="2528742" y="1816494"/>
                  <a:pt x="2524007" y="1787935"/>
                  <a:pt x="2534194" y="1763486"/>
                </a:cubicBezTo>
                <a:cubicBezTo>
                  <a:pt x="2566490" y="1685978"/>
                  <a:pt x="2590617" y="1690553"/>
                  <a:pt x="2638697" y="1632857"/>
                </a:cubicBezTo>
                <a:cubicBezTo>
                  <a:pt x="2800539" y="1438647"/>
                  <a:pt x="2651510" y="1616493"/>
                  <a:pt x="2756263" y="1436915"/>
                </a:cubicBezTo>
                <a:cubicBezTo>
                  <a:pt x="2770311" y="1412832"/>
                  <a:pt x="2793048" y="1394799"/>
                  <a:pt x="2808514" y="1371600"/>
                </a:cubicBezTo>
                <a:cubicBezTo>
                  <a:pt x="2823283" y="1349446"/>
                  <a:pt x="2888752" y="1223015"/>
                  <a:pt x="2913017" y="1201783"/>
                </a:cubicBezTo>
                <a:cubicBezTo>
                  <a:pt x="2926528" y="1189961"/>
                  <a:pt x="2947851" y="1193074"/>
                  <a:pt x="2965268" y="1188720"/>
                </a:cubicBezTo>
                <a:cubicBezTo>
                  <a:pt x="2873828" y="1184366"/>
                  <a:pt x="2782175" y="1183259"/>
                  <a:pt x="2690948" y="1175657"/>
                </a:cubicBezTo>
                <a:cubicBezTo>
                  <a:pt x="2677226" y="1174514"/>
                  <a:pt x="2663796" y="1169282"/>
                  <a:pt x="2651760" y="1162595"/>
                </a:cubicBezTo>
                <a:cubicBezTo>
                  <a:pt x="2624312" y="1147346"/>
                  <a:pt x="2573383" y="1110343"/>
                  <a:pt x="2573383" y="1110343"/>
                </a:cubicBezTo>
                <a:cubicBezTo>
                  <a:pt x="2564674" y="1097280"/>
                  <a:pt x="2554278" y="1085197"/>
                  <a:pt x="2547257" y="1071155"/>
                </a:cubicBezTo>
                <a:cubicBezTo>
                  <a:pt x="2541099" y="1058839"/>
                  <a:pt x="2537977" y="1045206"/>
                  <a:pt x="2534194" y="1031966"/>
                </a:cubicBezTo>
                <a:cubicBezTo>
                  <a:pt x="2518604" y="977402"/>
                  <a:pt x="2518333" y="962928"/>
                  <a:pt x="2508068" y="901337"/>
                </a:cubicBezTo>
                <a:cubicBezTo>
                  <a:pt x="2503714" y="814251"/>
                  <a:pt x="2502559" y="726947"/>
                  <a:pt x="2495006" y="640080"/>
                </a:cubicBezTo>
                <a:cubicBezTo>
                  <a:pt x="2493813" y="626362"/>
                  <a:pt x="2489581" y="612349"/>
                  <a:pt x="2481943" y="600892"/>
                </a:cubicBezTo>
                <a:cubicBezTo>
                  <a:pt x="2471695" y="585521"/>
                  <a:pt x="2456946" y="573530"/>
                  <a:pt x="2442754" y="561703"/>
                </a:cubicBezTo>
                <a:cubicBezTo>
                  <a:pt x="2430693" y="551652"/>
                  <a:pt x="2416629" y="544286"/>
                  <a:pt x="2403566" y="535577"/>
                </a:cubicBezTo>
                <a:cubicBezTo>
                  <a:pt x="2394857" y="522514"/>
                  <a:pt x="2389699" y="506196"/>
                  <a:pt x="2377440" y="496389"/>
                </a:cubicBezTo>
                <a:cubicBezTo>
                  <a:pt x="2346206" y="471402"/>
                  <a:pt x="2319032" y="488131"/>
                  <a:pt x="2286000" y="496389"/>
                </a:cubicBezTo>
                <a:cubicBezTo>
                  <a:pt x="2271054" y="541227"/>
                  <a:pt x="2273290" y="548286"/>
                  <a:pt x="2233748" y="587829"/>
                </a:cubicBezTo>
                <a:cubicBezTo>
                  <a:pt x="2222647" y="598930"/>
                  <a:pt x="2206621" y="603904"/>
                  <a:pt x="2194560" y="613955"/>
                </a:cubicBezTo>
                <a:cubicBezTo>
                  <a:pt x="2180368" y="625782"/>
                  <a:pt x="2168434" y="640080"/>
                  <a:pt x="2155371" y="653143"/>
                </a:cubicBezTo>
                <a:cubicBezTo>
                  <a:pt x="2151017" y="666206"/>
                  <a:pt x="2155855" y="689869"/>
                  <a:pt x="2142308" y="692332"/>
                </a:cubicBezTo>
                <a:cubicBezTo>
                  <a:pt x="2044635" y="710091"/>
                  <a:pt x="2030663" y="691924"/>
                  <a:pt x="1972491" y="653143"/>
                </a:cubicBezTo>
                <a:cubicBezTo>
                  <a:pt x="1948926" y="617795"/>
                  <a:pt x="1936813" y="603136"/>
                  <a:pt x="1920240" y="561703"/>
                </a:cubicBezTo>
                <a:cubicBezTo>
                  <a:pt x="1910012" y="536134"/>
                  <a:pt x="1894114" y="483326"/>
                  <a:pt x="1894114" y="483326"/>
                </a:cubicBezTo>
                <a:cubicBezTo>
                  <a:pt x="1889760" y="439783"/>
                  <a:pt x="1886835" y="396073"/>
                  <a:pt x="1881051" y="352697"/>
                </a:cubicBezTo>
                <a:cubicBezTo>
                  <a:pt x="1878117" y="330689"/>
                  <a:pt x="1870742" y="309414"/>
                  <a:pt x="1867988" y="287383"/>
                </a:cubicBezTo>
                <a:cubicBezTo>
                  <a:pt x="1862023" y="239660"/>
                  <a:pt x="1859280" y="191589"/>
                  <a:pt x="1854926" y="143692"/>
                </a:cubicBezTo>
                <a:cubicBezTo>
                  <a:pt x="1820092" y="152400"/>
                  <a:pt x="1782539" y="153759"/>
                  <a:pt x="1750423" y="169817"/>
                </a:cubicBezTo>
                <a:cubicBezTo>
                  <a:pt x="1690382" y="199837"/>
                  <a:pt x="1717644" y="195943"/>
                  <a:pt x="1672046" y="195943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41" name="Connecteur droit 40"/>
          <p:cNvCxnSpPr>
            <a:stCxn id="46" idx="57"/>
            <a:endCxn id="46" idx="54"/>
          </p:cNvCxnSpPr>
          <p:nvPr/>
        </p:nvCxnSpPr>
        <p:spPr>
          <a:xfrm>
            <a:off x="3213463" y="4101738"/>
            <a:ext cx="287383" cy="391885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14282" y="1571612"/>
            <a:ext cx="128588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Gène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3000364" y="3286124"/>
            <a:ext cx="287383" cy="391885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courbée vers le bas 39"/>
          <p:cNvSpPr/>
          <p:nvPr/>
        </p:nvSpPr>
        <p:spPr>
          <a:xfrm rot="15151927">
            <a:off x="2430994" y="3780815"/>
            <a:ext cx="885316" cy="357190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000100" y="3786190"/>
            <a:ext cx="107157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copier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715272" y="1714488"/>
            <a:ext cx="107157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ARN</a:t>
            </a: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3286116" y="3786190"/>
            <a:ext cx="2214578" cy="17145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5786446" y="5463959"/>
            <a:ext cx="644573" cy="36743"/>
          </a:xfrm>
          <a:prstGeom prst="line">
            <a:avLst/>
          </a:prstGeom>
          <a:ln w="1270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3857620" y="5715016"/>
            <a:ext cx="357190" cy="35719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Ellipse 52"/>
          <p:cNvSpPr/>
          <p:nvPr/>
        </p:nvSpPr>
        <p:spPr>
          <a:xfrm>
            <a:off x="4357686" y="5715016"/>
            <a:ext cx="357190" cy="35719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Ellipse 53"/>
          <p:cNvSpPr/>
          <p:nvPr/>
        </p:nvSpPr>
        <p:spPr>
          <a:xfrm>
            <a:off x="4071934" y="6143644"/>
            <a:ext cx="357190" cy="35719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Ellipse 54"/>
          <p:cNvSpPr/>
          <p:nvPr/>
        </p:nvSpPr>
        <p:spPr>
          <a:xfrm>
            <a:off x="3286116" y="5857892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Ellipse 55"/>
          <p:cNvSpPr/>
          <p:nvPr/>
        </p:nvSpPr>
        <p:spPr>
          <a:xfrm>
            <a:off x="4714876" y="6072206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7" name="Ellipse 56"/>
          <p:cNvSpPr/>
          <p:nvPr/>
        </p:nvSpPr>
        <p:spPr>
          <a:xfrm>
            <a:off x="4929190" y="5572140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Ellipse 57"/>
          <p:cNvSpPr/>
          <p:nvPr/>
        </p:nvSpPr>
        <p:spPr>
          <a:xfrm>
            <a:off x="7215206" y="3000372"/>
            <a:ext cx="357190" cy="3571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Ellipse 58"/>
          <p:cNvSpPr/>
          <p:nvPr/>
        </p:nvSpPr>
        <p:spPr>
          <a:xfrm>
            <a:off x="7643834" y="3429000"/>
            <a:ext cx="357190" cy="3571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0" name="ZoneTexte 59"/>
          <p:cNvSpPr txBox="1"/>
          <p:nvPr/>
        </p:nvSpPr>
        <p:spPr>
          <a:xfrm>
            <a:off x="357158" y="6143644"/>
            <a:ext cx="15716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 (SD)</a:t>
            </a:r>
          </a:p>
        </p:txBody>
      </p:sp>
      <p:sp>
        <p:nvSpPr>
          <p:cNvPr id="61" name="Flèche droite 60"/>
          <p:cNvSpPr/>
          <p:nvPr/>
        </p:nvSpPr>
        <p:spPr>
          <a:xfrm rot="18966480">
            <a:off x="6572264" y="5064588"/>
            <a:ext cx="357190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2" name="Ellipse 61"/>
          <p:cNvSpPr/>
          <p:nvPr/>
        </p:nvSpPr>
        <p:spPr>
          <a:xfrm>
            <a:off x="6929454" y="4786322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4" name="Connecteur droit 63"/>
          <p:cNvCxnSpPr/>
          <p:nvPr/>
        </p:nvCxnSpPr>
        <p:spPr>
          <a:xfrm rot="5400000" flipH="1" flipV="1">
            <a:off x="7215206" y="4662575"/>
            <a:ext cx="195185" cy="1951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7286644" y="4429132"/>
            <a:ext cx="357190" cy="3571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7" name="Connecteur droit 66"/>
          <p:cNvCxnSpPr/>
          <p:nvPr/>
        </p:nvCxnSpPr>
        <p:spPr>
          <a:xfrm rot="5400000" flipH="1" flipV="1">
            <a:off x="7500958" y="4376823"/>
            <a:ext cx="195185" cy="1951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/>
          <p:cNvSpPr/>
          <p:nvPr/>
        </p:nvSpPr>
        <p:spPr>
          <a:xfrm>
            <a:off x="7643834" y="4143380"/>
            <a:ext cx="357190" cy="35719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3" name="Ellipse 62"/>
          <p:cNvSpPr/>
          <p:nvPr/>
        </p:nvSpPr>
        <p:spPr>
          <a:xfrm rot="18766647">
            <a:off x="6655702" y="4078844"/>
            <a:ext cx="1656386" cy="1143008"/>
          </a:xfrm>
          <a:prstGeom prst="ellipse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ZoneTexte 64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6" grpId="0" animBg="1"/>
      <p:bldP spid="68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434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livre de recettes (~ 25’000)</a:t>
            </a: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 gène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 un morceau d’ADN = une recette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protéine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ARN = copie d’un gène</a:t>
            </a: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Ribosome = usine à protéines</a:t>
            </a: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Une protéine = chaîne d’acides aminés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16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Flèche à angle droit 6"/>
          <p:cNvSpPr/>
          <p:nvPr/>
        </p:nvSpPr>
        <p:spPr>
          <a:xfrm rot="5400000">
            <a:off x="1535885" y="3321843"/>
            <a:ext cx="571504" cy="78581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714348" y="1428736"/>
            <a:ext cx="7643866" cy="5143536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2214546" y="1857364"/>
            <a:ext cx="3500462" cy="3357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071670" y="1714488"/>
            <a:ext cx="3786214" cy="364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857620" y="157161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4857752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500694" y="2714620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500694" y="392906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714876" y="478632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3428992" y="5072074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357422" y="442913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2000232" y="321468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643174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6" name="Forme libre 45"/>
          <p:cNvSpPr/>
          <p:nvPr/>
        </p:nvSpPr>
        <p:spPr>
          <a:xfrm>
            <a:off x="2624819" y="2454186"/>
            <a:ext cx="1375677" cy="1617756"/>
          </a:xfrm>
          <a:custGeom>
            <a:avLst/>
            <a:gdLst>
              <a:gd name="connsiteX0" fmla="*/ 1123406 w 2965268"/>
              <a:gd name="connsiteY0" fmla="*/ 0 h 2650089"/>
              <a:gd name="connsiteX1" fmla="*/ 1267097 w 2965268"/>
              <a:gd name="connsiteY1" fmla="*/ 52252 h 2650089"/>
              <a:gd name="connsiteX2" fmla="*/ 1397726 w 2965268"/>
              <a:gd name="connsiteY2" fmla="*/ 156755 h 2650089"/>
              <a:gd name="connsiteX3" fmla="*/ 1463040 w 2965268"/>
              <a:gd name="connsiteY3" fmla="*/ 195943 h 2650089"/>
              <a:gd name="connsiteX4" fmla="*/ 1502228 w 2965268"/>
              <a:gd name="connsiteY4" fmla="*/ 222069 h 2650089"/>
              <a:gd name="connsiteX5" fmla="*/ 1567543 w 2965268"/>
              <a:gd name="connsiteY5" fmla="*/ 300446 h 2650089"/>
              <a:gd name="connsiteX6" fmla="*/ 1606731 w 2965268"/>
              <a:gd name="connsiteY6" fmla="*/ 326572 h 2650089"/>
              <a:gd name="connsiteX7" fmla="*/ 1619794 w 2965268"/>
              <a:gd name="connsiteY7" fmla="*/ 378823 h 2650089"/>
              <a:gd name="connsiteX8" fmla="*/ 1515291 w 2965268"/>
              <a:gd name="connsiteY8" fmla="*/ 444137 h 2650089"/>
              <a:gd name="connsiteX9" fmla="*/ 1005840 w 2965268"/>
              <a:gd name="connsiteY9" fmla="*/ 418012 h 2650089"/>
              <a:gd name="connsiteX10" fmla="*/ 953588 w 2965268"/>
              <a:gd name="connsiteY10" fmla="*/ 391886 h 2650089"/>
              <a:gd name="connsiteX11" fmla="*/ 914400 w 2965268"/>
              <a:gd name="connsiteY11" fmla="*/ 378823 h 2650089"/>
              <a:gd name="connsiteX12" fmla="*/ 888274 w 2965268"/>
              <a:gd name="connsiteY12" fmla="*/ 326572 h 2650089"/>
              <a:gd name="connsiteX13" fmla="*/ 888274 w 2965268"/>
              <a:gd name="connsiteY13" fmla="*/ 130629 h 2650089"/>
              <a:gd name="connsiteX14" fmla="*/ 966651 w 2965268"/>
              <a:gd name="connsiteY14" fmla="*/ 78377 h 2650089"/>
              <a:gd name="connsiteX15" fmla="*/ 1071154 w 2965268"/>
              <a:gd name="connsiteY15" fmla="*/ 52252 h 2650089"/>
              <a:gd name="connsiteX16" fmla="*/ 1240971 w 2965268"/>
              <a:gd name="connsiteY16" fmla="*/ 65315 h 2650089"/>
              <a:gd name="connsiteX17" fmla="*/ 1319348 w 2965268"/>
              <a:gd name="connsiteY17" fmla="*/ 91440 h 2650089"/>
              <a:gd name="connsiteX18" fmla="*/ 1436914 w 2965268"/>
              <a:gd name="connsiteY18" fmla="*/ 117566 h 2650089"/>
              <a:gd name="connsiteX19" fmla="*/ 1489166 w 2965268"/>
              <a:gd name="connsiteY19" fmla="*/ 130629 h 2650089"/>
              <a:gd name="connsiteX20" fmla="*/ 1528354 w 2965268"/>
              <a:gd name="connsiteY20" fmla="*/ 156755 h 2650089"/>
              <a:gd name="connsiteX21" fmla="*/ 1554480 w 2965268"/>
              <a:gd name="connsiteY21" fmla="*/ 235132 h 2650089"/>
              <a:gd name="connsiteX22" fmla="*/ 1541417 w 2965268"/>
              <a:gd name="connsiteY22" fmla="*/ 313509 h 2650089"/>
              <a:gd name="connsiteX23" fmla="*/ 1502228 w 2965268"/>
              <a:gd name="connsiteY23" fmla="*/ 339635 h 2650089"/>
              <a:gd name="connsiteX24" fmla="*/ 849086 w 2965268"/>
              <a:gd name="connsiteY24" fmla="*/ 365760 h 2650089"/>
              <a:gd name="connsiteX25" fmla="*/ 796834 w 2965268"/>
              <a:gd name="connsiteY25" fmla="*/ 404949 h 2650089"/>
              <a:gd name="connsiteX26" fmla="*/ 600891 w 2965268"/>
              <a:gd name="connsiteY26" fmla="*/ 509452 h 2650089"/>
              <a:gd name="connsiteX27" fmla="*/ 378823 w 2965268"/>
              <a:gd name="connsiteY27" fmla="*/ 653143 h 2650089"/>
              <a:gd name="connsiteX28" fmla="*/ 143691 w 2965268"/>
              <a:gd name="connsiteY28" fmla="*/ 770709 h 2650089"/>
              <a:gd name="connsiteX29" fmla="*/ 39188 w 2965268"/>
              <a:gd name="connsiteY29" fmla="*/ 796835 h 2650089"/>
              <a:gd name="connsiteX30" fmla="*/ 0 w 2965268"/>
              <a:gd name="connsiteY30" fmla="*/ 809897 h 2650089"/>
              <a:gd name="connsiteX31" fmla="*/ 26126 w 2965268"/>
              <a:gd name="connsiteY31" fmla="*/ 849086 h 2650089"/>
              <a:gd name="connsiteX32" fmla="*/ 117566 w 2965268"/>
              <a:gd name="connsiteY32" fmla="*/ 914400 h 2650089"/>
              <a:gd name="connsiteX33" fmla="*/ 143691 w 2965268"/>
              <a:gd name="connsiteY33" fmla="*/ 966652 h 2650089"/>
              <a:gd name="connsiteX34" fmla="*/ 182880 w 2965268"/>
              <a:gd name="connsiteY34" fmla="*/ 992777 h 2650089"/>
              <a:gd name="connsiteX35" fmla="*/ 222068 w 2965268"/>
              <a:gd name="connsiteY35" fmla="*/ 1031966 h 2650089"/>
              <a:gd name="connsiteX36" fmla="*/ 222068 w 2965268"/>
              <a:gd name="connsiteY36" fmla="*/ 1306286 h 2650089"/>
              <a:gd name="connsiteX37" fmla="*/ 195943 w 2965268"/>
              <a:gd name="connsiteY37" fmla="*/ 1384663 h 2650089"/>
              <a:gd name="connsiteX38" fmla="*/ 182880 w 2965268"/>
              <a:gd name="connsiteY38" fmla="*/ 1423852 h 2650089"/>
              <a:gd name="connsiteX39" fmla="*/ 235131 w 2965268"/>
              <a:gd name="connsiteY39" fmla="*/ 1541417 h 2650089"/>
              <a:gd name="connsiteX40" fmla="*/ 313508 w 2965268"/>
              <a:gd name="connsiteY40" fmla="*/ 1567543 h 2650089"/>
              <a:gd name="connsiteX41" fmla="*/ 404948 w 2965268"/>
              <a:gd name="connsiteY41" fmla="*/ 1606732 h 2650089"/>
              <a:gd name="connsiteX42" fmla="*/ 666206 w 2965268"/>
              <a:gd name="connsiteY42" fmla="*/ 1685109 h 2650089"/>
              <a:gd name="connsiteX43" fmla="*/ 692331 w 2965268"/>
              <a:gd name="connsiteY43" fmla="*/ 1724297 h 2650089"/>
              <a:gd name="connsiteX44" fmla="*/ 653143 w 2965268"/>
              <a:gd name="connsiteY44" fmla="*/ 1815737 h 2650089"/>
              <a:gd name="connsiteX45" fmla="*/ 627017 w 2965268"/>
              <a:gd name="connsiteY45" fmla="*/ 1907177 h 2650089"/>
              <a:gd name="connsiteX46" fmla="*/ 587828 w 2965268"/>
              <a:gd name="connsiteY46" fmla="*/ 1998617 h 2650089"/>
              <a:gd name="connsiteX47" fmla="*/ 535577 w 2965268"/>
              <a:gd name="connsiteY47" fmla="*/ 2116183 h 2650089"/>
              <a:gd name="connsiteX48" fmla="*/ 509451 w 2965268"/>
              <a:gd name="connsiteY48" fmla="*/ 2233749 h 2650089"/>
              <a:gd name="connsiteX49" fmla="*/ 522514 w 2965268"/>
              <a:gd name="connsiteY49" fmla="*/ 2364377 h 2650089"/>
              <a:gd name="connsiteX50" fmla="*/ 757646 w 2965268"/>
              <a:gd name="connsiteY50" fmla="*/ 2442755 h 2650089"/>
              <a:gd name="connsiteX51" fmla="*/ 940526 w 2965268"/>
              <a:gd name="connsiteY51" fmla="*/ 2455817 h 2650089"/>
              <a:gd name="connsiteX52" fmla="*/ 1110343 w 2965268"/>
              <a:gd name="connsiteY52" fmla="*/ 2495006 h 2650089"/>
              <a:gd name="connsiteX53" fmla="*/ 1071154 w 2965268"/>
              <a:gd name="connsiteY53" fmla="*/ 2403566 h 2650089"/>
              <a:gd name="connsiteX54" fmla="*/ 1018903 w 2965268"/>
              <a:gd name="connsiteY54" fmla="*/ 2325189 h 2650089"/>
              <a:gd name="connsiteX55" fmla="*/ 901337 w 2965268"/>
              <a:gd name="connsiteY55" fmla="*/ 2142309 h 2650089"/>
              <a:gd name="connsiteX56" fmla="*/ 862148 w 2965268"/>
              <a:gd name="connsiteY56" fmla="*/ 2076995 h 2650089"/>
              <a:gd name="connsiteX57" fmla="*/ 731520 w 2965268"/>
              <a:gd name="connsiteY57" fmla="*/ 1933303 h 2650089"/>
              <a:gd name="connsiteX58" fmla="*/ 692331 w 2965268"/>
              <a:gd name="connsiteY58" fmla="*/ 1907177 h 2650089"/>
              <a:gd name="connsiteX59" fmla="*/ 574766 w 2965268"/>
              <a:gd name="connsiteY59" fmla="*/ 1920240 h 2650089"/>
              <a:gd name="connsiteX60" fmla="*/ 496388 w 2965268"/>
              <a:gd name="connsiteY60" fmla="*/ 1972492 h 2650089"/>
              <a:gd name="connsiteX61" fmla="*/ 300446 w 2965268"/>
              <a:gd name="connsiteY61" fmla="*/ 1959429 h 2650089"/>
              <a:gd name="connsiteX62" fmla="*/ 326571 w 2965268"/>
              <a:gd name="connsiteY62" fmla="*/ 1698172 h 2650089"/>
              <a:gd name="connsiteX63" fmla="*/ 391886 w 2965268"/>
              <a:gd name="connsiteY63" fmla="*/ 1554480 h 2650089"/>
              <a:gd name="connsiteX64" fmla="*/ 444137 w 2965268"/>
              <a:gd name="connsiteY64" fmla="*/ 1449977 h 2650089"/>
              <a:gd name="connsiteX65" fmla="*/ 352697 w 2965268"/>
              <a:gd name="connsiteY65" fmla="*/ 1358537 h 2650089"/>
              <a:gd name="connsiteX66" fmla="*/ 313508 w 2965268"/>
              <a:gd name="connsiteY66" fmla="*/ 1319349 h 2650089"/>
              <a:gd name="connsiteX67" fmla="*/ 261257 w 2965268"/>
              <a:gd name="connsiteY67" fmla="*/ 1293223 h 2650089"/>
              <a:gd name="connsiteX68" fmla="*/ 235131 w 2965268"/>
              <a:gd name="connsiteY68" fmla="*/ 1254035 h 2650089"/>
              <a:gd name="connsiteX69" fmla="*/ 143691 w 2965268"/>
              <a:gd name="connsiteY69" fmla="*/ 1214846 h 2650089"/>
              <a:gd name="connsiteX70" fmla="*/ 65314 w 2965268"/>
              <a:gd name="connsiteY70" fmla="*/ 1188720 h 2650089"/>
              <a:gd name="connsiteX71" fmla="*/ 39188 w 2965268"/>
              <a:gd name="connsiteY71" fmla="*/ 1136469 h 2650089"/>
              <a:gd name="connsiteX72" fmla="*/ 143691 w 2965268"/>
              <a:gd name="connsiteY72" fmla="*/ 966652 h 2650089"/>
              <a:gd name="connsiteX73" fmla="*/ 195943 w 2965268"/>
              <a:gd name="connsiteY73" fmla="*/ 940526 h 2650089"/>
              <a:gd name="connsiteX74" fmla="*/ 235131 w 2965268"/>
              <a:gd name="connsiteY74" fmla="*/ 914400 h 2650089"/>
              <a:gd name="connsiteX75" fmla="*/ 352697 w 2965268"/>
              <a:gd name="connsiteY75" fmla="*/ 901337 h 2650089"/>
              <a:gd name="connsiteX76" fmla="*/ 365760 w 2965268"/>
              <a:gd name="connsiteY76" fmla="*/ 849086 h 2650089"/>
              <a:gd name="connsiteX77" fmla="*/ 391886 w 2965268"/>
              <a:gd name="connsiteY77" fmla="*/ 365760 h 2650089"/>
              <a:gd name="connsiteX78" fmla="*/ 613954 w 2965268"/>
              <a:gd name="connsiteY78" fmla="*/ 391886 h 2650089"/>
              <a:gd name="connsiteX79" fmla="*/ 666206 w 2965268"/>
              <a:gd name="connsiteY79" fmla="*/ 535577 h 2650089"/>
              <a:gd name="connsiteX80" fmla="*/ 705394 w 2965268"/>
              <a:gd name="connsiteY80" fmla="*/ 561703 h 2650089"/>
              <a:gd name="connsiteX81" fmla="*/ 836023 w 2965268"/>
              <a:gd name="connsiteY81" fmla="*/ 574766 h 2650089"/>
              <a:gd name="connsiteX82" fmla="*/ 1071154 w 2965268"/>
              <a:gd name="connsiteY82" fmla="*/ 613955 h 2650089"/>
              <a:gd name="connsiteX83" fmla="*/ 1358537 w 2965268"/>
              <a:gd name="connsiteY83" fmla="*/ 627017 h 2650089"/>
              <a:gd name="connsiteX84" fmla="*/ 1854926 w 2965268"/>
              <a:gd name="connsiteY84" fmla="*/ 587829 h 2650089"/>
              <a:gd name="connsiteX85" fmla="*/ 1933303 w 2965268"/>
              <a:gd name="connsiteY85" fmla="*/ 496389 h 2650089"/>
              <a:gd name="connsiteX86" fmla="*/ 1972491 w 2965268"/>
              <a:gd name="connsiteY86" fmla="*/ 457200 h 2650089"/>
              <a:gd name="connsiteX87" fmla="*/ 2011680 w 2965268"/>
              <a:gd name="connsiteY87" fmla="*/ 404949 h 2650089"/>
              <a:gd name="connsiteX88" fmla="*/ 2037806 w 2965268"/>
              <a:gd name="connsiteY88" fmla="*/ 365760 h 2650089"/>
              <a:gd name="connsiteX89" fmla="*/ 2090057 w 2965268"/>
              <a:gd name="connsiteY89" fmla="*/ 339635 h 2650089"/>
              <a:gd name="connsiteX90" fmla="*/ 2129246 w 2965268"/>
              <a:gd name="connsiteY90" fmla="*/ 418012 h 2650089"/>
              <a:gd name="connsiteX91" fmla="*/ 2142308 w 2965268"/>
              <a:gd name="connsiteY91" fmla="*/ 457200 h 2650089"/>
              <a:gd name="connsiteX92" fmla="*/ 2181497 w 2965268"/>
              <a:gd name="connsiteY92" fmla="*/ 509452 h 2650089"/>
              <a:gd name="connsiteX93" fmla="*/ 2207623 w 2965268"/>
              <a:gd name="connsiteY93" fmla="*/ 548640 h 2650089"/>
              <a:gd name="connsiteX94" fmla="*/ 2246811 w 2965268"/>
              <a:gd name="connsiteY94" fmla="*/ 574766 h 2650089"/>
              <a:gd name="connsiteX95" fmla="*/ 2286000 w 2965268"/>
              <a:gd name="connsiteY95" fmla="*/ 613955 h 2650089"/>
              <a:gd name="connsiteX96" fmla="*/ 2338251 w 2965268"/>
              <a:gd name="connsiteY96" fmla="*/ 640080 h 2650089"/>
              <a:gd name="connsiteX97" fmla="*/ 2416628 w 2965268"/>
              <a:gd name="connsiteY97" fmla="*/ 692332 h 2650089"/>
              <a:gd name="connsiteX98" fmla="*/ 2521131 w 2965268"/>
              <a:gd name="connsiteY98" fmla="*/ 770709 h 2650089"/>
              <a:gd name="connsiteX99" fmla="*/ 2573383 w 2965268"/>
              <a:gd name="connsiteY99" fmla="*/ 849086 h 2650089"/>
              <a:gd name="connsiteX100" fmla="*/ 2586446 w 2965268"/>
              <a:gd name="connsiteY100" fmla="*/ 901337 h 2650089"/>
              <a:gd name="connsiteX101" fmla="*/ 2599508 w 2965268"/>
              <a:gd name="connsiteY101" fmla="*/ 940526 h 2650089"/>
              <a:gd name="connsiteX102" fmla="*/ 2612571 w 2965268"/>
              <a:gd name="connsiteY102" fmla="*/ 1018903 h 2650089"/>
              <a:gd name="connsiteX103" fmla="*/ 2664823 w 2965268"/>
              <a:gd name="connsiteY103" fmla="*/ 1214846 h 2650089"/>
              <a:gd name="connsiteX104" fmla="*/ 2690948 w 2965268"/>
              <a:gd name="connsiteY104" fmla="*/ 1254035 h 2650089"/>
              <a:gd name="connsiteX105" fmla="*/ 2717074 w 2965268"/>
              <a:gd name="connsiteY105" fmla="*/ 1332412 h 2650089"/>
              <a:gd name="connsiteX106" fmla="*/ 2743200 w 2965268"/>
              <a:gd name="connsiteY106" fmla="*/ 1384663 h 2650089"/>
              <a:gd name="connsiteX107" fmla="*/ 2769326 w 2965268"/>
              <a:gd name="connsiteY107" fmla="*/ 1449977 h 2650089"/>
              <a:gd name="connsiteX108" fmla="*/ 2808514 w 2965268"/>
              <a:gd name="connsiteY108" fmla="*/ 1593669 h 2650089"/>
              <a:gd name="connsiteX109" fmla="*/ 2834640 w 2965268"/>
              <a:gd name="connsiteY109" fmla="*/ 1672046 h 2650089"/>
              <a:gd name="connsiteX110" fmla="*/ 2782388 w 2965268"/>
              <a:gd name="connsiteY110" fmla="*/ 1776549 h 2650089"/>
              <a:gd name="connsiteX111" fmla="*/ 2756263 w 2965268"/>
              <a:gd name="connsiteY111" fmla="*/ 1828800 h 2650089"/>
              <a:gd name="connsiteX112" fmla="*/ 2547257 w 2965268"/>
              <a:gd name="connsiteY112" fmla="*/ 2011680 h 2650089"/>
              <a:gd name="connsiteX113" fmla="*/ 2508068 w 2965268"/>
              <a:gd name="connsiteY113" fmla="*/ 2024743 h 2650089"/>
              <a:gd name="connsiteX114" fmla="*/ 2455817 w 2965268"/>
              <a:gd name="connsiteY114" fmla="*/ 2037806 h 2650089"/>
              <a:gd name="connsiteX115" fmla="*/ 2442754 w 2965268"/>
              <a:gd name="connsiteY115" fmla="*/ 2076995 h 2650089"/>
              <a:gd name="connsiteX116" fmla="*/ 2429691 w 2965268"/>
              <a:gd name="connsiteY116" fmla="*/ 2207623 h 2650089"/>
              <a:gd name="connsiteX117" fmla="*/ 2403566 w 2965268"/>
              <a:gd name="connsiteY117" fmla="*/ 2246812 h 2650089"/>
              <a:gd name="connsiteX118" fmla="*/ 2338251 w 2965268"/>
              <a:gd name="connsiteY118" fmla="*/ 2259875 h 2650089"/>
              <a:gd name="connsiteX119" fmla="*/ 2286000 w 2965268"/>
              <a:gd name="connsiteY119" fmla="*/ 2272937 h 2650089"/>
              <a:gd name="connsiteX120" fmla="*/ 2168434 w 2965268"/>
              <a:gd name="connsiteY120" fmla="*/ 2299063 h 2650089"/>
              <a:gd name="connsiteX121" fmla="*/ 2103120 w 2965268"/>
              <a:gd name="connsiteY121" fmla="*/ 2338252 h 2650089"/>
              <a:gd name="connsiteX122" fmla="*/ 2063931 w 2965268"/>
              <a:gd name="connsiteY122" fmla="*/ 2351315 h 2650089"/>
              <a:gd name="connsiteX123" fmla="*/ 1998617 w 2965268"/>
              <a:gd name="connsiteY123" fmla="*/ 2390503 h 2650089"/>
              <a:gd name="connsiteX124" fmla="*/ 1946366 w 2965268"/>
              <a:gd name="connsiteY124" fmla="*/ 2416629 h 2650089"/>
              <a:gd name="connsiteX125" fmla="*/ 1907177 w 2965268"/>
              <a:gd name="connsiteY125" fmla="*/ 2442755 h 2650089"/>
              <a:gd name="connsiteX126" fmla="*/ 1776548 w 2965268"/>
              <a:gd name="connsiteY126" fmla="*/ 2508069 h 2650089"/>
              <a:gd name="connsiteX127" fmla="*/ 1698171 w 2965268"/>
              <a:gd name="connsiteY127" fmla="*/ 2547257 h 2650089"/>
              <a:gd name="connsiteX128" fmla="*/ 1645920 w 2965268"/>
              <a:gd name="connsiteY128" fmla="*/ 2586446 h 2650089"/>
              <a:gd name="connsiteX129" fmla="*/ 1267097 w 2965268"/>
              <a:gd name="connsiteY129" fmla="*/ 2638697 h 2650089"/>
              <a:gd name="connsiteX130" fmla="*/ 1214846 w 2965268"/>
              <a:gd name="connsiteY130" fmla="*/ 2625635 h 2650089"/>
              <a:gd name="connsiteX131" fmla="*/ 1214846 w 2965268"/>
              <a:gd name="connsiteY131" fmla="*/ 2495006 h 2650089"/>
              <a:gd name="connsiteX132" fmla="*/ 1267097 w 2965268"/>
              <a:gd name="connsiteY132" fmla="*/ 2468880 h 2650089"/>
              <a:gd name="connsiteX133" fmla="*/ 1306286 w 2965268"/>
              <a:gd name="connsiteY133" fmla="*/ 2442755 h 2650089"/>
              <a:gd name="connsiteX134" fmla="*/ 1345474 w 2965268"/>
              <a:gd name="connsiteY134" fmla="*/ 2429692 h 2650089"/>
              <a:gd name="connsiteX135" fmla="*/ 1528354 w 2965268"/>
              <a:gd name="connsiteY135" fmla="*/ 2403566 h 2650089"/>
              <a:gd name="connsiteX136" fmla="*/ 1724297 w 2965268"/>
              <a:gd name="connsiteY136" fmla="*/ 2377440 h 2650089"/>
              <a:gd name="connsiteX137" fmla="*/ 1933303 w 2965268"/>
              <a:gd name="connsiteY137" fmla="*/ 2351315 h 2650089"/>
              <a:gd name="connsiteX138" fmla="*/ 2155371 w 2965268"/>
              <a:gd name="connsiteY138" fmla="*/ 2364377 h 2650089"/>
              <a:gd name="connsiteX139" fmla="*/ 2207623 w 2965268"/>
              <a:gd name="connsiteY139" fmla="*/ 2390503 h 2650089"/>
              <a:gd name="connsiteX140" fmla="*/ 2286000 w 2965268"/>
              <a:gd name="connsiteY140" fmla="*/ 2416629 h 2650089"/>
              <a:gd name="connsiteX141" fmla="*/ 2351314 w 2965268"/>
              <a:gd name="connsiteY141" fmla="*/ 2403566 h 2650089"/>
              <a:gd name="connsiteX142" fmla="*/ 2390503 w 2965268"/>
              <a:gd name="connsiteY142" fmla="*/ 2246812 h 2650089"/>
              <a:gd name="connsiteX143" fmla="*/ 2403566 w 2965268"/>
              <a:gd name="connsiteY143" fmla="*/ 2181497 h 2650089"/>
              <a:gd name="connsiteX144" fmla="*/ 2416628 w 2965268"/>
              <a:gd name="connsiteY144" fmla="*/ 2063932 h 2650089"/>
              <a:gd name="connsiteX145" fmla="*/ 2429691 w 2965268"/>
              <a:gd name="connsiteY145" fmla="*/ 2024743 h 2650089"/>
              <a:gd name="connsiteX146" fmla="*/ 2442754 w 2965268"/>
              <a:gd name="connsiteY146" fmla="*/ 1972492 h 2650089"/>
              <a:gd name="connsiteX147" fmla="*/ 2481943 w 2965268"/>
              <a:gd name="connsiteY147" fmla="*/ 1946366 h 2650089"/>
              <a:gd name="connsiteX148" fmla="*/ 2495006 w 2965268"/>
              <a:gd name="connsiteY148" fmla="*/ 1894115 h 2650089"/>
              <a:gd name="connsiteX149" fmla="*/ 2521131 w 2965268"/>
              <a:gd name="connsiteY149" fmla="*/ 1841863 h 2650089"/>
              <a:gd name="connsiteX150" fmla="*/ 2534194 w 2965268"/>
              <a:gd name="connsiteY150" fmla="*/ 1763486 h 2650089"/>
              <a:gd name="connsiteX151" fmla="*/ 2638697 w 2965268"/>
              <a:gd name="connsiteY151" fmla="*/ 1632857 h 2650089"/>
              <a:gd name="connsiteX152" fmla="*/ 2756263 w 2965268"/>
              <a:gd name="connsiteY152" fmla="*/ 1436915 h 2650089"/>
              <a:gd name="connsiteX153" fmla="*/ 2808514 w 2965268"/>
              <a:gd name="connsiteY153" fmla="*/ 1371600 h 2650089"/>
              <a:gd name="connsiteX154" fmla="*/ 2913017 w 2965268"/>
              <a:gd name="connsiteY154" fmla="*/ 1201783 h 2650089"/>
              <a:gd name="connsiteX155" fmla="*/ 2965268 w 2965268"/>
              <a:gd name="connsiteY155" fmla="*/ 1188720 h 2650089"/>
              <a:gd name="connsiteX156" fmla="*/ 2690948 w 2965268"/>
              <a:gd name="connsiteY156" fmla="*/ 1175657 h 2650089"/>
              <a:gd name="connsiteX157" fmla="*/ 2651760 w 2965268"/>
              <a:gd name="connsiteY157" fmla="*/ 1162595 h 2650089"/>
              <a:gd name="connsiteX158" fmla="*/ 2573383 w 2965268"/>
              <a:gd name="connsiteY158" fmla="*/ 1110343 h 2650089"/>
              <a:gd name="connsiteX159" fmla="*/ 2547257 w 2965268"/>
              <a:gd name="connsiteY159" fmla="*/ 1071155 h 2650089"/>
              <a:gd name="connsiteX160" fmla="*/ 2534194 w 2965268"/>
              <a:gd name="connsiteY160" fmla="*/ 1031966 h 2650089"/>
              <a:gd name="connsiteX161" fmla="*/ 2508068 w 2965268"/>
              <a:gd name="connsiteY161" fmla="*/ 901337 h 2650089"/>
              <a:gd name="connsiteX162" fmla="*/ 2495006 w 2965268"/>
              <a:gd name="connsiteY162" fmla="*/ 640080 h 2650089"/>
              <a:gd name="connsiteX163" fmla="*/ 2481943 w 2965268"/>
              <a:gd name="connsiteY163" fmla="*/ 600892 h 2650089"/>
              <a:gd name="connsiteX164" fmla="*/ 2442754 w 2965268"/>
              <a:gd name="connsiteY164" fmla="*/ 561703 h 2650089"/>
              <a:gd name="connsiteX165" fmla="*/ 2403566 w 2965268"/>
              <a:gd name="connsiteY165" fmla="*/ 535577 h 2650089"/>
              <a:gd name="connsiteX166" fmla="*/ 2377440 w 2965268"/>
              <a:gd name="connsiteY166" fmla="*/ 496389 h 2650089"/>
              <a:gd name="connsiteX167" fmla="*/ 2286000 w 2965268"/>
              <a:gd name="connsiteY167" fmla="*/ 496389 h 2650089"/>
              <a:gd name="connsiteX168" fmla="*/ 2233748 w 2965268"/>
              <a:gd name="connsiteY168" fmla="*/ 587829 h 2650089"/>
              <a:gd name="connsiteX169" fmla="*/ 2194560 w 2965268"/>
              <a:gd name="connsiteY169" fmla="*/ 613955 h 2650089"/>
              <a:gd name="connsiteX170" fmla="*/ 2155371 w 2965268"/>
              <a:gd name="connsiteY170" fmla="*/ 653143 h 2650089"/>
              <a:gd name="connsiteX171" fmla="*/ 2142308 w 2965268"/>
              <a:gd name="connsiteY171" fmla="*/ 692332 h 2650089"/>
              <a:gd name="connsiteX172" fmla="*/ 1972491 w 2965268"/>
              <a:gd name="connsiteY172" fmla="*/ 653143 h 2650089"/>
              <a:gd name="connsiteX173" fmla="*/ 1920240 w 2965268"/>
              <a:gd name="connsiteY173" fmla="*/ 561703 h 2650089"/>
              <a:gd name="connsiteX174" fmla="*/ 1894114 w 2965268"/>
              <a:gd name="connsiteY174" fmla="*/ 483326 h 2650089"/>
              <a:gd name="connsiteX175" fmla="*/ 1881051 w 2965268"/>
              <a:gd name="connsiteY175" fmla="*/ 352697 h 2650089"/>
              <a:gd name="connsiteX176" fmla="*/ 1867988 w 2965268"/>
              <a:gd name="connsiteY176" fmla="*/ 287383 h 2650089"/>
              <a:gd name="connsiteX177" fmla="*/ 1854926 w 2965268"/>
              <a:gd name="connsiteY177" fmla="*/ 143692 h 2650089"/>
              <a:gd name="connsiteX178" fmla="*/ 1750423 w 2965268"/>
              <a:gd name="connsiteY178" fmla="*/ 169817 h 2650089"/>
              <a:gd name="connsiteX179" fmla="*/ 1672046 w 2965268"/>
              <a:gd name="connsiteY179" fmla="*/ 195943 h 26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65268" h="2650089">
                <a:moveTo>
                  <a:pt x="1123406" y="0"/>
                </a:moveTo>
                <a:cubicBezTo>
                  <a:pt x="1150839" y="9144"/>
                  <a:pt x="1238532" y="36671"/>
                  <a:pt x="1267097" y="52252"/>
                </a:cubicBezTo>
                <a:cubicBezTo>
                  <a:pt x="1405170" y="127565"/>
                  <a:pt x="1292519" y="74928"/>
                  <a:pt x="1397726" y="156755"/>
                </a:cubicBezTo>
                <a:cubicBezTo>
                  <a:pt x="1417767" y="172343"/>
                  <a:pt x="1441510" y="182487"/>
                  <a:pt x="1463040" y="195943"/>
                </a:cubicBezTo>
                <a:cubicBezTo>
                  <a:pt x="1476353" y="204264"/>
                  <a:pt x="1489165" y="213360"/>
                  <a:pt x="1502228" y="222069"/>
                </a:cubicBezTo>
                <a:cubicBezTo>
                  <a:pt x="1527917" y="260602"/>
                  <a:pt x="1529825" y="269014"/>
                  <a:pt x="1567543" y="300446"/>
                </a:cubicBezTo>
                <a:cubicBezTo>
                  <a:pt x="1579604" y="310497"/>
                  <a:pt x="1593668" y="317863"/>
                  <a:pt x="1606731" y="326572"/>
                </a:cubicBezTo>
                <a:cubicBezTo>
                  <a:pt x="1611085" y="343989"/>
                  <a:pt x="1626098" y="362013"/>
                  <a:pt x="1619794" y="378823"/>
                </a:cubicBezTo>
                <a:cubicBezTo>
                  <a:pt x="1599638" y="432573"/>
                  <a:pt x="1558793" y="433262"/>
                  <a:pt x="1515291" y="444137"/>
                </a:cubicBezTo>
                <a:cubicBezTo>
                  <a:pt x="1345474" y="435429"/>
                  <a:pt x="1175149" y="433762"/>
                  <a:pt x="1005840" y="418012"/>
                </a:cubicBezTo>
                <a:cubicBezTo>
                  <a:pt x="986451" y="416208"/>
                  <a:pt x="971487" y="399557"/>
                  <a:pt x="953588" y="391886"/>
                </a:cubicBezTo>
                <a:cubicBezTo>
                  <a:pt x="940932" y="386462"/>
                  <a:pt x="927463" y="383177"/>
                  <a:pt x="914400" y="378823"/>
                </a:cubicBezTo>
                <a:cubicBezTo>
                  <a:pt x="905691" y="361406"/>
                  <a:pt x="895111" y="344805"/>
                  <a:pt x="888274" y="326572"/>
                </a:cubicBezTo>
                <a:cubicBezTo>
                  <a:pt x="866788" y="269278"/>
                  <a:pt x="864900" y="180715"/>
                  <a:pt x="888274" y="130629"/>
                </a:cubicBezTo>
                <a:cubicBezTo>
                  <a:pt x="901552" y="102176"/>
                  <a:pt x="936189" y="85992"/>
                  <a:pt x="966651" y="78377"/>
                </a:cubicBezTo>
                <a:lnTo>
                  <a:pt x="1071154" y="52252"/>
                </a:lnTo>
                <a:cubicBezTo>
                  <a:pt x="1127760" y="56606"/>
                  <a:pt x="1184893" y="56461"/>
                  <a:pt x="1240971" y="65315"/>
                </a:cubicBezTo>
                <a:cubicBezTo>
                  <a:pt x="1268173" y="69610"/>
                  <a:pt x="1292631" y="84761"/>
                  <a:pt x="1319348" y="91440"/>
                </a:cubicBezTo>
                <a:cubicBezTo>
                  <a:pt x="1446780" y="123298"/>
                  <a:pt x="1287659" y="84398"/>
                  <a:pt x="1436914" y="117566"/>
                </a:cubicBezTo>
                <a:cubicBezTo>
                  <a:pt x="1454440" y="121461"/>
                  <a:pt x="1471749" y="126275"/>
                  <a:pt x="1489166" y="130629"/>
                </a:cubicBezTo>
                <a:cubicBezTo>
                  <a:pt x="1502229" y="139338"/>
                  <a:pt x="1520033" y="143442"/>
                  <a:pt x="1528354" y="156755"/>
                </a:cubicBezTo>
                <a:cubicBezTo>
                  <a:pt x="1542950" y="180108"/>
                  <a:pt x="1554480" y="235132"/>
                  <a:pt x="1554480" y="235132"/>
                </a:cubicBezTo>
                <a:cubicBezTo>
                  <a:pt x="1550126" y="261258"/>
                  <a:pt x="1553262" y="289819"/>
                  <a:pt x="1541417" y="313509"/>
                </a:cubicBezTo>
                <a:cubicBezTo>
                  <a:pt x="1534396" y="327551"/>
                  <a:pt x="1517883" y="338453"/>
                  <a:pt x="1502228" y="339635"/>
                </a:cubicBezTo>
                <a:cubicBezTo>
                  <a:pt x="1284958" y="356033"/>
                  <a:pt x="1066800" y="357052"/>
                  <a:pt x="849086" y="365760"/>
                </a:cubicBezTo>
                <a:cubicBezTo>
                  <a:pt x="831669" y="378823"/>
                  <a:pt x="815640" y="393979"/>
                  <a:pt x="796834" y="404949"/>
                </a:cubicBezTo>
                <a:cubicBezTo>
                  <a:pt x="567773" y="538567"/>
                  <a:pt x="810118" y="378685"/>
                  <a:pt x="600891" y="509452"/>
                </a:cubicBezTo>
                <a:cubicBezTo>
                  <a:pt x="526125" y="556181"/>
                  <a:pt x="459861" y="618412"/>
                  <a:pt x="378823" y="653143"/>
                </a:cubicBezTo>
                <a:cubicBezTo>
                  <a:pt x="170398" y="742469"/>
                  <a:pt x="426461" y="629324"/>
                  <a:pt x="143691" y="770709"/>
                </a:cubicBezTo>
                <a:cubicBezTo>
                  <a:pt x="113830" y="785640"/>
                  <a:pt x="69001" y="789382"/>
                  <a:pt x="39188" y="796835"/>
                </a:cubicBezTo>
                <a:cubicBezTo>
                  <a:pt x="25830" y="800174"/>
                  <a:pt x="13063" y="805543"/>
                  <a:pt x="0" y="809897"/>
                </a:cubicBezTo>
                <a:cubicBezTo>
                  <a:pt x="8709" y="822960"/>
                  <a:pt x="15025" y="837985"/>
                  <a:pt x="26126" y="849086"/>
                </a:cubicBezTo>
                <a:cubicBezTo>
                  <a:pt x="42335" y="865295"/>
                  <a:pt x="95309" y="899563"/>
                  <a:pt x="117566" y="914400"/>
                </a:cubicBezTo>
                <a:cubicBezTo>
                  <a:pt x="126274" y="931817"/>
                  <a:pt x="131225" y="951692"/>
                  <a:pt x="143691" y="966652"/>
                </a:cubicBezTo>
                <a:cubicBezTo>
                  <a:pt x="153742" y="978713"/>
                  <a:pt x="170819" y="982726"/>
                  <a:pt x="182880" y="992777"/>
                </a:cubicBezTo>
                <a:cubicBezTo>
                  <a:pt x="197072" y="1004604"/>
                  <a:pt x="209005" y="1018903"/>
                  <a:pt x="222068" y="1031966"/>
                </a:cubicBezTo>
                <a:cubicBezTo>
                  <a:pt x="257749" y="1139010"/>
                  <a:pt x="248464" y="1095114"/>
                  <a:pt x="222068" y="1306286"/>
                </a:cubicBezTo>
                <a:cubicBezTo>
                  <a:pt x="218652" y="1333612"/>
                  <a:pt x="204651" y="1358537"/>
                  <a:pt x="195943" y="1384663"/>
                </a:cubicBezTo>
                <a:lnTo>
                  <a:pt x="182880" y="1423852"/>
                </a:lnTo>
                <a:cubicBezTo>
                  <a:pt x="187214" y="1436853"/>
                  <a:pt x="208984" y="1525075"/>
                  <a:pt x="235131" y="1541417"/>
                </a:cubicBezTo>
                <a:cubicBezTo>
                  <a:pt x="258484" y="1556013"/>
                  <a:pt x="287805" y="1557657"/>
                  <a:pt x="313508" y="1567543"/>
                </a:cubicBezTo>
                <a:cubicBezTo>
                  <a:pt x="344459" y="1579447"/>
                  <a:pt x="373488" y="1596245"/>
                  <a:pt x="404948" y="1606732"/>
                </a:cubicBezTo>
                <a:cubicBezTo>
                  <a:pt x="491203" y="1635484"/>
                  <a:pt x="666206" y="1685109"/>
                  <a:pt x="666206" y="1685109"/>
                </a:cubicBezTo>
                <a:cubicBezTo>
                  <a:pt x="674914" y="1698172"/>
                  <a:pt x="689750" y="1708811"/>
                  <a:pt x="692331" y="1724297"/>
                </a:cubicBezTo>
                <a:cubicBezTo>
                  <a:pt x="694782" y="1739001"/>
                  <a:pt x="654779" y="1811921"/>
                  <a:pt x="653143" y="1815737"/>
                </a:cubicBezTo>
                <a:cubicBezTo>
                  <a:pt x="639720" y="1847058"/>
                  <a:pt x="636487" y="1874033"/>
                  <a:pt x="627017" y="1907177"/>
                </a:cubicBezTo>
                <a:cubicBezTo>
                  <a:pt x="605990" y="1980771"/>
                  <a:pt x="622666" y="1911520"/>
                  <a:pt x="587828" y="1998617"/>
                </a:cubicBezTo>
                <a:cubicBezTo>
                  <a:pt x="541192" y="2115208"/>
                  <a:pt x="585842" y="2040788"/>
                  <a:pt x="535577" y="2116183"/>
                </a:cubicBezTo>
                <a:cubicBezTo>
                  <a:pt x="530539" y="2136334"/>
                  <a:pt x="509451" y="2217166"/>
                  <a:pt x="509451" y="2233749"/>
                </a:cubicBezTo>
                <a:cubicBezTo>
                  <a:pt x="509451" y="2277509"/>
                  <a:pt x="493854" y="2331308"/>
                  <a:pt x="522514" y="2364377"/>
                </a:cubicBezTo>
                <a:cubicBezTo>
                  <a:pt x="558818" y="2406266"/>
                  <a:pt x="691232" y="2436114"/>
                  <a:pt x="757646" y="2442755"/>
                </a:cubicBezTo>
                <a:cubicBezTo>
                  <a:pt x="818458" y="2448836"/>
                  <a:pt x="879566" y="2451463"/>
                  <a:pt x="940526" y="2455817"/>
                </a:cubicBezTo>
                <a:cubicBezTo>
                  <a:pt x="1084656" y="2484643"/>
                  <a:pt x="1029028" y="2467901"/>
                  <a:pt x="1110343" y="2495006"/>
                </a:cubicBezTo>
                <a:cubicBezTo>
                  <a:pt x="1097280" y="2464526"/>
                  <a:pt x="1086876" y="2432764"/>
                  <a:pt x="1071154" y="2403566"/>
                </a:cubicBezTo>
                <a:cubicBezTo>
                  <a:pt x="1056268" y="2375920"/>
                  <a:pt x="1035359" y="2351930"/>
                  <a:pt x="1018903" y="2325189"/>
                </a:cubicBezTo>
                <a:cubicBezTo>
                  <a:pt x="812978" y="1990562"/>
                  <a:pt x="1131193" y="2487092"/>
                  <a:pt x="901337" y="2142309"/>
                </a:cubicBezTo>
                <a:cubicBezTo>
                  <a:pt x="887253" y="2121184"/>
                  <a:pt x="876708" y="2097795"/>
                  <a:pt x="862148" y="2076995"/>
                </a:cubicBezTo>
                <a:cubicBezTo>
                  <a:pt x="826979" y="2026754"/>
                  <a:pt x="776389" y="1973187"/>
                  <a:pt x="731520" y="1933303"/>
                </a:cubicBezTo>
                <a:cubicBezTo>
                  <a:pt x="719786" y="1922873"/>
                  <a:pt x="705394" y="1915886"/>
                  <a:pt x="692331" y="1907177"/>
                </a:cubicBezTo>
                <a:cubicBezTo>
                  <a:pt x="653143" y="1911531"/>
                  <a:pt x="612172" y="1907771"/>
                  <a:pt x="574766" y="1920240"/>
                </a:cubicBezTo>
                <a:cubicBezTo>
                  <a:pt x="544978" y="1930169"/>
                  <a:pt x="496388" y="1972492"/>
                  <a:pt x="496388" y="1972492"/>
                </a:cubicBezTo>
                <a:cubicBezTo>
                  <a:pt x="431074" y="1968138"/>
                  <a:pt x="334901" y="2015087"/>
                  <a:pt x="300446" y="1959429"/>
                </a:cubicBezTo>
                <a:cubicBezTo>
                  <a:pt x="254379" y="1885014"/>
                  <a:pt x="313263" y="1784674"/>
                  <a:pt x="326571" y="1698172"/>
                </a:cubicBezTo>
                <a:cubicBezTo>
                  <a:pt x="338448" y="1620973"/>
                  <a:pt x="359068" y="1620116"/>
                  <a:pt x="391886" y="1554480"/>
                </a:cubicBezTo>
                <a:cubicBezTo>
                  <a:pt x="455799" y="1426653"/>
                  <a:pt x="383607" y="1540772"/>
                  <a:pt x="444137" y="1449977"/>
                </a:cubicBezTo>
                <a:lnTo>
                  <a:pt x="352697" y="1358537"/>
                </a:lnTo>
                <a:cubicBezTo>
                  <a:pt x="339634" y="1345474"/>
                  <a:pt x="330031" y="1327611"/>
                  <a:pt x="313508" y="1319349"/>
                </a:cubicBezTo>
                <a:lnTo>
                  <a:pt x="261257" y="1293223"/>
                </a:lnTo>
                <a:cubicBezTo>
                  <a:pt x="252548" y="1280160"/>
                  <a:pt x="246232" y="1265136"/>
                  <a:pt x="235131" y="1254035"/>
                </a:cubicBezTo>
                <a:cubicBezTo>
                  <a:pt x="202563" y="1221467"/>
                  <a:pt x="186521" y="1227695"/>
                  <a:pt x="143691" y="1214846"/>
                </a:cubicBezTo>
                <a:cubicBezTo>
                  <a:pt x="117314" y="1206933"/>
                  <a:pt x="65314" y="1188720"/>
                  <a:pt x="65314" y="1188720"/>
                </a:cubicBezTo>
                <a:cubicBezTo>
                  <a:pt x="56605" y="1171303"/>
                  <a:pt x="41126" y="1155845"/>
                  <a:pt x="39188" y="1136469"/>
                </a:cubicBezTo>
                <a:cubicBezTo>
                  <a:pt x="31857" y="1063160"/>
                  <a:pt x="78246" y="999374"/>
                  <a:pt x="143691" y="966652"/>
                </a:cubicBezTo>
                <a:cubicBezTo>
                  <a:pt x="161108" y="957943"/>
                  <a:pt x="179036" y="950187"/>
                  <a:pt x="195943" y="940526"/>
                </a:cubicBezTo>
                <a:cubicBezTo>
                  <a:pt x="209574" y="932737"/>
                  <a:pt x="219900" y="918208"/>
                  <a:pt x="235131" y="914400"/>
                </a:cubicBezTo>
                <a:cubicBezTo>
                  <a:pt x="273384" y="904837"/>
                  <a:pt x="313508" y="905691"/>
                  <a:pt x="352697" y="901337"/>
                </a:cubicBezTo>
                <a:cubicBezTo>
                  <a:pt x="357051" y="883920"/>
                  <a:pt x="364450" y="866991"/>
                  <a:pt x="365760" y="849086"/>
                </a:cubicBezTo>
                <a:cubicBezTo>
                  <a:pt x="377534" y="688172"/>
                  <a:pt x="314910" y="507558"/>
                  <a:pt x="391886" y="365760"/>
                </a:cubicBezTo>
                <a:cubicBezTo>
                  <a:pt x="427445" y="300256"/>
                  <a:pt x="539931" y="383177"/>
                  <a:pt x="613954" y="391886"/>
                </a:cubicBezTo>
                <a:cubicBezTo>
                  <a:pt x="623621" y="440222"/>
                  <a:pt x="628802" y="498173"/>
                  <a:pt x="666206" y="535577"/>
                </a:cubicBezTo>
                <a:cubicBezTo>
                  <a:pt x="677307" y="546678"/>
                  <a:pt x="690097" y="558173"/>
                  <a:pt x="705394" y="561703"/>
                </a:cubicBezTo>
                <a:cubicBezTo>
                  <a:pt x="748034" y="571543"/>
                  <a:pt x="792703" y="568577"/>
                  <a:pt x="836023" y="574766"/>
                </a:cubicBezTo>
                <a:cubicBezTo>
                  <a:pt x="914683" y="586003"/>
                  <a:pt x="1071154" y="613955"/>
                  <a:pt x="1071154" y="613955"/>
                </a:cubicBezTo>
                <a:cubicBezTo>
                  <a:pt x="1192379" y="674565"/>
                  <a:pt x="1108954" y="643656"/>
                  <a:pt x="1358537" y="627017"/>
                </a:cubicBezTo>
                <a:cubicBezTo>
                  <a:pt x="1636799" y="608466"/>
                  <a:pt x="1643765" y="607026"/>
                  <a:pt x="1854926" y="587829"/>
                </a:cubicBezTo>
                <a:cubicBezTo>
                  <a:pt x="1952166" y="490587"/>
                  <a:pt x="1832758" y="613692"/>
                  <a:pt x="1933303" y="496389"/>
                </a:cubicBezTo>
                <a:cubicBezTo>
                  <a:pt x="1945325" y="482363"/>
                  <a:pt x="1960469" y="471226"/>
                  <a:pt x="1972491" y="457200"/>
                </a:cubicBezTo>
                <a:cubicBezTo>
                  <a:pt x="1986660" y="440670"/>
                  <a:pt x="1999026" y="422665"/>
                  <a:pt x="2011680" y="404949"/>
                </a:cubicBezTo>
                <a:cubicBezTo>
                  <a:pt x="2020805" y="392174"/>
                  <a:pt x="2025745" y="375811"/>
                  <a:pt x="2037806" y="365760"/>
                </a:cubicBezTo>
                <a:cubicBezTo>
                  <a:pt x="2052765" y="353294"/>
                  <a:pt x="2072640" y="348343"/>
                  <a:pt x="2090057" y="339635"/>
                </a:cubicBezTo>
                <a:cubicBezTo>
                  <a:pt x="2122893" y="438141"/>
                  <a:pt x="2078598" y="316714"/>
                  <a:pt x="2129246" y="418012"/>
                </a:cubicBezTo>
                <a:cubicBezTo>
                  <a:pt x="2135404" y="430328"/>
                  <a:pt x="2135477" y="445245"/>
                  <a:pt x="2142308" y="457200"/>
                </a:cubicBezTo>
                <a:cubicBezTo>
                  <a:pt x="2153110" y="476103"/>
                  <a:pt x="2168842" y="491736"/>
                  <a:pt x="2181497" y="509452"/>
                </a:cubicBezTo>
                <a:cubicBezTo>
                  <a:pt x="2190622" y="522227"/>
                  <a:pt x="2196522" y="537539"/>
                  <a:pt x="2207623" y="548640"/>
                </a:cubicBezTo>
                <a:cubicBezTo>
                  <a:pt x="2218724" y="559741"/>
                  <a:pt x="2234750" y="564715"/>
                  <a:pt x="2246811" y="574766"/>
                </a:cubicBezTo>
                <a:cubicBezTo>
                  <a:pt x="2261003" y="586593"/>
                  <a:pt x="2270967" y="603217"/>
                  <a:pt x="2286000" y="613955"/>
                </a:cubicBezTo>
                <a:cubicBezTo>
                  <a:pt x="2301846" y="625273"/>
                  <a:pt x="2321553" y="630061"/>
                  <a:pt x="2338251" y="640080"/>
                </a:cubicBezTo>
                <a:cubicBezTo>
                  <a:pt x="2365176" y="656235"/>
                  <a:pt x="2391509" y="673492"/>
                  <a:pt x="2416628" y="692332"/>
                </a:cubicBezTo>
                <a:cubicBezTo>
                  <a:pt x="2451462" y="718458"/>
                  <a:pt x="2496978" y="734479"/>
                  <a:pt x="2521131" y="770709"/>
                </a:cubicBezTo>
                <a:lnTo>
                  <a:pt x="2573383" y="849086"/>
                </a:lnTo>
                <a:cubicBezTo>
                  <a:pt x="2577737" y="866503"/>
                  <a:pt x="2581514" y="884075"/>
                  <a:pt x="2586446" y="901337"/>
                </a:cubicBezTo>
                <a:cubicBezTo>
                  <a:pt x="2590229" y="914577"/>
                  <a:pt x="2596521" y="927084"/>
                  <a:pt x="2599508" y="940526"/>
                </a:cubicBezTo>
                <a:cubicBezTo>
                  <a:pt x="2605253" y="966381"/>
                  <a:pt x="2607833" y="992844"/>
                  <a:pt x="2612571" y="1018903"/>
                </a:cubicBezTo>
                <a:cubicBezTo>
                  <a:pt x="2625132" y="1087990"/>
                  <a:pt x="2638536" y="1146499"/>
                  <a:pt x="2664823" y="1214846"/>
                </a:cubicBezTo>
                <a:cubicBezTo>
                  <a:pt x="2670459" y="1229499"/>
                  <a:pt x="2684572" y="1239689"/>
                  <a:pt x="2690948" y="1254035"/>
                </a:cubicBezTo>
                <a:cubicBezTo>
                  <a:pt x="2702133" y="1279200"/>
                  <a:pt x="2706846" y="1306843"/>
                  <a:pt x="2717074" y="1332412"/>
                </a:cubicBezTo>
                <a:cubicBezTo>
                  <a:pt x="2724306" y="1350492"/>
                  <a:pt x="2735291" y="1366869"/>
                  <a:pt x="2743200" y="1384663"/>
                </a:cubicBezTo>
                <a:cubicBezTo>
                  <a:pt x="2752723" y="1406090"/>
                  <a:pt x="2760617" y="1428206"/>
                  <a:pt x="2769326" y="1449977"/>
                </a:cubicBezTo>
                <a:cubicBezTo>
                  <a:pt x="2792150" y="1609752"/>
                  <a:pt x="2764186" y="1482851"/>
                  <a:pt x="2808514" y="1593669"/>
                </a:cubicBezTo>
                <a:cubicBezTo>
                  <a:pt x="2818742" y="1619238"/>
                  <a:pt x="2834640" y="1672046"/>
                  <a:pt x="2834640" y="1672046"/>
                </a:cubicBezTo>
                <a:cubicBezTo>
                  <a:pt x="2807519" y="1834771"/>
                  <a:pt x="2850418" y="1694913"/>
                  <a:pt x="2782388" y="1776549"/>
                </a:cubicBezTo>
                <a:cubicBezTo>
                  <a:pt x="2769922" y="1791508"/>
                  <a:pt x="2769086" y="1814145"/>
                  <a:pt x="2756263" y="1828800"/>
                </a:cubicBezTo>
                <a:cubicBezTo>
                  <a:pt x="2664750" y="1933386"/>
                  <a:pt x="2644781" y="1969885"/>
                  <a:pt x="2547257" y="2011680"/>
                </a:cubicBezTo>
                <a:cubicBezTo>
                  <a:pt x="2534601" y="2017104"/>
                  <a:pt x="2521308" y="2020960"/>
                  <a:pt x="2508068" y="2024743"/>
                </a:cubicBezTo>
                <a:cubicBezTo>
                  <a:pt x="2490806" y="2029675"/>
                  <a:pt x="2473234" y="2033452"/>
                  <a:pt x="2455817" y="2037806"/>
                </a:cubicBezTo>
                <a:cubicBezTo>
                  <a:pt x="2451463" y="2050869"/>
                  <a:pt x="2444848" y="2063386"/>
                  <a:pt x="2442754" y="2076995"/>
                </a:cubicBezTo>
                <a:cubicBezTo>
                  <a:pt x="2436100" y="2120246"/>
                  <a:pt x="2439531" y="2164984"/>
                  <a:pt x="2429691" y="2207623"/>
                </a:cubicBezTo>
                <a:cubicBezTo>
                  <a:pt x="2426161" y="2222921"/>
                  <a:pt x="2417197" y="2239023"/>
                  <a:pt x="2403566" y="2246812"/>
                </a:cubicBezTo>
                <a:cubicBezTo>
                  <a:pt x="2384289" y="2257828"/>
                  <a:pt x="2359925" y="2255059"/>
                  <a:pt x="2338251" y="2259875"/>
                </a:cubicBezTo>
                <a:cubicBezTo>
                  <a:pt x="2320726" y="2263769"/>
                  <a:pt x="2303604" y="2269416"/>
                  <a:pt x="2286000" y="2272937"/>
                </a:cubicBezTo>
                <a:cubicBezTo>
                  <a:pt x="2252554" y="2279626"/>
                  <a:pt x="2202330" y="2282115"/>
                  <a:pt x="2168434" y="2299063"/>
                </a:cubicBezTo>
                <a:cubicBezTo>
                  <a:pt x="2145725" y="2310418"/>
                  <a:pt x="2125829" y="2326897"/>
                  <a:pt x="2103120" y="2338252"/>
                </a:cubicBezTo>
                <a:cubicBezTo>
                  <a:pt x="2090804" y="2344410"/>
                  <a:pt x="2076247" y="2345157"/>
                  <a:pt x="2063931" y="2351315"/>
                </a:cubicBezTo>
                <a:cubicBezTo>
                  <a:pt x="2041222" y="2362669"/>
                  <a:pt x="2020811" y="2378173"/>
                  <a:pt x="1998617" y="2390503"/>
                </a:cubicBezTo>
                <a:cubicBezTo>
                  <a:pt x="1981595" y="2399960"/>
                  <a:pt x="1963273" y="2406968"/>
                  <a:pt x="1946366" y="2416629"/>
                </a:cubicBezTo>
                <a:cubicBezTo>
                  <a:pt x="1932735" y="2424418"/>
                  <a:pt x="1921000" y="2435312"/>
                  <a:pt x="1907177" y="2442755"/>
                </a:cubicBezTo>
                <a:cubicBezTo>
                  <a:pt x="1864313" y="2465835"/>
                  <a:pt x="1819412" y="2484989"/>
                  <a:pt x="1776548" y="2508069"/>
                </a:cubicBezTo>
                <a:cubicBezTo>
                  <a:pt x="1694250" y="2552383"/>
                  <a:pt x="1780016" y="2519977"/>
                  <a:pt x="1698171" y="2547257"/>
                </a:cubicBezTo>
                <a:cubicBezTo>
                  <a:pt x="1680754" y="2560320"/>
                  <a:pt x="1665688" y="2577322"/>
                  <a:pt x="1645920" y="2586446"/>
                </a:cubicBezTo>
                <a:cubicBezTo>
                  <a:pt x="1508028" y="2650089"/>
                  <a:pt x="1437908" y="2630157"/>
                  <a:pt x="1267097" y="2638697"/>
                </a:cubicBezTo>
                <a:cubicBezTo>
                  <a:pt x="1249680" y="2634343"/>
                  <a:pt x="1228865" y="2636850"/>
                  <a:pt x="1214846" y="2625635"/>
                </a:cubicBezTo>
                <a:cubicBezTo>
                  <a:pt x="1186180" y="2602702"/>
                  <a:pt x="1212953" y="2498413"/>
                  <a:pt x="1214846" y="2495006"/>
                </a:cubicBezTo>
                <a:cubicBezTo>
                  <a:pt x="1224303" y="2477984"/>
                  <a:pt x="1250190" y="2478541"/>
                  <a:pt x="1267097" y="2468880"/>
                </a:cubicBezTo>
                <a:cubicBezTo>
                  <a:pt x="1280728" y="2461091"/>
                  <a:pt x="1292244" y="2449776"/>
                  <a:pt x="1306286" y="2442755"/>
                </a:cubicBezTo>
                <a:cubicBezTo>
                  <a:pt x="1318602" y="2436597"/>
                  <a:pt x="1331914" y="2432085"/>
                  <a:pt x="1345474" y="2429692"/>
                </a:cubicBezTo>
                <a:cubicBezTo>
                  <a:pt x="1406116" y="2418990"/>
                  <a:pt x="1468614" y="2418501"/>
                  <a:pt x="1528354" y="2403566"/>
                </a:cubicBezTo>
                <a:cubicBezTo>
                  <a:pt x="1627265" y="2378838"/>
                  <a:pt x="1562726" y="2392128"/>
                  <a:pt x="1724297" y="2377440"/>
                </a:cubicBezTo>
                <a:cubicBezTo>
                  <a:pt x="1807484" y="2356643"/>
                  <a:pt x="1816867" y="2351315"/>
                  <a:pt x="1933303" y="2351315"/>
                </a:cubicBezTo>
                <a:cubicBezTo>
                  <a:pt x="2007454" y="2351315"/>
                  <a:pt x="2081348" y="2360023"/>
                  <a:pt x="2155371" y="2364377"/>
                </a:cubicBezTo>
                <a:cubicBezTo>
                  <a:pt x="2172788" y="2373086"/>
                  <a:pt x="2189543" y="2383271"/>
                  <a:pt x="2207623" y="2390503"/>
                </a:cubicBezTo>
                <a:cubicBezTo>
                  <a:pt x="2233192" y="2400731"/>
                  <a:pt x="2286000" y="2416629"/>
                  <a:pt x="2286000" y="2416629"/>
                </a:cubicBezTo>
                <a:cubicBezTo>
                  <a:pt x="2307771" y="2412275"/>
                  <a:pt x="2339678" y="2422475"/>
                  <a:pt x="2351314" y="2403566"/>
                </a:cubicBezTo>
                <a:cubicBezTo>
                  <a:pt x="2379542" y="2357696"/>
                  <a:pt x="2379940" y="2299626"/>
                  <a:pt x="2390503" y="2246812"/>
                </a:cubicBezTo>
                <a:cubicBezTo>
                  <a:pt x="2394857" y="2225040"/>
                  <a:pt x="2400426" y="2203477"/>
                  <a:pt x="2403566" y="2181497"/>
                </a:cubicBezTo>
                <a:cubicBezTo>
                  <a:pt x="2409142" y="2142464"/>
                  <a:pt x="2410146" y="2102825"/>
                  <a:pt x="2416628" y="2063932"/>
                </a:cubicBezTo>
                <a:cubicBezTo>
                  <a:pt x="2418892" y="2050350"/>
                  <a:pt x="2425908" y="2037983"/>
                  <a:pt x="2429691" y="2024743"/>
                </a:cubicBezTo>
                <a:cubicBezTo>
                  <a:pt x="2434623" y="2007481"/>
                  <a:pt x="2432795" y="1987430"/>
                  <a:pt x="2442754" y="1972492"/>
                </a:cubicBezTo>
                <a:cubicBezTo>
                  <a:pt x="2451463" y="1959429"/>
                  <a:pt x="2468880" y="1955075"/>
                  <a:pt x="2481943" y="1946366"/>
                </a:cubicBezTo>
                <a:cubicBezTo>
                  <a:pt x="2486297" y="1928949"/>
                  <a:pt x="2488702" y="1910925"/>
                  <a:pt x="2495006" y="1894115"/>
                </a:cubicBezTo>
                <a:cubicBezTo>
                  <a:pt x="2501843" y="1875882"/>
                  <a:pt x="2515536" y="1860515"/>
                  <a:pt x="2521131" y="1841863"/>
                </a:cubicBezTo>
                <a:cubicBezTo>
                  <a:pt x="2528742" y="1816494"/>
                  <a:pt x="2524007" y="1787935"/>
                  <a:pt x="2534194" y="1763486"/>
                </a:cubicBezTo>
                <a:cubicBezTo>
                  <a:pt x="2566490" y="1685978"/>
                  <a:pt x="2590617" y="1690553"/>
                  <a:pt x="2638697" y="1632857"/>
                </a:cubicBezTo>
                <a:cubicBezTo>
                  <a:pt x="2800539" y="1438647"/>
                  <a:pt x="2651510" y="1616493"/>
                  <a:pt x="2756263" y="1436915"/>
                </a:cubicBezTo>
                <a:cubicBezTo>
                  <a:pt x="2770311" y="1412832"/>
                  <a:pt x="2793048" y="1394799"/>
                  <a:pt x="2808514" y="1371600"/>
                </a:cubicBezTo>
                <a:cubicBezTo>
                  <a:pt x="2823283" y="1349446"/>
                  <a:pt x="2888752" y="1223015"/>
                  <a:pt x="2913017" y="1201783"/>
                </a:cubicBezTo>
                <a:cubicBezTo>
                  <a:pt x="2926528" y="1189961"/>
                  <a:pt x="2947851" y="1193074"/>
                  <a:pt x="2965268" y="1188720"/>
                </a:cubicBezTo>
                <a:cubicBezTo>
                  <a:pt x="2873828" y="1184366"/>
                  <a:pt x="2782175" y="1183259"/>
                  <a:pt x="2690948" y="1175657"/>
                </a:cubicBezTo>
                <a:cubicBezTo>
                  <a:pt x="2677226" y="1174514"/>
                  <a:pt x="2663796" y="1169282"/>
                  <a:pt x="2651760" y="1162595"/>
                </a:cubicBezTo>
                <a:cubicBezTo>
                  <a:pt x="2624312" y="1147346"/>
                  <a:pt x="2573383" y="1110343"/>
                  <a:pt x="2573383" y="1110343"/>
                </a:cubicBezTo>
                <a:cubicBezTo>
                  <a:pt x="2564674" y="1097280"/>
                  <a:pt x="2554278" y="1085197"/>
                  <a:pt x="2547257" y="1071155"/>
                </a:cubicBezTo>
                <a:cubicBezTo>
                  <a:pt x="2541099" y="1058839"/>
                  <a:pt x="2537977" y="1045206"/>
                  <a:pt x="2534194" y="1031966"/>
                </a:cubicBezTo>
                <a:cubicBezTo>
                  <a:pt x="2518604" y="977402"/>
                  <a:pt x="2518333" y="962928"/>
                  <a:pt x="2508068" y="901337"/>
                </a:cubicBezTo>
                <a:cubicBezTo>
                  <a:pt x="2503714" y="814251"/>
                  <a:pt x="2502559" y="726947"/>
                  <a:pt x="2495006" y="640080"/>
                </a:cubicBezTo>
                <a:cubicBezTo>
                  <a:pt x="2493813" y="626362"/>
                  <a:pt x="2489581" y="612349"/>
                  <a:pt x="2481943" y="600892"/>
                </a:cubicBezTo>
                <a:cubicBezTo>
                  <a:pt x="2471695" y="585521"/>
                  <a:pt x="2456946" y="573530"/>
                  <a:pt x="2442754" y="561703"/>
                </a:cubicBezTo>
                <a:cubicBezTo>
                  <a:pt x="2430693" y="551652"/>
                  <a:pt x="2416629" y="544286"/>
                  <a:pt x="2403566" y="535577"/>
                </a:cubicBezTo>
                <a:cubicBezTo>
                  <a:pt x="2394857" y="522514"/>
                  <a:pt x="2389699" y="506196"/>
                  <a:pt x="2377440" y="496389"/>
                </a:cubicBezTo>
                <a:cubicBezTo>
                  <a:pt x="2346206" y="471402"/>
                  <a:pt x="2319032" y="488131"/>
                  <a:pt x="2286000" y="496389"/>
                </a:cubicBezTo>
                <a:cubicBezTo>
                  <a:pt x="2271054" y="541227"/>
                  <a:pt x="2273290" y="548286"/>
                  <a:pt x="2233748" y="587829"/>
                </a:cubicBezTo>
                <a:cubicBezTo>
                  <a:pt x="2222647" y="598930"/>
                  <a:pt x="2206621" y="603904"/>
                  <a:pt x="2194560" y="613955"/>
                </a:cubicBezTo>
                <a:cubicBezTo>
                  <a:pt x="2180368" y="625782"/>
                  <a:pt x="2168434" y="640080"/>
                  <a:pt x="2155371" y="653143"/>
                </a:cubicBezTo>
                <a:cubicBezTo>
                  <a:pt x="2151017" y="666206"/>
                  <a:pt x="2155855" y="689869"/>
                  <a:pt x="2142308" y="692332"/>
                </a:cubicBezTo>
                <a:cubicBezTo>
                  <a:pt x="2044635" y="710091"/>
                  <a:pt x="2030663" y="691924"/>
                  <a:pt x="1972491" y="653143"/>
                </a:cubicBezTo>
                <a:cubicBezTo>
                  <a:pt x="1948926" y="617795"/>
                  <a:pt x="1936813" y="603136"/>
                  <a:pt x="1920240" y="561703"/>
                </a:cubicBezTo>
                <a:cubicBezTo>
                  <a:pt x="1910012" y="536134"/>
                  <a:pt x="1894114" y="483326"/>
                  <a:pt x="1894114" y="483326"/>
                </a:cubicBezTo>
                <a:cubicBezTo>
                  <a:pt x="1889760" y="439783"/>
                  <a:pt x="1886835" y="396073"/>
                  <a:pt x="1881051" y="352697"/>
                </a:cubicBezTo>
                <a:cubicBezTo>
                  <a:pt x="1878117" y="330689"/>
                  <a:pt x="1870742" y="309414"/>
                  <a:pt x="1867988" y="287383"/>
                </a:cubicBezTo>
                <a:cubicBezTo>
                  <a:pt x="1862023" y="239660"/>
                  <a:pt x="1859280" y="191589"/>
                  <a:pt x="1854926" y="143692"/>
                </a:cubicBezTo>
                <a:cubicBezTo>
                  <a:pt x="1820092" y="152400"/>
                  <a:pt x="1782539" y="153759"/>
                  <a:pt x="1750423" y="169817"/>
                </a:cubicBezTo>
                <a:cubicBezTo>
                  <a:pt x="1690382" y="199837"/>
                  <a:pt x="1717644" y="195943"/>
                  <a:pt x="1672046" y="195943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ZoneTexte 64"/>
          <p:cNvSpPr txBox="1"/>
          <p:nvPr/>
        </p:nvSpPr>
        <p:spPr>
          <a:xfrm>
            <a:off x="285720" y="1571612"/>
            <a:ext cx="107157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ADN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434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2 formes </a:t>
            </a:r>
          </a:p>
          <a:p>
            <a:pPr lvl="1">
              <a:buFont typeface="Wingdings" pitchFamily="2" charset="2"/>
              <a:buChar char="v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Chromatine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(non structurée)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19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714348" y="1428736"/>
            <a:ext cx="7643866" cy="5143536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2214546" y="1857364"/>
            <a:ext cx="3500462" cy="3357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071670" y="1714488"/>
            <a:ext cx="3786214" cy="364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857620" y="157161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4857752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500694" y="2714620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500694" y="392906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714876" y="478632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3428992" y="5072074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357422" y="442913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2000232" y="321468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643174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6" name="Forme libre 45"/>
          <p:cNvSpPr/>
          <p:nvPr/>
        </p:nvSpPr>
        <p:spPr>
          <a:xfrm>
            <a:off x="2624819" y="2454186"/>
            <a:ext cx="1375677" cy="1617756"/>
          </a:xfrm>
          <a:custGeom>
            <a:avLst/>
            <a:gdLst>
              <a:gd name="connsiteX0" fmla="*/ 1123406 w 2965268"/>
              <a:gd name="connsiteY0" fmla="*/ 0 h 2650089"/>
              <a:gd name="connsiteX1" fmla="*/ 1267097 w 2965268"/>
              <a:gd name="connsiteY1" fmla="*/ 52252 h 2650089"/>
              <a:gd name="connsiteX2" fmla="*/ 1397726 w 2965268"/>
              <a:gd name="connsiteY2" fmla="*/ 156755 h 2650089"/>
              <a:gd name="connsiteX3" fmla="*/ 1463040 w 2965268"/>
              <a:gd name="connsiteY3" fmla="*/ 195943 h 2650089"/>
              <a:gd name="connsiteX4" fmla="*/ 1502228 w 2965268"/>
              <a:gd name="connsiteY4" fmla="*/ 222069 h 2650089"/>
              <a:gd name="connsiteX5" fmla="*/ 1567543 w 2965268"/>
              <a:gd name="connsiteY5" fmla="*/ 300446 h 2650089"/>
              <a:gd name="connsiteX6" fmla="*/ 1606731 w 2965268"/>
              <a:gd name="connsiteY6" fmla="*/ 326572 h 2650089"/>
              <a:gd name="connsiteX7" fmla="*/ 1619794 w 2965268"/>
              <a:gd name="connsiteY7" fmla="*/ 378823 h 2650089"/>
              <a:gd name="connsiteX8" fmla="*/ 1515291 w 2965268"/>
              <a:gd name="connsiteY8" fmla="*/ 444137 h 2650089"/>
              <a:gd name="connsiteX9" fmla="*/ 1005840 w 2965268"/>
              <a:gd name="connsiteY9" fmla="*/ 418012 h 2650089"/>
              <a:gd name="connsiteX10" fmla="*/ 953588 w 2965268"/>
              <a:gd name="connsiteY10" fmla="*/ 391886 h 2650089"/>
              <a:gd name="connsiteX11" fmla="*/ 914400 w 2965268"/>
              <a:gd name="connsiteY11" fmla="*/ 378823 h 2650089"/>
              <a:gd name="connsiteX12" fmla="*/ 888274 w 2965268"/>
              <a:gd name="connsiteY12" fmla="*/ 326572 h 2650089"/>
              <a:gd name="connsiteX13" fmla="*/ 888274 w 2965268"/>
              <a:gd name="connsiteY13" fmla="*/ 130629 h 2650089"/>
              <a:gd name="connsiteX14" fmla="*/ 966651 w 2965268"/>
              <a:gd name="connsiteY14" fmla="*/ 78377 h 2650089"/>
              <a:gd name="connsiteX15" fmla="*/ 1071154 w 2965268"/>
              <a:gd name="connsiteY15" fmla="*/ 52252 h 2650089"/>
              <a:gd name="connsiteX16" fmla="*/ 1240971 w 2965268"/>
              <a:gd name="connsiteY16" fmla="*/ 65315 h 2650089"/>
              <a:gd name="connsiteX17" fmla="*/ 1319348 w 2965268"/>
              <a:gd name="connsiteY17" fmla="*/ 91440 h 2650089"/>
              <a:gd name="connsiteX18" fmla="*/ 1436914 w 2965268"/>
              <a:gd name="connsiteY18" fmla="*/ 117566 h 2650089"/>
              <a:gd name="connsiteX19" fmla="*/ 1489166 w 2965268"/>
              <a:gd name="connsiteY19" fmla="*/ 130629 h 2650089"/>
              <a:gd name="connsiteX20" fmla="*/ 1528354 w 2965268"/>
              <a:gd name="connsiteY20" fmla="*/ 156755 h 2650089"/>
              <a:gd name="connsiteX21" fmla="*/ 1554480 w 2965268"/>
              <a:gd name="connsiteY21" fmla="*/ 235132 h 2650089"/>
              <a:gd name="connsiteX22" fmla="*/ 1541417 w 2965268"/>
              <a:gd name="connsiteY22" fmla="*/ 313509 h 2650089"/>
              <a:gd name="connsiteX23" fmla="*/ 1502228 w 2965268"/>
              <a:gd name="connsiteY23" fmla="*/ 339635 h 2650089"/>
              <a:gd name="connsiteX24" fmla="*/ 849086 w 2965268"/>
              <a:gd name="connsiteY24" fmla="*/ 365760 h 2650089"/>
              <a:gd name="connsiteX25" fmla="*/ 796834 w 2965268"/>
              <a:gd name="connsiteY25" fmla="*/ 404949 h 2650089"/>
              <a:gd name="connsiteX26" fmla="*/ 600891 w 2965268"/>
              <a:gd name="connsiteY26" fmla="*/ 509452 h 2650089"/>
              <a:gd name="connsiteX27" fmla="*/ 378823 w 2965268"/>
              <a:gd name="connsiteY27" fmla="*/ 653143 h 2650089"/>
              <a:gd name="connsiteX28" fmla="*/ 143691 w 2965268"/>
              <a:gd name="connsiteY28" fmla="*/ 770709 h 2650089"/>
              <a:gd name="connsiteX29" fmla="*/ 39188 w 2965268"/>
              <a:gd name="connsiteY29" fmla="*/ 796835 h 2650089"/>
              <a:gd name="connsiteX30" fmla="*/ 0 w 2965268"/>
              <a:gd name="connsiteY30" fmla="*/ 809897 h 2650089"/>
              <a:gd name="connsiteX31" fmla="*/ 26126 w 2965268"/>
              <a:gd name="connsiteY31" fmla="*/ 849086 h 2650089"/>
              <a:gd name="connsiteX32" fmla="*/ 117566 w 2965268"/>
              <a:gd name="connsiteY32" fmla="*/ 914400 h 2650089"/>
              <a:gd name="connsiteX33" fmla="*/ 143691 w 2965268"/>
              <a:gd name="connsiteY33" fmla="*/ 966652 h 2650089"/>
              <a:gd name="connsiteX34" fmla="*/ 182880 w 2965268"/>
              <a:gd name="connsiteY34" fmla="*/ 992777 h 2650089"/>
              <a:gd name="connsiteX35" fmla="*/ 222068 w 2965268"/>
              <a:gd name="connsiteY35" fmla="*/ 1031966 h 2650089"/>
              <a:gd name="connsiteX36" fmla="*/ 222068 w 2965268"/>
              <a:gd name="connsiteY36" fmla="*/ 1306286 h 2650089"/>
              <a:gd name="connsiteX37" fmla="*/ 195943 w 2965268"/>
              <a:gd name="connsiteY37" fmla="*/ 1384663 h 2650089"/>
              <a:gd name="connsiteX38" fmla="*/ 182880 w 2965268"/>
              <a:gd name="connsiteY38" fmla="*/ 1423852 h 2650089"/>
              <a:gd name="connsiteX39" fmla="*/ 235131 w 2965268"/>
              <a:gd name="connsiteY39" fmla="*/ 1541417 h 2650089"/>
              <a:gd name="connsiteX40" fmla="*/ 313508 w 2965268"/>
              <a:gd name="connsiteY40" fmla="*/ 1567543 h 2650089"/>
              <a:gd name="connsiteX41" fmla="*/ 404948 w 2965268"/>
              <a:gd name="connsiteY41" fmla="*/ 1606732 h 2650089"/>
              <a:gd name="connsiteX42" fmla="*/ 666206 w 2965268"/>
              <a:gd name="connsiteY42" fmla="*/ 1685109 h 2650089"/>
              <a:gd name="connsiteX43" fmla="*/ 692331 w 2965268"/>
              <a:gd name="connsiteY43" fmla="*/ 1724297 h 2650089"/>
              <a:gd name="connsiteX44" fmla="*/ 653143 w 2965268"/>
              <a:gd name="connsiteY44" fmla="*/ 1815737 h 2650089"/>
              <a:gd name="connsiteX45" fmla="*/ 627017 w 2965268"/>
              <a:gd name="connsiteY45" fmla="*/ 1907177 h 2650089"/>
              <a:gd name="connsiteX46" fmla="*/ 587828 w 2965268"/>
              <a:gd name="connsiteY46" fmla="*/ 1998617 h 2650089"/>
              <a:gd name="connsiteX47" fmla="*/ 535577 w 2965268"/>
              <a:gd name="connsiteY47" fmla="*/ 2116183 h 2650089"/>
              <a:gd name="connsiteX48" fmla="*/ 509451 w 2965268"/>
              <a:gd name="connsiteY48" fmla="*/ 2233749 h 2650089"/>
              <a:gd name="connsiteX49" fmla="*/ 522514 w 2965268"/>
              <a:gd name="connsiteY49" fmla="*/ 2364377 h 2650089"/>
              <a:gd name="connsiteX50" fmla="*/ 757646 w 2965268"/>
              <a:gd name="connsiteY50" fmla="*/ 2442755 h 2650089"/>
              <a:gd name="connsiteX51" fmla="*/ 940526 w 2965268"/>
              <a:gd name="connsiteY51" fmla="*/ 2455817 h 2650089"/>
              <a:gd name="connsiteX52" fmla="*/ 1110343 w 2965268"/>
              <a:gd name="connsiteY52" fmla="*/ 2495006 h 2650089"/>
              <a:gd name="connsiteX53" fmla="*/ 1071154 w 2965268"/>
              <a:gd name="connsiteY53" fmla="*/ 2403566 h 2650089"/>
              <a:gd name="connsiteX54" fmla="*/ 1018903 w 2965268"/>
              <a:gd name="connsiteY54" fmla="*/ 2325189 h 2650089"/>
              <a:gd name="connsiteX55" fmla="*/ 901337 w 2965268"/>
              <a:gd name="connsiteY55" fmla="*/ 2142309 h 2650089"/>
              <a:gd name="connsiteX56" fmla="*/ 862148 w 2965268"/>
              <a:gd name="connsiteY56" fmla="*/ 2076995 h 2650089"/>
              <a:gd name="connsiteX57" fmla="*/ 731520 w 2965268"/>
              <a:gd name="connsiteY57" fmla="*/ 1933303 h 2650089"/>
              <a:gd name="connsiteX58" fmla="*/ 692331 w 2965268"/>
              <a:gd name="connsiteY58" fmla="*/ 1907177 h 2650089"/>
              <a:gd name="connsiteX59" fmla="*/ 574766 w 2965268"/>
              <a:gd name="connsiteY59" fmla="*/ 1920240 h 2650089"/>
              <a:gd name="connsiteX60" fmla="*/ 496388 w 2965268"/>
              <a:gd name="connsiteY60" fmla="*/ 1972492 h 2650089"/>
              <a:gd name="connsiteX61" fmla="*/ 300446 w 2965268"/>
              <a:gd name="connsiteY61" fmla="*/ 1959429 h 2650089"/>
              <a:gd name="connsiteX62" fmla="*/ 326571 w 2965268"/>
              <a:gd name="connsiteY62" fmla="*/ 1698172 h 2650089"/>
              <a:gd name="connsiteX63" fmla="*/ 391886 w 2965268"/>
              <a:gd name="connsiteY63" fmla="*/ 1554480 h 2650089"/>
              <a:gd name="connsiteX64" fmla="*/ 444137 w 2965268"/>
              <a:gd name="connsiteY64" fmla="*/ 1449977 h 2650089"/>
              <a:gd name="connsiteX65" fmla="*/ 352697 w 2965268"/>
              <a:gd name="connsiteY65" fmla="*/ 1358537 h 2650089"/>
              <a:gd name="connsiteX66" fmla="*/ 313508 w 2965268"/>
              <a:gd name="connsiteY66" fmla="*/ 1319349 h 2650089"/>
              <a:gd name="connsiteX67" fmla="*/ 261257 w 2965268"/>
              <a:gd name="connsiteY67" fmla="*/ 1293223 h 2650089"/>
              <a:gd name="connsiteX68" fmla="*/ 235131 w 2965268"/>
              <a:gd name="connsiteY68" fmla="*/ 1254035 h 2650089"/>
              <a:gd name="connsiteX69" fmla="*/ 143691 w 2965268"/>
              <a:gd name="connsiteY69" fmla="*/ 1214846 h 2650089"/>
              <a:gd name="connsiteX70" fmla="*/ 65314 w 2965268"/>
              <a:gd name="connsiteY70" fmla="*/ 1188720 h 2650089"/>
              <a:gd name="connsiteX71" fmla="*/ 39188 w 2965268"/>
              <a:gd name="connsiteY71" fmla="*/ 1136469 h 2650089"/>
              <a:gd name="connsiteX72" fmla="*/ 143691 w 2965268"/>
              <a:gd name="connsiteY72" fmla="*/ 966652 h 2650089"/>
              <a:gd name="connsiteX73" fmla="*/ 195943 w 2965268"/>
              <a:gd name="connsiteY73" fmla="*/ 940526 h 2650089"/>
              <a:gd name="connsiteX74" fmla="*/ 235131 w 2965268"/>
              <a:gd name="connsiteY74" fmla="*/ 914400 h 2650089"/>
              <a:gd name="connsiteX75" fmla="*/ 352697 w 2965268"/>
              <a:gd name="connsiteY75" fmla="*/ 901337 h 2650089"/>
              <a:gd name="connsiteX76" fmla="*/ 365760 w 2965268"/>
              <a:gd name="connsiteY76" fmla="*/ 849086 h 2650089"/>
              <a:gd name="connsiteX77" fmla="*/ 391886 w 2965268"/>
              <a:gd name="connsiteY77" fmla="*/ 365760 h 2650089"/>
              <a:gd name="connsiteX78" fmla="*/ 613954 w 2965268"/>
              <a:gd name="connsiteY78" fmla="*/ 391886 h 2650089"/>
              <a:gd name="connsiteX79" fmla="*/ 666206 w 2965268"/>
              <a:gd name="connsiteY79" fmla="*/ 535577 h 2650089"/>
              <a:gd name="connsiteX80" fmla="*/ 705394 w 2965268"/>
              <a:gd name="connsiteY80" fmla="*/ 561703 h 2650089"/>
              <a:gd name="connsiteX81" fmla="*/ 836023 w 2965268"/>
              <a:gd name="connsiteY81" fmla="*/ 574766 h 2650089"/>
              <a:gd name="connsiteX82" fmla="*/ 1071154 w 2965268"/>
              <a:gd name="connsiteY82" fmla="*/ 613955 h 2650089"/>
              <a:gd name="connsiteX83" fmla="*/ 1358537 w 2965268"/>
              <a:gd name="connsiteY83" fmla="*/ 627017 h 2650089"/>
              <a:gd name="connsiteX84" fmla="*/ 1854926 w 2965268"/>
              <a:gd name="connsiteY84" fmla="*/ 587829 h 2650089"/>
              <a:gd name="connsiteX85" fmla="*/ 1933303 w 2965268"/>
              <a:gd name="connsiteY85" fmla="*/ 496389 h 2650089"/>
              <a:gd name="connsiteX86" fmla="*/ 1972491 w 2965268"/>
              <a:gd name="connsiteY86" fmla="*/ 457200 h 2650089"/>
              <a:gd name="connsiteX87" fmla="*/ 2011680 w 2965268"/>
              <a:gd name="connsiteY87" fmla="*/ 404949 h 2650089"/>
              <a:gd name="connsiteX88" fmla="*/ 2037806 w 2965268"/>
              <a:gd name="connsiteY88" fmla="*/ 365760 h 2650089"/>
              <a:gd name="connsiteX89" fmla="*/ 2090057 w 2965268"/>
              <a:gd name="connsiteY89" fmla="*/ 339635 h 2650089"/>
              <a:gd name="connsiteX90" fmla="*/ 2129246 w 2965268"/>
              <a:gd name="connsiteY90" fmla="*/ 418012 h 2650089"/>
              <a:gd name="connsiteX91" fmla="*/ 2142308 w 2965268"/>
              <a:gd name="connsiteY91" fmla="*/ 457200 h 2650089"/>
              <a:gd name="connsiteX92" fmla="*/ 2181497 w 2965268"/>
              <a:gd name="connsiteY92" fmla="*/ 509452 h 2650089"/>
              <a:gd name="connsiteX93" fmla="*/ 2207623 w 2965268"/>
              <a:gd name="connsiteY93" fmla="*/ 548640 h 2650089"/>
              <a:gd name="connsiteX94" fmla="*/ 2246811 w 2965268"/>
              <a:gd name="connsiteY94" fmla="*/ 574766 h 2650089"/>
              <a:gd name="connsiteX95" fmla="*/ 2286000 w 2965268"/>
              <a:gd name="connsiteY95" fmla="*/ 613955 h 2650089"/>
              <a:gd name="connsiteX96" fmla="*/ 2338251 w 2965268"/>
              <a:gd name="connsiteY96" fmla="*/ 640080 h 2650089"/>
              <a:gd name="connsiteX97" fmla="*/ 2416628 w 2965268"/>
              <a:gd name="connsiteY97" fmla="*/ 692332 h 2650089"/>
              <a:gd name="connsiteX98" fmla="*/ 2521131 w 2965268"/>
              <a:gd name="connsiteY98" fmla="*/ 770709 h 2650089"/>
              <a:gd name="connsiteX99" fmla="*/ 2573383 w 2965268"/>
              <a:gd name="connsiteY99" fmla="*/ 849086 h 2650089"/>
              <a:gd name="connsiteX100" fmla="*/ 2586446 w 2965268"/>
              <a:gd name="connsiteY100" fmla="*/ 901337 h 2650089"/>
              <a:gd name="connsiteX101" fmla="*/ 2599508 w 2965268"/>
              <a:gd name="connsiteY101" fmla="*/ 940526 h 2650089"/>
              <a:gd name="connsiteX102" fmla="*/ 2612571 w 2965268"/>
              <a:gd name="connsiteY102" fmla="*/ 1018903 h 2650089"/>
              <a:gd name="connsiteX103" fmla="*/ 2664823 w 2965268"/>
              <a:gd name="connsiteY103" fmla="*/ 1214846 h 2650089"/>
              <a:gd name="connsiteX104" fmla="*/ 2690948 w 2965268"/>
              <a:gd name="connsiteY104" fmla="*/ 1254035 h 2650089"/>
              <a:gd name="connsiteX105" fmla="*/ 2717074 w 2965268"/>
              <a:gd name="connsiteY105" fmla="*/ 1332412 h 2650089"/>
              <a:gd name="connsiteX106" fmla="*/ 2743200 w 2965268"/>
              <a:gd name="connsiteY106" fmla="*/ 1384663 h 2650089"/>
              <a:gd name="connsiteX107" fmla="*/ 2769326 w 2965268"/>
              <a:gd name="connsiteY107" fmla="*/ 1449977 h 2650089"/>
              <a:gd name="connsiteX108" fmla="*/ 2808514 w 2965268"/>
              <a:gd name="connsiteY108" fmla="*/ 1593669 h 2650089"/>
              <a:gd name="connsiteX109" fmla="*/ 2834640 w 2965268"/>
              <a:gd name="connsiteY109" fmla="*/ 1672046 h 2650089"/>
              <a:gd name="connsiteX110" fmla="*/ 2782388 w 2965268"/>
              <a:gd name="connsiteY110" fmla="*/ 1776549 h 2650089"/>
              <a:gd name="connsiteX111" fmla="*/ 2756263 w 2965268"/>
              <a:gd name="connsiteY111" fmla="*/ 1828800 h 2650089"/>
              <a:gd name="connsiteX112" fmla="*/ 2547257 w 2965268"/>
              <a:gd name="connsiteY112" fmla="*/ 2011680 h 2650089"/>
              <a:gd name="connsiteX113" fmla="*/ 2508068 w 2965268"/>
              <a:gd name="connsiteY113" fmla="*/ 2024743 h 2650089"/>
              <a:gd name="connsiteX114" fmla="*/ 2455817 w 2965268"/>
              <a:gd name="connsiteY114" fmla="*/ 2037806 h 2650089"/>
              <a:gd name="connsiteX115" fmla="*/ 2442754 w 2965268"/>
              <a:gd name="connsiteY115" fmla="*/ 2076995 h 2650089"/>
              <a:gd name="connsiteX116" fmla="*/ 2429691 w 2965268"/>
              <a:gd name="connsiteY116" fmla="*/ 2207623 h 2650089"/>
              <a:gd name="connsiteX117" fmla="*/ 2403566 w 2965268"/>
              <a:gd name="connsiteY117" fmla="*/ 2246812 h 2650089"/>
              <a:gd name="connsiteX118" fmla="*/ 2338251 w 2965268"/>
              <a:gd name="connsiteY118" fmla="*/ 2259875 h 2650089"/>
              <a:gd name="connsiteX119" fmla="*/ 2286000 w 2965268"/>
              <a:gd name="connsiteY119" fmla="*/ 2272937 h 2650089"/>
              <a:gd name="connsiteX120" fmla="*/ 2168434 w 2965268"/>
              <a:gd name="connsiteY120" fmla="*/ 2299063 h 2650089"/>
              <a:gd name="connsiteX121" fmla="*/ 2103120 w 2965268"/>
              <a:gd name="connsiteY121" fmla="*/ 2338252 h 2650089"/>
              <a:gd name="connsiteX122" fmla="*/ 2063931 w 2965268"/>
              <a:gd name="connsiteY122" fmla="*/ 2351315 h 2650089"/>
              <a:gd name="connsiteX123" fmla="*/ 1998617 w 2965268"/>
              <a:gd name="connsiteY123" fmla="*/ 2390503 h 2650089"/>
              <a:gd name="connsiteX124" fmla="*/ 1946366 w 2965268"/>
              <a:gd name="connsiteY124" fmla="*/ 2416629 h 2650089"/>
              <a:gd name="connsiteX125" fmla="*/ 1907177 w 2965268"/>
              <a:gd name="connsiteY125" fmla="*/ 2442755 h 2650089"/>
              <a:gd name="connsiteX126" fmla="*/ 1776548 w 2965268"/>
              <a:gd name="connsiteY126" fmla="*/ 2508069 h 2650089"/>
              <a:gd name="connsiteX127" fmla="*/ 1698171 w 2965268"/>
              <a:gd name="connsiteY127" fmla="*/ 2547257 h 2650089"/>
              <a:gd name="connsiteX128" fmla="*/ 1645920 w 2965268"/>
              <a:gd name="connsiteY128" fmla="*/ 2586446 h 2650089"/>
              <a:gd name="connsiteX129" fmla="*/ 1267097 w 2965268"/>
              <a:gd name="connsiteY129" fmla="*/ 2638697 h 2650089"/>
              <a:gd name="connsiteX130" fmla="*/ 1214846 w 2965268"/>
              <a:gd name="connsiteY130" fmla="*/ 2625635 h 2650089"/>
              <a:gd name="connsiteX131" fmla="*/ 1214846 w 2965268"/>
              <a:gd name="connsiteY131" fmla="*/ 2495006 h 2650089"/>
              <a:gd name="connsiteX132" fmla="*/ 1267097 w 2965268"/>
              <a:gd name="connsiteY132" fmla="*/ 2468880 h 2650089"/>
              <a:gd name="connsiteX133" fmla="*/ 1306286 w 2965268"/>
              <a:gd name="connsiteY133" fmla="*/ 2442755 h 2650089"/>
              <a:gd name="connsiteX134" fmla="*/ 1345474 w 2965268"/>
              <a:gd name="connsiteY134" fmla="*/ 2429692 h 2650089"/>
              <a:gd name="connsiteX135" fmla="*/ 1528354 w 2965268"/>
              <a:gd name="connsiteY135" fmla="*/ 2403566 h 2650089"/>
              <a:gd name="connsiteX136" fmla="*/ 1724297 w 2965268"/>
              <a:gd name="connsiteY136" fmla="*/ 2377440 h 2650089"/>
              <a:gd name="connsiteX137" fmla="*/ 1933303 w 2965268"/>
              <a:gd name="connsiteY137" fmla="*/ 2351315 h 2650089"/>
              <a:gd name="connsiteX138" fmla="*/ 2155371 w 2965268"/>
              <a:gd name="connsiteY138" fmla="*/ 2364377 h 2650089"/>
              <a:gd name="connsiteX139" fmla="*/ 2207623 w 2965268"/>
              <a:gd name="connsiteY139" fmla="*/ 2390503 h 2650089"/>
              <a:gd name="connsiteX140" fmla="*/ 2286000 w 2965268"/>
              <a:gd name="connsiteY140" fmla="*/ 2416629 h 2650089"/>
              <a:gd name="connsiteX141" fmla="*/ 2351314 w 2965268"/>
              <a:gd name="connsiteY141" fmla="*/ 2403566 h 2650089"/>
              <a:gd name="connsiteX142" fmla="*/ 2390503 w 2965268"/>
              <a:gd name="connsiteY142" fmla="*/ 2246812 h 2650089"/>
              <a:gd name="connsiteX143" fmla="*/ 2403566 w 2965268"/>
              <a:gd name="connsiteY143" fmla="*/ 2181497 h 2650089"/>
              <a:gd name="connsiteX144" fmla="*/ 2416628 w 2965268"/>
              <a:gd name="connsiteY144" fmla="*/ 2063932 h 2650089"/>
              <a:gd name="connsiteX145" fmla="*/ 2429691 w 2965268"/>
              <a:gd name="connsiteY145" fmla="*/ 2024743 h 2650089"/>
              <a:gd name="connsiteX146" fmla="*/ 2442754 w 2965268"/>
              <a:gd name="connsiteY146" fmla="*/ 1972492 h 2650089"/>
              <a:gd name="connsiteX147" fmla="*/ 2481943 w 2965268"/>
              <a:gd name="connsiteY147" fmla="*/ 1946366 h 2650089"/>
              <a:gd name="connsiteX148" fmla="*/ 2495006 w 2965268"/>
              <a:gd name="connsiteY148" fmla="*/ 1894115 h 2650089"/>
              <a:gd name="connsiteX149" fmla="*/ 2521131 w 2965268"/>
              <a:gd name="connsiteY149" fmla="*/ 1841863 h 2650089"/>
              <a:gd name="connsiteX150" fmla="*/ 2534194 w 2965268"/>
              <a:gd name="connsiteY150" fmla="*/ 1763486 h 2650089"/>
              <a:gd name="connsiteX151" fmla="*/ 2638697 w 2965268"/>
              <a:gd name="connsiteY151" fmla="*/ 1632857 h 2650089"/>
              <a:gd name="connsiteX152" fmla="*/ 2756263 w 2965268"/>
              <a:gd name="connsiteY152" fmla="*/ 1436915 h 2650089"/>
              <a:gd name="connsiteX153" fmla="*/ 2808514 w 2965268"/>
              <a:gd name="connsiteY153" fmla="*/ 1371600 h 2650089"/>
              <a:gd name="connsiteX154" fmla="*/ 2913017 w 2965268"/>
              <a:gd name="connsiteY154" fmla="*/ 1201783 h 2650089"/>
              <a:gd name="connsiteX155" fmla="*/ 2965268 w 2965268"/>
              <a:gd name="connsiteY155" fmla="*/ 1188720 h 2650089"/>
              <a:gd name="connsiteX156" fmla="*/ 2690948 w 2965268"/>
              <a:gd name="connsiteY156" fmla="*/ 1175657 h 2650089"/>
              <a:gd name="connsiteX157" fmla="*/ 2651760 w 2965268"/>
              <a:gd name="connsiteY157" fmla="*/ 1162595 h 2650089"/>
              <a:gd name="connsiteX158" fmla="*/ 2573383 w 2965268"/>
              <a:gd name="connsiteY158" fmla="*/ 1110343 h 2650089"/>
              <a:gd name="connsiteX159" fmla="*/ 2547257 w 2965268"/>
              <a:gd name="connsiteY159" fmla="*/ 1071155 h 2650089"/>
              <a:gd name="connsiteX160" fmla="*/ 2534194 w 2965268"/>
              <a:gd name="connsiteY160" fmla="*/ 1031966 h 2650089"/>
              <a:gd name="connsiteX161" fmla="*/ 2508068 w 2965268"/>
              <a:gd name="connsiteY161" fmla="*/ 901337 h 2650089"/>
              <a:gd name="connsiteX162" fmla="*/ 2495006 w 2965268"/>
              <a:gd name="connsiteY162" fmla="*/ 640080 h 2650089"/>
              <a:gd name="connsiteX163" fmla="*/ 2481943 w 2965268"/>
              <a:gd name="connsiteY163" fmla="*/ 600892 h 2650089"/>
              <a:gd name="connsiteX164" fmla="*/ 2442754 w 2965268"/>
              <a:gd name="connsiteY164" fmla="*/ 561703 h 2650089"/>
              <a:gd name="connsiteX165" fmla="*/ 2403566 w 2965268"/>
              <a:gd name="connsiteY165" fmla="*/ 535577 h 2650089"/>
              <a:gd name="connsiteX166" fmla="*/ 2377440 w 2965268"/>
              <a:gd name="connsiteY166" fmla="*/ 496389 h 2650089"/>
              <a:gd name="connsiteX167" fmla="*/ 2286000 w 2965268"/>
              <a:gd name="connsiteY167" fmla="*/ 496389 h 2650089"/>
              <a:gd name="connsiteX168" fmla="*/ 2233748 w 2965268"/>
              <a:gd name="connsiteY168" fmla="*/ 587829 h 2650089"/>
              <a:gd name="connsiteX169" fmla="*/ 2194560 w 2965268"/>
              <a:gd name="connsiteY169" fmla="*/ 613955 h 2650089"/>
              <a:gd name="connsiteX170" fmla="*/ 2155371 w 2965268"/>
              <a:gd name="connsiteY170" fmla="*/ 653143 h 2650089"/>
              <a:gd name="connsiteX171" fmla="*/ 2142308 w 2965268"/>
              <a:gd name="connsiteY171" fmla="*/ 692332 h 2650089"/>
              <a:gd name="connsiteX172" fmla="*/ 1972491 w 2965268"/>
              <a:gd name="connsiteY172" fmla="*/ 653143 h 2650089"/>
              <a:gd name="connsiteX173" fmla="*/ 1920240 w 2965268"/>
              <a:gd name="connsiteY173" fmla="*/ 561703 h 2650089"/>
              <a:gd name="connsiteX174" fmla="*/ 1894114 w 2965268"/>
              <a:gd name="connsiteY174" fmla="*/ 483326 h 2650089"/>
              <a:gd name="connsiteX175" fmla="*/ 1881051 w 2965268"/>
              <a:gd name="connsiteY175" fmla="*/ 352697 h 2650089"/>
              <a:gd name="connsiteX176" fmla="*/ 1867988 w 2965268"/>
              <a:gd name="connsiteY176" fmla="*/ 287383 h 2650089"/>
              <a:gd name="connsiteX177" fmla="*/ 1854926 w 2965268"/>
              <a:gd name="connsiteY177" fmla="*/ 143692 h 2650089"/>
              <a:gd name="connsiteX178" fmla="*/ 1750423 w 2965268"/>
              <a:gd name="connsiteY178" fmla="*/ 169817 h 2650089"/>
              <a:gd name="connsiteX179" fmla="*/ 1672046 w 2965268"/>
              <a:gd name="connsiteY179" fmla="*/ 195943 h 26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65268" h="2650089">
                <a:moveTo>
                  <a:pt x="1123406" y="0"/>
                </a:moveTo>
                <a:cubicBezTo>
                  <a:pt x="1150839" y="9144"/>
                  <a:pt x="1238532" y="36671"/>
                  <a:pt x="1267097" y="52252"/>
                </a:cubicBezTo>
                <a:cubicBezTo>
                  <a:pt x="1405170" y="127565"/>
                  <a:pt x="1292519" y="74928"/>
                  <a:pt x="1397726" y="156755"/>
                </a:cubicBezTo>
                <a:cubicBezTo>
                  <a:pt x="1417767" y="172343"/>
                  <a:pt x="1441510" y="182487"/>
                  <a:pt x="1463040" y="195943"/>
                </a:cubicBezTo>
                <a:cubicBezTo>
                  <a:pt x="1476353" y="204264"/>
                  <a:pt x="1489165" y="213360"/>
                  <a:pt x="1502228" y="222069"/>
                </a:cubicBezTo>
                <a:cubicBezTo>
                  <a:pt x="1527917" y="260602"/>
                  <a:pt x="1529825" y="269014"/>
                  <a:pt x="1567543" y="300446"/>
                </a:cubicBezTo>
                <a:cubicBezTo>
                  <a:pt x="1579604" y="310497"/>
                  <a:pt x="1593668" y="317863"/>
                  <a:pt x="1606731" y="326572"/>
                </a:cubicBezTo>
                <a:cubicBezTo>
                  <a:pt x="1611085" y="343989"/>
                  <a:pt x="1626098" y="362013"/>
                  <a:pt x="1619794" y="378823"/>
                </a:cubicBezTo>
                <a:cubicBezTo>
                  <a:pt x="1599638" y="432573"/>
                  <a:pt x="1558793" y="433262"/>
                  <a:pt x="1515291" y="444137"/>
                </a:cubicBezTo>
                <a:cubicBezTo>
                  <a:pt x="1345474" y="435429"/>
                  <a:pt x="1175149" y="433762"/>
                  <a:pt x="1005840" y="418012"/>
                </a:cubicBezTo>
                <a:cubicBezTo>
                  <a:pt x="986451" y="416208"/>
                  <a:pt x="971487" y="399557"/>
                  <a:pt x="953588" y="391886"/>
                </a:cubicBezTo>
                <a:cubicBezTo>
                  <a:pt x="940932" y="386462"/>
                  <a:pt x="927463" y="383177"/>
                  <a:pt x="914400" y="378823"/>
                </a:cubicBezTo>
                <a:cubicBezTo>
                  <a:pt x="905691" y="361406"/>
                  <a:pt x="895111" y="344805"/>
                  <a:pt x="888274" y="326572"/>
                </a:cubicBezTo>
                <a:cubicBezTo>
                  <a:pt x="866788" y="269278"/>
                  <a:pt x="864900" y="180715"/>
                  <a:pt x="888274" y="130629"/>
                </a:cubicBezTo>
                <a:cubicBezTo>
                  <a:pt x="901552" y="102176"/>
                  <a:pt x="936189" y="85992"/>
                  <a:pt x="966651" y="78377"/>
                </a:cubicBezTo>
                <a:lnTo>
                  <a:pt x="1071154" y="52252"/>
                </a:lnTo>
                <a:cubicBezTo>
                  <a:pt x="1127760" y="56606"/>
                  <a:pt x="1184893" y="56461"/>
                  <a:pt x="1240971" y="65315"/>
                </a:cubicBezTo>
                <a:cubicBezTo>
                  <a:pt x="1268173" y="69610"/>
                  <a:pt x="1292631" y="84761"/>
                  <a:pt x="1319348" y="91440"/>
                </a:cubicBezTo>
                <a:cubicBezTo>
                  <a:pt x="1446780" y="123298"/>
                  <a:pt x="1287659" y="84398"/>
                  <a:pt x="1436914" y="117566"/>
                </a:cubicBezTo>
                <a:cubicBezTo>
                  <a:pt x="1454440" y="121461"/>
                  <a:pt x="1471749" y="126275"/>
                  <a:pt x="1489166" y="130629"/>
                </a:cubicBezTo>
                <a:cubicBezTo>
                  <a:pt x="1502229" y="139338"/>
                  <a:pt x="1520033" y="143442"/>
                  <a:pt x="1528354" y="156755"/>
                </a:cubicBezTo>
                <a:cubicBezTo>
                  <a:pt x="1542950" y="180108"/>
                  <a:pt x="1554480" y="235132"/>
                  <a:pt x="1554480" y="235132"/>
                </a:cubicBezTo>
                <a:cubicBezTo>
                  <a:pt x="1550126" y="261258"/>
                  <a:pt x="1553262" y="289819"/>
                  <a:pt x="1541417" y="313509"/>
                </a:cubicBezTo>
                <a:cubicBezTo>
                  <a:pt x="1534396" y="327551"/>
                  <a:pt x="1517883" y="338453"/>
                  <a:pt x="1502228" y="339635"/>
                </a:cubicBezTo>
                <a:cubicBezTo>
                  <a:pt x="1284958" y="356033"/>
                  <a:pt x="1066800" y="357052"/>
                  <a:pt x="849086" y="365760"/>
                </a:cubicBezTo>
                <a:cubicBezTo>
                  <a:pt x="831669" y="378823"/>
                  <a:pt x="815640" y="393979"/>
                  <a:pt x="796834" y="404949"/>
                </a:cubicBezTo>
                <a:cubicBezTo>
                  <a:pt x="567773" y="538567"/>
                  <a:pt x="810118" y="378685"/>
                  <a:pt x="600891" y="509452"/>
                </a:cubicBezTo>
                <a:cubicBezTo>
                  <a:pt x="526125" y="556181"/>
                  <a:pt x="459861" y="618412"/>
                  <a:pt x="378823" y="653143"/>
                </a:cubicBezTo>
                <a:cubicBezTo>
                  <a:pt x="170398" y="742469"/>
                  <a:pt x="426461" y="629324"/>
                  <a:pt x="143691" y="770709"/>
                </a:cubicBezTo>
                <a:cubicBezTo>
                  <a:pt x="113830" y="785640"/>
                  <a:pt x="69001" y="789382"/>
                  <a:pt x="39188" y="796835"/>
                </a:cubicBezTo>
                <a:cubicBezTo>
                  <a:pt x="25830" y="800174"/>
                  <a:pt x="13063" y="805543"/>
                  <a:pt x="0" y="809897"/>
                </a:cubicBezTo>
                <a:cubicBezTo>
                  <a:pt x="8709" y="822960"/>
                  <a:pt x="15025" y="837985"/>
                  <a:pt x="26126" y="849086"/>
                </a:cubicBezTo>
                <a:cubicBezTo>
                  <a:pt x="42335" y="865295"/>
                  <a:pt x="95309" y="899563"/>
                  <a:pt x="117566" y="914400"/>
                </a:cubicBezTo>
                <a:cubicBezTo>
                  <a:pt x="126274" y="931817"/>
                  <a:pt x="131225" y="951692"/>
                  <a:pt x="143691" y="966652"/>
                </a:cubicBezTo>
                <a:cubicBezTo>
                  <a:pt x="153742" y="978713"/>
                  <a:pt x="170819" y="982726"/>
                  <a:pt x="182880" y="992777"/>
                </a:cubicBezTo>
                <a:cubicBezTo>
                  <a:pt x="197072" y="1004604"/>
                  <a:pt x="209005" y="1018903"/>
                  <a:pt x="222068" y="1031966"/>
                </a:cubicBezTo>
                <a:cubicBezTo>
                  <a:pt x="257749" y="1139010"/>
                  <a:pt x="248464" y="1095114"/>
                  <a:pt x="222068" y="1306286"/>
                </a:cubicBezTo>
                <a:cubicBezTo>
                  <a:pt x="218652" y="1333612"/>
                  <a:pt x="204651" y="1358537"/>
                  <a:pt x="195943" y="1384663"/>
                </a:cubicBezTo>
                <a:lnTo>
                  <a:pt x="182880" y="1423852"/>
                </a:lnTo>
                <a:cubicBezTo>
                  <a:pt x="187214" y="1436853"/>
                  <a:pt x="208984" y="1525075"/>
                  <a:pt x="235131" y="1541417"/>
                </a:cubicBezTo>
                <a:cubicBezTo>
                  <a:pt x="258484" y="1556013"/>
                  <a:pt x="287805" y="1557657"/>
                  <a:pt x="313508" y="1567543"/>
                </a:cubicBezTo>
                <a:cubicBezTo>
                  <a:pt x="344459" y="1579447"/>
                  <a:pt x="373488" y="1596245"/>
                  <a:pt x="404948" y="1606732"/>
                </a:cubicBezTo>
                <a:cubicBezTo>
                  <a:pt x="491203" y="1635484"/>
                  <a:pt x="666206" y="1685109"/>
                  <a:pt x="666206" y="1685109"/>
                </a:cubicBezTo>
                <a:cubicBezTo>
                  <a:pt x="674914" y="1698172"/>
                  <a:pt x="689750" y="1708811"/>
                  <a:pt x="692331" y="1724297"/>
                </a:cubicBezTo>
                <a:cubicBezTo>
                  <a:pt x="694782" y="1739001"/>
                  <a:pt x="654779" y="1811921"/>
                  <a:pt x="653143" y="1815737"/>
                </a:cubicBezTo>
                <a:cubicBezTo>
                  <a:pt x="639720" y="1847058"/>
                  <a:pt x="636487" y="1874033"/>
                  <a:pt x="627017" y="1907177"/>
                </a:cubicBezTo>
                <a:cubicBezTo>
                  <a:pt x="605990" y="1980771"/>
                  <a:pt x="622666" y="1911520"/>
                  <a:pt x="587828" y="1998617"/>
                </a:cubicBezTo>
                <a:cubicBezTo>
                  <a:pt x="541192" y="2115208"/>
                  <a:pt x="585842" y="2040788"/>
                  <a:pt x="535577" y="2116183"/>
                </a:cubicBezTo>
                <a:cubicBezTo>
                  <a:pt x="530539" y="2136334"/>
                  <a:pt x="509451" y="2217166"/>
                  <a:pt x="509451" y="2233749"/>
                </a:cubicBezTo>
                <a:cubicBezTo>
                  <a:pt x="509451" y="2277509"/>
                  <a:pt x="493854" y="2331308"/>
                  <a:pt x="522514" y="2364377"/>
                </a:cubicBezTo>
                <a:cubicBezTo>
                  <a:pt x="558818" y="2406266"/>
                  <a:pt x="691232" y="2436114"/>
                  <a:pt x="757646" y="2442755"/>
                </a:cubicBezTo>
                <a:cubicBezTo>
                  <a:pt x="818458" y="2448836"/>
                  <a:pt x="879566" y="2451463"/>
                  <a:pt x="940526" y="2455817"/>
                </a:cubicBezTo>
                <a:cubicBezTo>
                  <a:pt x="1084656" y="2484643"/>
                  <a:pt x="1029028" y="2467901"/>
                  <a:pt x="1110343" y="2495006"/>
                </a:cubicBezTo>
                <a:cubicBezTo>
                  <a:pt x="1097280" y="2464526"/>
                  <a:pt x="1086876" y="2432764"/>
                  <a:pt x="1071154" y="2403566"/>
                </a:cubicBezTo>
                <a:cubicBezTo>
                  <a:pt x="1056268" y="2375920"/>
                  <a:pt x="1035359" y="2351930"/>
                  <a:pt x="1018903" y="2325189"/>
                </a:cubicBezTo>
                <a:cubicBezTo>
                  <a:pt x="812978" y="1990562"/>
                  <a:pt x="1131193" y="2487092"/>
                  <a:pt x="901337" y="2142309"/>
                </a:cubicBezTo>
                <a:cubicBezTo>
                  <a:pt x="887253" y="2121184"/>
                  <a:pt x="876708" y="2097795"/>
                  <a:pt x="862148" y="2076995"/>
                </a:cubicBezTo>
                <a:cubicBezTo>
                  <a:pt x="826979" y="2026754"/>
                  <a:pt x="776389" y="1973187"/>
                  <a:pt x="731520" y="1933303"/>
                </a:cubicBezTo>
                <a:cubicBezTo>
                  <a:pt x="719786" y="1922873"/>
                  <a:pt x="705394" y="1915886"/>
                  <a:pt x="692331" y="1907177"/>
                </a:cubicBezTo>
                <a:cubicBezTo>
                  <a:pt x="653143" y="1911531"/>
                  <a:pt x="612172" y="1907771"/>
                  <a:pt x="574766" y="1920240"/>
                </a:cubicBezTo>
                <a:cubicBezTo>
                  <a:pt x="544978" y="1930169"/>
                  <a:pt x="496388" y="1972492"/>
                  <a:pt x="496388" y="1972492"/>
                </a:cubicBezTo>
                <a:cubicBezTo>
                  <a:pt x="431074" y="1968138"/>
                  <a:pt x="334901" y="2015087"/>
                  <a:pt x="300446" y="1959429"/>
                </a:cubicBezTo>
                <a:cubicBezTo>
                  <a:pt x="254379" y="1885014"/>
                  <a:pt x="313263" y="1784674"/>
                  <a:pt x="326571" y="1698172"/>
                </a:cubicBezTo>
                <a:cubicBezTo>
                  <a:pt x="338448" y="1620973"/>
                  <a:pt x="359068" y="1620116"/>
                  <a:pt x="391886" y="1554480"/>
                </a:cubicBezTo>
                <a:cubicBezTo>
                  <a:pt x="455799" y="1426653"/>
                  <a:pt x="383607" y="1540772"/>
                  <a:pt x="444137" y="1449977"/>
                </a:cubicBezTo>
                <a:lnTo>
                  <a:pt x="352697" y="1358537"/>
                </a:lnTo>
                <a:cubicBezTo>
                  <a:pt x="339634" y="1345474"/>
                  <a:pt x="330031" y="1327611"/>
                  <a:pt x="313508" y="1319349"/>
                </a:cubicBezTo>
                <a:lnTo>
                  <a:pt x="261257" y="1293223"/>
                </a:lnTo>
                <a:cubicBezTo>
                  <a:pt x="252548" y="1280160"/>
                  <a:pt x="246232" y="1265136"/>
                  <a:pt x="235131" y="1254035"/>
                </a:cubicBezTo>
                <a:cubicBezTo>
                  <a:pt x="202563" y="1221467"/>
                  <a:pt x="186521" y="1227695"/>
                  <a:pt x="143691" y="1214846"/>
                </a:cubicBezTo>
                <a:cubicBezTo>
                  <a:pt x="117314" y="1206933"/>
                  <a:pt x="65314" y="1188720"/>
                  <a:pt x="65314" y="1188720"/>
                </a:cubicBezTo>
                <a:cubicBezTo>
                  <a:pt x="56605" y="1171303"/>
                  <a:pt x="41126" y="1155845"/>
                  <a:pt x="39188" y="1136469"/>
                </a:cubicBezTo>
                <a:cubicBezTo>
                  <a:pt x="31857" y="1063160"/>
                  <a:pt x="78246" y="999374"/>
                  <a:pt x="143691" y="966652"/>
                </a:cubicBezTo>
                <a:cubicBezTo>
                  <a:pt x="161108" y="957943"/>
                  <a:pt x="179036" y="950187"/>
                  <a:pt x="195943" y="940526"/>
                </a:cubicBezTo>
                <a:cubicBezTo>
                  <a:pt x="209574" y="932737"/>
                  <a:pt x="219900" y="918208"/>
                  <a:pt x="235131" y="914400"/>
                </a:cubicBezTo>
                <a:cubicBezTo>
                  <a:pt x="273384" y="904837"/>
                  <a:pt x="313508" y="905691"/>
                  <a:pt x="352697" y="901337"/>
                </a:cubicBezTo>
                <a:cubicBezTo>
                  <a:pt x="357051" y="883920"/>
                  <a:pt x="364450" y="866991"/>
                  <a:pt x="365760" y="849086"/>
                </a:cubicBezTo>
                <a:cubicBezTo>
                  <a:pt x="377534" y="688172"/>
                  <a:pt x="314910" y="507558"/>
                  <a:pt x="391886" y="365760"/>
                </a:cubicBezTo>
                <a:cubicBezTo>
                  <a:pt x="427445" y="300256"/>
                  <a:pt x="539931" y="383177"/>
                  <a:pt x="613954" y="391886"/>
                </a:cubicBezTo>
                <a:cubicBezTo>
                  <a:pt x="623621" y="440222"/>
                  <a:pt x="628802" y="498173"/>
                  <a:pt x="666206" y="535577"/>
                </a:cubicBezTo>
                <a:cubicBezTo>
                  <a:pt x="677307" y="546678"/>
                  <a:pt x="690097" y="558173"/>
                  <a:pt x="705394" y="561703"/>
                </a:cubicBezTo>
                <a:cubicBezTo>
                  <a:pt x="748034" y="571543"/>
                  <a:pt x="792703" y="568577"/>
                  <a:pt x="836023" y="574766"/>
                </a:cubicBezTo>
                <a:cubicBezTo>
                  <a:pt x="914683" y="586003"/>
                  <a:pt x="1071154" y="613955"/>
                  <a:pt x="1071154" y="613955"/>
                </a:cubicBezTo>
                <a:cubicBezTo>
                  <a:pt x="1192379" y="674565"/>
                  <a:pt x="1108954" y="643656"/>
                  <a:pt x="1358537" y="627017"/>
                </a:cubicBezTo>
                <a:cubicBezTo>
                  <a:pt x="1636799" y="608466"/>
                  <a:pt x="1643765" y="607026"/>
                  <a:pt x="1854926" y="587829"/>
                </a:cubicBezTo>
                <a:cubicBezTo>
                  <a:pt x="1952166" y="490587"/>
                  <a:pt x="1832758" y="613692"/>
                  <a:pt x="1933303" y="496389"/>
                </a:cubicBezTo>
                <a:cubicBezTo>
                  <a:pt x="1945325" y="482363"/>
                  <a:pt x="1960469" y="471226"/>
                  <a:pt x="1972491" y="457200"/>
                </a:cubicBezTo>
                <a:cubicBezTo>
                  <a:pt x="1986660" y="440670"/>
                  <a:pt x="1999026" y="422665"/>
                  <a:pt x="2011680" y="404949"/>
                </a:cubicBezTo>
                <a:cubicBezTo>
                  <a:pt x="2020805" y="392174"/>
                  <a:pt x="2025745" y="375811"/>
                  <a:pt x="2037806" y="365760"/>
                </a:cubicBezTo>
                <a:cubicBezTo>
                  <a:pt x="2052765" y="353294"/>
                  <a:pt x="2072640" y="348343"/>
                  <a:pt x="2090057" y="339635"/>
                </a:cubicBezTo>
                <a:cubicBezTo>
                  <a:pt x="2122893" y="438141"/>
                  <a:pt x="2078598" y="316714"/>
                  <a:pt x="2129246" y="418012"/>
                </a:cubicBezTo>
                <a:cubicBezTo>
                  <a:pt x="2135404" y="430328"/>
                  <a:pt x="2135477" y="445245"/>
                  <a:pt x="2142308" y="457200"/>
                </a:cubicBezTo>
                <a:cubicBezTo>
                  <a:pt x="2153110" y="476103"/>
                  <a:pt x="2168842" y="491736"/>
                  <a:pt x="2181497" y="509452"/>
                </a:cubicBezTo>
                <a:cubicBezTo>
                  <a:pt x="2190622" y="522227"/>
                  <a:pt x="2196522" y="537539"/>
                  <a:pt x="2207623" y="548640"/>
                </a:cubicBezTo>
                <a:cubicBezTo>
                  <a:pt x="2218724" y="559741"/>
                  <a:pt x="2234750" y="564715"/>
                  <a:pt x="2246811" y="574766"/>
                </a:cubicBezTo>
                <a:cubicBezTo>
                  <a:pt x="2261003" y="586593"/>
                  <a:pt x="2270967" y="603217"/>
                  <a:pt x="2286000" y="613955"/>
                </a:cubicBezTo>
                <a:cubicBezTo>
                  <a:pt x="2301846" y="625273"/>
                  <a:pt x="2321553" y="630061"/>
                  <a:pt x="2338251" y="640080"/>
                </a:cubicBezTo>
                <a:cubicBezTo>
                  <a:pt x="2365176" y="656235"/>
                  <a:pt x="2391509" y="673492"/>
                  <a:pt x="2416628" y="692332"/>
                </a:cubicBezTo>
                <a:cubicBezTo>
                  <a:pt x="2451462" y="718458"/>
                  <a:pt x="2496978" y="734479"/>
                  <a:pt x="2521131" y="770709"/>
                </a:cubicBezTo>
                <a:lnTo>
                  <a:pt x="2573383" y="849086"/>
                </a:lnTo>
                <a:cubicBezTo>
                  <a:pt x="2577737" y="866503"/>
                  <a:pt x="2581514" y="884075"/>
                  <a:pt x="2586446" y="901337"/>
                </a:cubicBezTo>
                <a:cubicBezTo>
                  <a:pt x="2590229" y="914577"/>
                  <a:pt x="2596521" y="927084"/>
                  <a:pt x="2599508" y="940526"/>
                </a:cubicBezTo>
                <a:cubicBezTo>
                  <a:pt x="2605253" y="966381"/>
                  <a:pt x="2607833" y="992844"/>
                  <a:pt x="2612571" y="1018903"/>
                </a:cubicBezTo>
                <a:cubicBezTo>
                  <a:pt x="2625132" y="1087990"/>
                  <a:pt x="2638536" y="1146499"/>
                  <a:pt x="2664823" y="1214846"/>
                </a:cubicBezTo>
                <a:cubicBezTo>
                  <a:pt x="2670459" y="1229499"/>
                  <a:pt x="2684572" y="1239689"/>
                  <a:pt x="2690948" y="1254035"/>
                </a:cubicBezTo>
                <a:cubicBezTo>
                  <a:pt x="2702133" y="1279200"/>
                  <a:pt x="2706846" y="1306843"/>
                  <a:pt x="2717074" y="1332412"/>
                </a:cubicBezTo>
                <a:cubicBezTo>
                  <a:pt x="2724306" y="1350492"/>
                  <a:pt x="2735291" y="1366869"/>
                  <a:pt x="2743200" y="1384663"/>
                </a:cubicBezTo>
                <a:cubicBezTo>
                  <a:pt x="2752723" y="1406090"/>
                  <a:pt x="2760617" y="1428206"/>
                  <a:pt x="2769326" y="1449977"/>
                </a:cubicBezTo>
                <a:cubicBezTo>
                  <a:pt x="2792150" y="1609752"/>
                  <a:pt x="2764186" y="1482851"/>
                  <a:pt x="2808514" y="1593669"/>
                </a:cubicBezTo>
                <a:cubicBezTo>
                  <a:pt x="2818742" y="1619238"/>
                  <a:pt x="2834640" y="1672046"/>
                  <a:pt x="2834640" y="1672046"/>
                </a:cubicBezTo>
                <a:cubicBezTo>
                  <a:pt x="2807519" y="1834771"/>
                  <a:pt x="2850418" y="1694913"/>
                  <a:pt x="2782388" y="1776549"/>
                </a:cubicBezTo>
                <a:cubicBezTo>
                  <a:pt x="2769922" y="1791508"/>
                  <a:pt x="2769086" y="1814145"/>
                  <a:pt x="2756263" y="1828800"/>
                </a:cubicBezTo>
                <a:cubicBezTo>
                  <a:pt x="2664750" y="1933386"/>
                  <a:pt x="2644781" y="1969885"/>
                  <a:pt x="2547257" y="2011680"/>
                </a:cubicBezTo>
                <a:cubicBezTo>
                  <a:pt x="2534601" y="2017104"/>
                  <a:pt x="2521308" y="2020960"/>
                  <a:pt x="2508068" y="2024743"/>
                </a:cubicBezTo>
                <a:cubicBezTo>
                  <a:pt x="2490806" y="2029675"/>
                  <a:pt x="2473234" y="2033452"/>
                  <a:pt x="2455817" y="2037806"/>
                </a:cubicBezTo>
                <a:cubicBezTo>
                  <a:pt x="2451463" y="2050869"/>
                  <a:pt x="2444848" y="2063386"/>
                  <a:pt x="2442754" y="2076995"/>
                </a:cubicBezTo>
                <a:cubicBezTo>
                  <a:pt x="2436100" y="2120246"/>
                  <a:pt x="2439531" y="2164984"/>
                  <a:pt x="2429691" y="2207623"/>
                </a:cubicBezTo>
                <a:cubicBezTo>
                  <a:pt x="2426161" y="2222921"/>
                  <a:pt x="2417197" y="2239023"/>
                  <a:pt x="2403566" y="2246812"/>
                </a:cubicBezTo>
                <a:cubicBezTo>
                  <a:pt x="2384289" y="2257828"/>
                  <a:pt x="2359925" y="2255059"/>
                  <a:pt x="2338251" y="2259875"/>
                </a:cubicBezTo>
                <a:cubicBezTo>
                  <a:pt x="2320726" y="2263769"/>
                  <a:pt x="2303604" y="2269416"/>
                  <a:pt x="2286000" y="2272937"/>
                </a:cubicBezTo>
                <a:cubicBezTo>
                  <a:pt x="2252554" y="2279626"/>
                  <a:pt x="2202330" y="2282115"/>
                  <a:pt x="2168434" y="2299063"/>
                </a:cubicBezTo>
                <a:cubicBezTo>
                  <a:pt x="2145725" y="2310418"/>
                  <a:pt x="2125829" y="2326897"/>
                  <a:pt x="2103120" y="2338252"/>
                </a:cubicBezTo>
                <a:cubicBezTo>
                  <a:pt x="2090804" y="2344410"/>
                  <a:pt x="2076247" y="2345157"/>
                  <a:pt x="2063931" y="2351315"/>
                </a:cubicBezTo>
                <a:cubicBezTo>
                  <a:pt x="2041222" y="2362669"/>
                  <a:pt x="2020811" y="2378173"/>
                  <a:pt x="1998617" y="2390503"/>
                </a:cubicBezTo>
                <a:cubicBezTo>
                  <a:pt x="1981595" y="2399960"/>
                  <a:pt x="1963273" y="2406968"/>
                  <a:pt x="1946366" y="2416629"/>
                </a:cubicBezTo>
                <a:cubicBezTo>
                  <a:pt x="1932735" y="2424418"/>
                  <a:pt x="1921000" y="2435312"/>
                  <a:pt x="1907177" y="2442755"/>
                </a:cubicBezTo>
                <a:cubicBezTo>
                  <a:pt x="1864313" y="2465835"/>
                  <a:pt x="1819412" y="2484989"/>
                  <a:pt x="1776548" y="2508069"/>
                </a:cubicBezTo>
                <a:cubicBezTo>
                  <a:pt x="1694250" y="2552383"/>
                  <a:pt x="1780016" y="2519977"/>
                  <a:pt x="1698171" y="2547257"/>
                </a:cubicBezTo>
                <a:cubicBezTo>
                  <a:pt x="1680754" y="2560320"/>
                  <a:pt x="1665688" y="2577322"/>
                  <a:pt x="1645920" y="2586446"/>
                </a:cubicBezTo>
                <a:cubicBezTo>
                  <a:pt x="1508028" y="2650089"/>
                  <a:pt x="1437908" y="2630157"/>
                  <a:pt x="1267097" y="2638697"/>
                </a:cubicBezTo>
                <a:cubicBezTo>
                  <a:pt x="1249680" y="2634343"/>
                  <a:pt x="1228865" y="2636850"/>
                  <a:pt x="1214846" y="2625635"/>
                </a:cubicBezTo>
                <a:cubicBezTo>
                  <a:pt x="1186180" y="2602702"/>
                  <a:pt x="1212953" y="2498413"/>
                  <a:pt x="1214846" y="2495006"/>
                </a:cubicBezTo>
                <a:cubicBezTo>
                  <a:pt x="1224303" y="2477984"/>
                  <a:pt x="1250190" y="2478541"/>
                  <a:pt x="1267097" y="2468880"/>
                </a:cubicBezTo>
                <a:cubicBezTo>
                  <a:pt x="1280728" y="2461091"/>
                  <a:pt x="1292244" y="2449776"/>
                  <a:pt x="1306286" y="2442755"/>
                </a:cubicBezTo>
                <a:cubicBezTo>
                  <a:pt x="1318602" y="2436597"/>
                  <a:pt x="1331914" y="2432085"/>
                  <a:pt x="1345474" y="2429692"/>
                </a:cubicBezTo>
                <a:cubicBezTo>
                  <a:pt x="1406116" y="2418990"/>
                  <a:pt x="1468614" y="2418501"/>
                  <a:pt x="1528354" y="2403566"/>
                </a:cubicBezTo>
                <a:cubicBezTo>
                  <a:pt x="1627265" y="2378838"/>
                  <a:pt x="1562726" y="2392128"/>
                  <a:pt x="1724297" y="2377440"/>
                </a:cubicBezTo>
                <a:cubicBezTo>
                  <a:pt x="1807484" y="2356643"/>
                  <a:pt x="1816867" y="2351315"/>
                  <a:pt x="1933303" y="2351315"/>
                </a:cubicBezTo>
                <a:cubicBezTo>
                  <a:pt x="2007454" y="2351315"/>
                  <a:pt x="2081348" y="2360023"/>
                  <a:pt x="2155371" y="2364377"/>
                </a:cubicBezTo>
                <a:cubicBezTo>
                  <a:pt x="2172788" y="2373086"/>
                  <a:pt x="2189543" y="2383271"/>
                  <a:pt x="2207623" y="2390503"/>
                </a:cubicBezTo>
                <a:cubicBezTo>
                  <a:pt x="2233192" y="2400731"/>
                  <a:pt x="2286000" y="2416629"/>
                  <a:pt x="2286000" y="2416629"/>
                </a:cubicBezTo>
                <a:cubicBezTo>
                  <a:pt x="2307771" y="2412275"/>
                  <a:pt x="2339678" y="2422475"/>
                  <a:pt x="2351314" y="2403566"/>
                </a:cubicBezTo>
                <a:cubicBezTo>
                  <a:pt x="2379542" y="2357696"/>
                  <a:pt x="2379940" y="2299626"/>
                  <a:pt x="2390503" y="2246812"/>
                </a:cubicBezTo>
                <a:cubicBezTo>
                  <a:pt x="2394857" y="2225040"/>
                  <a:pt x="2400426" y="2203477"/>
                  <a:pt x="2403566" y="2181497"/>
                </a:cubicBezTo>
                <a:cubicBezTo>
                  <a:pt x="2409142" y="2142464"/>
                  <a:pt x="2410146" y="2102825"/>
                  <a:pt x="2416628" y="2063932"/>
                </a:cubicBezTo>
                <a:cubicBezTo>
                  <a:pt x="2418892" y="2050350"/>
                  <a:pt x="2425908" y="2037983"/>
                  <a:pt x="2429691" y="2024743"/>
                </a:cubicBezTo>
                <a:cubicBezTo>
                  <a:pt x="2434623" y="2007481"/>
                  <a:pt x="2432795" y="1987430"/>
                  <a:pt x="2442754" y="1972492"/>
                </a:cubicBezTo>
                <a:cubicBezTo>
                  <a:pt x="2451463" y="1959429"/>
                  <a:pt x="2468880" y="1955075"/>
                  <a:pt x="2481943" y="1946366"/>
                </a:cubicBezTo>
                <a:cubicBezTo>
                  <a:pt x="2486297" y="1928949"/>
                  <a:pt x="2488702" y="1910925"/>
                  <a:pt x="2495006" y="1894115"/>
                </a:cubicBezTo>
                <a:cubicBezTo>
                  <a:pt x="2501843" y="1875882"/>
                  <a:pt x="2515536" y="1860515"/>
                  <a:pt x="2521131" y="1841863"/>
                </a:cubicBezTo>
                <a:cubicBezTo>
                  <a:pt x="2528742" y="1816494"/>
                  <a:pt x="2524007" y="1787935"/>
                  <a:pt x="2534194" y="1763486"/>
                </a:cubicBezTo>
                <a:cubicBezTo>
                  <a:pt x="2566490" y="1685978"/>
                  <a:pt x="2590617" y="1690553"/>
                  <a:pt x="2638697" y="1632857"/>
                </a:cubicBezTo>
                <a:cubicBezTo>
                  <a:pt x="2800539" y="1438647"/>
                  <a:pt x="2651510" y="1616493"/>
                  <a:pt x="2756263" y="1436915"/>
                </a:cubicBezTo>
                <a:cubicBezTo>
                  <a:pt x="2770311" y="1412832"/>
                  <a:pt x="2793048" y="1394799"/>
                  <a:pt x="2808514" y="1371600"/>
                </a:cubicBezTo>
                <a:cubicBezTo>
                  <a:pt x="2823283" y="1349446"/>
                  <a:pt x="2888752" y="1223015"/>
                  <a:pt x="2913017" y="1201783"/>
                </a:cubicBezTo>
                <a:cubicBezTo>
                  <a:pt x="2926528" y="1189961"/>
                  <a:pt x="2947851" y="1193074"/>
                  <a:pt x="2965268" y="1188720"/>
                </a:cubicBezTo>
                <a:cubicBezTo>
                  <a:pt x="2873828" y="1184366"/>
                  <a:pt x="2782175" y="1183259"/>
                  <a:pt x="2690948" y="1175657"/>
                </a:cubicBezTo>
                <a:cubicBezTo>
                  <a:pt x="2677226" y="1174514"/>
                  <a:pt x="2663796" y="1169282"/>
                  <a:pt x="2651760" y="1162595"/>
                </a:cubicBezTo>
                <a:cubicBezTo>
                  <a:pt x="2624312" y="1147346"/>
                  <a:pt x="2573383" y="1110343"/>
                  <a:pt x="2573383" y="1110343"/>
                </a:cubicBezTo>
                <a:cubicBezTo>
                  <a:pt x="2564674" y="1097280"/>
                  <a:pt x="2554278" y="1085197"/>
                  <a:pt x="2547257" y="1071155"/>
                </a:cubicBezTo>
                <a:cubicBezTo>
                  <a:pt x="2541099" y="1058839"/>
                  <a:pt x="2537977" y="1045206"/>
                  <a:pt x="2534194" y="1031966"/>
                </a:cubicBezTo>
                <a:cubicBezTo>
                  <a:pt x="2518604" y="977402"/>
                  <a:pt x="2518333" y="962928"/>
                  <a:pt x="2508068" y="901337"/>
                </a:cubicBezTo>
                <a:cubicBezTo>
                  <a:pt x="2503714" y="814251"/>
                  <a:pt x="2502559" y="726947"/>
                  <a:pt x="2495006" y="640080"/>
                </a:cubicBezTo>
                <a:cubicBezTo>
                  <a:pt x="2493813" y="626362"/>
                  <a:pt x="2489581" y="612349"/>
                  <a:pt x="2481943" y="600892"/>
                </a:cubicBezTo>
                <a:cubicBezTo>
                  <a:pt x="2471695" y="585521"/>
                  <a:pt x="2456946" y="573530"/>
                  <a:pt x="2442754" y="561703"/>
                </a:cubicBezTo>
                <a:cubicBezTo>
                  <a:pt x="2430693" y="551652"/>
                  <a:pt x="2416629" y="544286"/>
                  <a:pt x="2403566" y="535577"/>
                </a:cubicBezTo>
                <a:cubicBezTo>
                  <a:pt x="2394857" y="522514"/>
                  <a:pt x="2389699" y="506196"/>
                  <a:pt x="2377440" y="496389"/>
                </a:cubicBezTo>
                <a:cubicBezTo>
                  <a:pt x="2346206" y="471402"/>
                  <a:pt x="2319032" y="488131"/>
                  <a:pt x="2286000" y="496389"/>
                </a:cubicBezTo>
                <a:cubicBezTo>
                  <a:pt x="2271054" y="541227"/>
                  <a:pt x="2273290" y="548286"/>
                  <a:pt x="2233748" y="587829"/>
                </a:cubicBezTo>
                <a:cubicBezTo>
                  <a:pt x="2222647" y="598930"/>
                  <a:pt x="2206621" y="603904"/>
                  <a:pt x="2194560" y="613955"/>
                </a:cubicBezTo>
                <a:cubicBezTo>
                  <a:pt x="2180368" y="625782"/>
                  <a:pt x="2168434" y="640080"/>
                  <a:pt x="2155371" y="653143"/>
                </a:cubicBezTo>
                <a:cubicBezTo>
                  <a:pt x="2151017" y="666206"/>
                  <a:pt x="2155855" y="689869"/>
                  <a:pt x="2142308" y="692332"/>
                </a:cubicBezTo>
                <a:cubicBezTo>
                  <a:pt x="2044635" y="710091"/>
                  <a:pt x="2030663" y="691924"/>
                  <a:pt x="1972491" y="653143"/>
                </a:cubicBezTo>
                <a:cubicBezTo>
                  <a:pt x="1948926" y="617795"/>
                  <a:pt x="1936813" y="603136"/>
                  <a:pt x="1920240" y="561703"/>
                </a:cubicBezTo>
                <a:cubicBezTo>
                  <a:pt x="1910012" y="536134"/>
                  <a:pt x="1894114" y="483326"/>
                  <a:pt x="1894114" y="483326"/>
                </a:cubicBezTo>
                <a:cubicBezTo>
                  <a:pt x="1889760" y="439783"/>
                  <a:pt x="1886835" y="396073"/>
                  <a:pt x="1881051" y="352697"/>
                </a:cubicBezTo>
                <a:cubicBezTo>
                  <a:pt x="1878117" y="330689"/>
                  <a:pt x="1870742" y="309414"/>
                  <a:pt x="1867988" y="287383"/>
                </a:cubicBezTo>
                <a:cubicBezTo>
                  <a:pt x="1862023" y="239660"/>
                  <a:pt x="1859280" y="191589"/>
                  <a:pt x="1854926" y="143692"/>
                </a:cubicBezTo>
                <a:cubicBezTo>
                  <a:pt x="1820092" y="152400"/>
                  <a:pt x="1782539" y="153759"/>
                  <a:pt x="1750423" y="169817"/>
                </a:cubicBezTo>
                <a:cubicBezTo>
                  <a:pt x="1690382" y="199837"/>
                  <a:pt x="1717644" y="195943"/>
                  <a:pt x="1672046" y="195943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ZoneTexte 64"/>
          <p:cNvSpPr txBox="1"/>
          <p:nvPr/>
        </p:nvSpPr>
        <p:spPr>
          <a:xfrm rot="20044618">
            <a:off x="73809" y="1839776"/>
            <a:ext cx="303638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ADN = chromatine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61568" y="671512"/>
            <a:ext cx="958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6" name="Picture 2" descr="http://www.lamaisondesalpes.ch/fs/images/Cerv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5000660" cy="500066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 rot="1537371">
            <a:off x="944736" y="3548738"/>
            <a:ext cx="7686022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= CENTRE DE CONTRÔLE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434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2 formes </a:t>
            </a:r>
          </a:p>
          <a:p>
            <a:pPr lvl="1">
              <a:buFont typeface="Wingdings" pitchFamily="2" charset="2"/>
              <a:buChar char="v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Chromatine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(non structurée)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Chromosome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(structurée)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 des notions)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21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714348" y="1428736"/>
            <a:ext cx="7643866" cy="5143536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2214546" y="1857364"/>
            <a:ext cx="3500462" cy="3357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071670" y="1714488"/>
            <a:ext cx="3786214" cy="364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857620" y="157161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4857752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500694" y="2714620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500694" y="392906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714876" y="478632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3428992" y="5072074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357422" y="442913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2000232" y="321468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643174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6" name="Forme libre 45"/>
          <p:cNvSpPr/>
          <p:nvPr/>
        </p:nvSpPr>
        <p:spPr>
          <a:xfrm>
            <a:off x="2624819" y="2454186"/>
            <a:ext cx="1375677" cy="1617756"/>
          </a:xfrm>
          <a:custGeom>
            <a:avLst/>
            <a:gdLst>
              <a:gd name="connsiteX0" fmla="*/ 1123406 w 2965268"/>
              <a:gd name="connsiteY0" fmla="*/ 0 h 2650089"/>
              <a:gd name="connsiteX1" fmla="*/ 1267097 w 2965268"/>
              <a:gd name="connsiteY1" fmla="*/ 52252 h 2650089"/>
              <a:gd name="connsiteX2" fmla="*/ 1397726 w 2965268"/>
              <a:gd name="connsiteY2" fmla="*/ 156755 h 2650089"/>
              <a:gd name="connsiteX3" fmla="*/ 1463040 w 2965268"/>
              <a:gd name="connsiteY3" fmla="*/ 195943 h 2650089"/>
              <a:gd name="connsiteX4" fmla="*/ 1502228 w 2965268"/>
              <a:gd name="connsiteY4" fmla="*/ 222069 h 2650089"/>
              <a:gd name="connsiteX5" fmla="*/ 1567543 w 2965268"/>
              <a:gd name="connsiteY5" fmla="*/ 300446 h 2650089"/>
              <a:gd name="connsiteX6" fmla="*/ 1606731 w 2965268"/>
              <a:gd name="connsiteY6" fmla="*/ 326572 h 2650089"/>
              <a:gd name="connsiteX7" fmla="*/ 1619794 w 2965268"/>
              <a:gd name="connsiteY7" fmla="*/ 378823 h 2650089"/>
              <a:gd name="connsiteX8" fmla="*/ 1515291 w 2965268"/>
              <a:gd name="connsiteY8" fmla="*/ 444137 h 2650089"/>
              <a:gd name="connsiteX9" fmla="*/ 1005840 w 2965268"/>
              <a:gd name="connsiteY9" fmla="*/ 418012 h 2650089"/>
              <a:gd name="connsiteX10" fmla="*/ 953588 w 2965268"/>
              <a:gd name="connsiteY10" fmla="*/ 391886 h 2650089"/>
              <a:gd name="connsiteX11" fmla="*/ 914400 w 2965268"/>
              <a:gd name="connsiteY11" fmla="*/ 378823 h 2650089"/>
              <a:gd name="connsiteX12" fmla="*/ 888274 w 2965268"/>
              <a:gd name="connsiteY12" fmla="*/ 326572 h 2650089"/>
              <a:gd name="connsiteX13" fmla="*/ 888274 w 2965268"/>
              <a:gd name="connsiteY13" fmla="*/ 130629 h 2650089"/>
              <a:gd name="connsiteX14" fmla="*/ 966651 w 2965268"/>
              <a:gd name="connsiteY14" fmla="*/ 78377 h 2650089"/>
              <a:gd name="connsiteX15" fmla="*/ 1071154 w 2965268"/>
              <a:gd name="connsiteY15" fmla="*/ 52252 h 2650089"/>
              <a:gd name="connsiteX16" fmla="*/ 1240971 w 2965268"/>
              <a:gd name="connsiteY16" fmla="*/ 65315 h 2650089"/>
              <a:gd name="connsiteX17" fmla="*/ 1319348 w 2965268"/>
              <a:gd name="connsiteY17" fmla="*/ 91440 h 2650089"/>
              <a:gd name="connsiteX18" fmla="*/ 1436914 w 2965268"/>
              <a:gd name="connsiteY18" fmla="*/ 117566 h 2650089"/>
              <a:gd name="connsiteX19" fmla="*/ 1489166 w 2965268"/>
              <a:gd name="connsiteY19" fmla="*/ 130629 h 2650089"/>
              <a:gd name="connsiteX20" fmla="*/ 1528354 w 2965268"/>
              <a:gd name="connsiteY20" fmla="*/ 156755 h 2650089"/>
              <a:gd name="connsiteX21" fmla="*/ 1554480 w 2965268"/>
              <a:gd name="connsiteY21" fmla="*/ 235132 h 2650089"/>
              <a:gd name="connsiteX22" fmla="*/ 1541417 w 2965268"/>
              <a:gd name="connsiteY22" fmla="*/ 313509 h 2650089"/>
              <a:gd name="connsiteX23" fmla="*/ 1502228 w 2965268"/>
              <a:gd name="connsiteY23" fmla="*/ 339635 h 2650089"/>
              <a:gd name="connsiteX24" fmla="*/ 849086 w 2965268"/>
              <a:gd name="connsiteY24" fmla="*/ 365760 h 2650089"/>
              <a:gd name="connsiteX25" fmla="*/ 796834 w 2965268"/>
              <a:gd name="connsiteY25" fmla="*/ 404949 h 2650089"/>
              <a:gd name="connsiteX26" fmla="*/ 600891 w 2965268"/>
              <a:gd name="connsiteY26" fmla="*/ 509452 h 2650089"/>
              <a:gd name="connsiteX27" fmla="*/ 378823 w 2965268"/>
              <a:gd name="connsiteY27" fmla="*/ 653143 h 2650089"/>
              <a:gd name="connsiteX28" fmla="*/ 143691 w 2965268"/>
              <a:gd name="connsiteY28" fmla="*/ 770709 h 2650089"/>
              <a:gd name="connsiteX29" fmla="*/ 39188 w 2965268"/>
              <a:gd name="connsiteY29" fmla="*/ 796835 h 2650089"/>
              <a:gd name="connsiteX30" fmla="*/ 0 w 2965268"/>
              <a:gd name="connsiteY30" fmla="*/ 809897 h 2650089"/>
              <a:gd name="connsiteX31" fmla="*/ 26126 w 2965268"/>
              <a:gd name="connsiteY31" fmla="*/ 849086 h 2650089"/>
              <a:gd name="connsiteX32" fmla="*/ 117566 w 2965268"/>
              <a:gd name="connsiteY32" fmla="*/ 914400 h 2650089"/>
              <a:gd name="connsiteX33" fmla="*/ 143691 w 2965268"/>
              <a:gd name="connsiteY33" fmla="*/ 966652 h 2650089"/>
              <a:gd name="connsiteX34" fmla="*/ 182880 w 2965268"/>
              <a:gd name="connsiteY34" fmla="*/ 992777 h 2650089"/>
              <a:gd name="connsiteX35" fmla="*/ 222068 w 2965268"/>
              <a:gd name="connsiteY35" fmla="*/ 1031966 h 2650089"/>
              <a:gd name="connsiteX36" fmla="*/ 222068 w 2965268"/>
              <a:gd name="connsiteY36" fmla="*/ 1306286 h 2650089"/>
              <a:gd name="connsiteX37" fmla="*/ 195943 w 2965268"/>
              <a:gd name="connsiteY37" fmla="*/ 1384663 h 2650089"/>
              <a:gd name="connsiteX38" fmla="*/ 182880 w 2965268"/>
              <a:gd name="connsiteY38" fmla="*/ 1423852 h 2650089"/>
              <a:gd name="connsiteX39" fmla="*/ 235131 w 2965268"/>
              <a:gd name="connsiteY39" fmla="*/ 1541417 h 2650089"/>
              <a:gd name="connsiteX40" fmla="*/ 313508 w 2965268"/>
              <a:gd name="connsiteY40" fmla="*/ 1567543 h 2650089"/>
              <a:gd name="connsiteX41" fmla="*/ 404948 w 2965268"/>
              <a:gd name="connsiteY41" fmla="*/ 1606732 h 2650089"/>
              <a:gd name="connsiteX42" fmla="*/ 666206 w 2965268"/>
              <a:gd name="connsiteY42" fmla="*/ 1685109 h 2650089"/>
              <a:gd name="connsiteX43" fmla="*/ 692331 w 2965268"/>
              <a:gd name="connsiteY43" fmla="*/ 1724297 h 2650089"/>
              <a:gd name="connsiteX44" fmla="*/ 653143 w 2965268"/>
              <a:gd name="connsiteY44" fmla="*/ 1815737 h 2650089"/>
              <a:gd name="connsiteX45" fmla="*/ 627017 w 2965268"/>
              <a:gd name="connsiteY45" fmla="*/ 1907177 h 2650089"/>
              <a:gd name="connsiteX46" fmla="*/ 587828 w 2965268"/>
              <a:gd name="connsiteY46" fmla="*/ 1998617 h 2650089"/>
              <a:gd name="connsiteX47" fmla="*/ 535577 w 2965268"/>
              <a:gd name="connsiteY47" fmla="*/ 2116183 h 2650089"/>
              <a:gd name="connsiteX48" fmla="*/ 509451 w 2965268"/>
              <a:gd name="connsiteY48" fmla="*/ 2233749 h 2650089"/>
              <a:gd name="connsiteX49" fmla="*/ 522514 w 2965268"/>
              <a:gd name="connsiteY49" fmla="*/ 2364377 h 2650089"/>
              <a:gd name="connsiteX50" fmla="*/ 757646 w 2965268"/>
              <a:gd name="connsiteY50" fmla="*/ 2442755 h 2650089"/>
              <a:gd name="connsiteX51" fmla="*/ 940526 w 2965268"/>
              <a:gd name="connsiteY51" fmla="*/ 2455817 h 2650089"/>
              <a:gd name="connsiteX52" fmla="*/ 1110343 w 2965268"/>
              <a:gd name="connsiteY52" fmla="*/ 2495006 h 2650089"/>
              <a:gd name="connsiteX53" fmla="*/ 1071154 w 2965268"/>
              <a:gd name="connsiteY53" fmla="*/ 2403566 h 2650089"/>
              <a:gd name="connsiteX54" fmla="*/ 1018903 w 2965268"/>
              <a:gd name="connsiteY54" fmla="*/ 2325189 h 2650089"/>
              <a:gd name="connsiteX55" fmla="*/ 901337 w 2965268"/>
              <a:gd name="connsiteY55" fmla="*/ 2142309 h 2650089"/>
              <a:gd name="connsiteX56" fmla="*/ 862148 w 2965268"/>
              <a:gd name="connsiteY56" fmla="*/ 2076995 h 2650089"/>
              <a:gd name="connsiteX57" fmla="*/ 731520 w 2965268"/>
              <a:gd name="connsiteY57" fmla="*/ 1933303 h 2650089"/>
              <a:gd name="connsiteX58" fmla="*/ 692331 w 2965268"/>
              <a:gd name="connsiteY58" fmla="*/ 1907177 h 2650089"/>
              <a:gd name="connsiteX59" fmla="*/ 574766 w 2965268"/>
              <a:gd name="connsiteY59" fmla="*/ 1920240 h 2650089"/>
              <a:gd name="connsiteX60" fmla="*/ 496388 w 2965268"/>
              <a:gd name="connsiteY60" fmla="*/ 1972492 h 2650089"/>
              <a:gd name="connsiteX61" fmla="*/ 300446 w 2965268"/>
              <a:gd name="connsiteY61" fmla="*/ 1959429 h 2650089"/>
              <a:gd name="connsiteX62" fmla="*/ 326571 w 2965268"/>
              <a:gd name="connsiteY62" fmla="*/ 1698172 h 2650089"/>
              <a:gd name="connsiteX63" fmla="*/ 391886 w 2965268"/>
              <a:gd name="connsiteY63" fmla="*/ 1554480 h 2650089"/>
              <a:gd name="connsiteX64" fmla="*/ 444137 w 2965268"/>
              <a:gd name="connsiteY64" fmla="*/ 1449977 h 2650089"/>
              <a:gd name="connsiteX65" fmla="*/ 352697 w 2965268"/>
              <a:gd name="connsiteY65" fmla="*/ 1358537 h 2650089"/>
              <a:gd name="connsiteX66" fmla="*/ 313508 w 2965268"/>
              <a:gd name="connsiteY66" fmla="*/ 1319349 h 2650089"/>
              <a:gd name="connsiteX67" fmla="*/ 261257 w 2965268"/>
              <a:gd name="connsiteY67" fmla="*/ 1293223 h 2650089"/>
              <a:gd name="connsiteX68" fmla="*/ 235131 w 2965268"/>
              <a:gd name="connsiteY68" fmla="*/ 1254035 h 2650089"/>
              <a:gd name="connsiteX69" fmla="*/ 143691 w 2965268"/>
              <a:gd name="connsiteY69" fmla="*/ 1214846 h 2650089"/>
              <a:gd name="connsiteX70" fmla="*/ 65314 w 2965268"/>
              <a:gd name="connsiteY70" fmla="*/ 1188720 h 2650089"/>
              <a:gd name="connsiteX71" fmla="*/ 39188 w 2965268"/>
              <a:gd name="connsiteY71" fmla="*/ 1136469 h 2650089"/>
              <a:gd name="connsiteX72" fmla="*/ 143691 w 2965268"/>
              <a:gd name="connsiteY72" fmla="*/ 966652 h 2650089"/>
              <a:gd name="connsiteX73" fmla="*/ 195943 w 2965268"/>
              <a:gd name="connsiteY73" fmla="*/ 940526 h 2650089"/>
              <a:gd name="connsiteX74" fmla="*/ 235131 w 2965268"/>
              <a:gd name="connsiteY74" fmla="*/ 914400 h 2650089"/>
              <a:gd name="connsiteX75" fmla="*/ 352697 w 2965268"/>
              <a:gd name="connsiteY75" fmla="*/ 901337 h 2650089"/>
              <a:gd name="connsiteX76" fmla="*/ 365760 w 2965268"/>
              <a:gd name="connsiteY76" fmla="*/ 849086 h 2650089"/>
              <a:gd name="connsiteX77" fmla="*/ 391886 w 2965268"/>
              <a:gd name="connsiteY77" fmla="*/ 365760 h 2650089"/>
              <a:gd name="connsiteX78" fmla="*/ 613954 w 2965268"/>
              <a:gd name="connsiteY78" fmla="*/ 391886 h 2650089"/>
              <a:gd name="connsiteX79" fmla="*/ 666206 w 2965268"/>
              <a:gd name="connsiteY79" fmla="*/ 535577 h 2650089"/>
              <a:gd name="connsiteX80" fmla="*/ 705394 w 2965268"/>
              <a:gd name="connsiteY80" fmla="*/ 561703 h 2650089"/>
              <a:gd name="connsiteX81" fmla="*/ 836023 w 2965268"/>
              <a:gd name="connsiteY81" fmla="*/ 574766 h 2650089"/>
              <a:gd name="connsiteX82" fmla="*/ 1071154 w 2965268"/>
              <a:gd name="connsiteY82" fmla="*/ 613955 h 2650089"/>
              <a:gd name="connsiteX83" fmla="*/ 1358537 w 2965268"/>
              <a:gd name="connsiteY83" fmla="*/ 627017 h 2650089"/>
              <a:gd name="connsiteX84" fmla="*/ 1854926 w 2965268"/>
              <a:gd name="connsiteY84" fmla="*/ 587829 h 2650089"/>
              <a:gd name="connsiteX85" fmla="*/ 1933303 w 2965268"/>
              <a:gd name="connsiteY85" fmla="*/ 496389 h 2650089"/>
              <a:gd name="connsiteX86" fmla="*/ 1972491 w 2965268"/>
              <a:gd name="connsiteY86" fmla="*/ 457200 h 2650089"/>
              <a:gd name="connsiteX87" fmla="*/ 2011680 w 2965268"/>
              <a:gd name="connsiteY87" fmla="*/ 404949 h 2650089"/>
              <a:gd name="connsiteX88" fmla="*/ 2037806 w 2965268"/>
              <a:gd name="connsiteY88" fmla="*/ 365760 h 2650089"/>
              <a:gd name="connsiteX89" fmla="*/ 2090057 w 2965268"/>
              <a:gd name="connsiteY89" fmla="*/ 339635 h 2650089"/>
              <a:gd name="connsiteX90" fmla="*/ 2129246 w 2965268"/>
              <a:gd name="connsiteY90" fmla="*/ 418012 h 2650089"/>
              <a:gd name="connsiteX91" fmla="*/ 2142308 w 2965268"/>
              <a:gd name="connsiteY91" fmla="*/ 457200 h 2650089"/>
              <a:gd name="connsiteX92" fmla="*/ 2181497 w 2965268"/>
              <a:gd name="connsiteY92" fmla="*/ 509452 h 2650089"/>
              <a:gd name="connsiteX93" fmla="*/ 2207623 w 2965268"/>
              <a:gd name="connsiteY93" fmla="*/ 548640 h 2650089"/>
              <a:gd name="connsiteX94" fmla="*/ 2246811 w 2965268"/>
              <a:gd name="connsiteY94" fmla="*/ 574766 h 2650089"/>
              <a:gd name="connsiteX95" fmla="*/ 2286000 w 2965268"/>
              <a:gd name="connsiteY95" fmla="*/ 613955 h 2650089"/>
              <a:gd name="connsiteX96" fmla="*/ 2338251 w 2965268"/>
              <a:gd name="connsiteY96" fmla="*/ 640080 h 2650089"/>
              <a:gd name="connsiteX97" fmla="*/ 2416628 w 2965268"/>
              <a:gd name="connsiteY97" fmla="*/ 692332 h 2650089"/>
              <a:gd name="connsiteX98" fmla="*/ 2521131 w 2965268"/>
              <a:gd name="connsiteY98" fmla="*/ 770709 h 2650089"/>
              <a:gd name="connsiteX99" fmla="*/ 2573383 w 2965268"/>
              <a:gd name="connsiteY99" fmla="*/ 849086 h 2650089"/>
              <a:gd name="connsiteX100" fmla="*/ 2586446 w 2965268"/>
              <a:gd name="connsiteY100" fmla="*/ 901337 h 2650089"/>
              <a:gd name="connsiteX101" fmla="*/ 2599508 w 2965268"/>
              <a:gd name="connsiteY101" fmla="*/ 940526 h 2650089"/>
              <a:gd name="connsiteX102" fmla="*/ 2612571 w 2965268"/>
              <a:gd name="connsiteY102" fmla="*/ 1018903 h 2650089"/>
              <a:gd name="connsiteX103" fmla="*/ 2664823 w 2965268"/>
              <a:gd name="connsiteY103" fmla="*/ 1214846 h 2650089"/>
              <a:gd name="connsiteX104" fmla="*/ 2690948 w 2965268"/>
              <a:gd name="connsiteY104" fmla="*/ 1254035 h 2650089"/>
              <a:gd name="connsiteX105" fmla="*/ 2717074 w 2965268"/>
              <a:gd name="connsiteY105" fmla="*/ 1332412 h 2650089"/>
              <a:gd name="connsiteX106" fmla="*/ 2743200 w 2965268"/>
              <a:gd name="connsiteY106" fmla="*/ 1384663 h 2650089"/>
              <a:gd name="connsiteX107" fmla="*/ 2769326 w 2965268"/>
              <a:gd name="connsiteY107" fmla="*/ 1449977 h 2650089"/>
              <a:gd name="connsiteX108" fmla="*/ 2808514 w 2965268"/>
              <a:gd name="connsiteY108" fmla="*/ 1593669 h 2650089"/>
              <a:gd name="connsiteX109" fmla="*/ 2834640 w 2965268"/>
              <a:gd name="connsiteY109" fmla="*/ 1672046 h 2650089"/>
              <a:gd name="connsiteX110" fmla="*/ 2782388 w 2965268"/>
              <a:gd name="connsiteY110" fmla="*/ 1776549 h 2650089"/>
              <a:gd name="connsiteX111" fmla="*/ 2756263 w 2965268"/>
              <a:gd name="connsiteY111" fmla="*/ 1828800 h 2650089"/>
              <a:gd name="connsiteX112" fmla="*/ 2547257 w 2965268"/>
              <a:gd name="connsiteY112" fmla="*/ 2011680 h 2650089"/>
              <a:gd name="connsiteX113" fmla="*/ 2508068 w 2965268"/>
              <a:gd name="connsiteY113" fmla="*/ 2024743 h 2650089"/>
              <a:gd name="connsiteX114" fmla="*/ 2455817 w 2965268"/>
              <a:gd name="connsiteY114" fmla="*/ 2037806 h 2650089"/>
              <a:gd name="connsiteX115" fmla="*/ 2442754 w 2965268"/>
              <a:gd name="connsiteY115" fmla="*/ 2076995 h 2650089"/>
              <a:gd name="connsiteX116" fmla="*/ 2429691 w 2965268"/>
              <a:gd name="connsiteY116" fmla="*/ 2207623 h 2650089"/>
              <a:gd name="connsiteX117" fmla="*/ 2403566 w 2965268"/>
              <a:gd name="connsiteY117" fmla="*/ 2246812 h 2650089"/>
              <a:gd name="connsiteX118" fmla="*/ 2338251 w 2965268"/>
              <a:gd name="connsiteY118" fmla="*/ 2259875 h 2650089"/>
              <a:gd name="connsiteX119" fmla="*/ 2286000 w 2965268"/>
              <a:gd name="connsiteY119" fmla="*/ 2272937 h 2650089"/>
              <a:gd name="connsiteX120" fmla="*/ 2168434 w 2965268"/>
              <a:gd name="connsiteY120" fmla="*/ 2299063 h 2650089"/>
              <a:gd name="connsiteX121" fmla="*/ 2103120 w 2965268"/>
              <a:gd name="connsiteY121" fmla="*/ 2338252 h 2650089"/>
              <a:gd name="connsiteX122" fmla="*/ 2063931 w 2965268"/>
              <a:gd name="connsiteY122" fmla="*/ 2351315 h 2650089"/>
              <a:gd name="connsiteX123" fmla="*/ 1998617 w 2965268"/>
              <a:gd name="connsiteY123" fmla="*/ 2390503 h 2650089"/>
              <a:gd name="connsiteX124" fmla="*/ 1946366 w 2965268"/>
              <a:gd name="connsiteY124" fmla="*/ 2416629 h 2650089"/>
              <a:gd name="connsiteX125" fmla="*/ 1907177 w 2965268"/>
              <a:gd name="connsiteY125" fmla="*/ 2442755 h 2650089"/>
              <a:gd name="connsiteX126" fmla="*/ 1776548 w 2965268"/>
              <a:gd name="connsiteY126" fmla="*/ 2508069 h 2650089"/>
              <a:gd name="connsiteX127" fmla="*/ 1698171 w 2965268"/>
              <a:gd name="connsiteY127" fmla="*/ 2547257 h 2650089"/>
              <a:gd name="connsiteX128" fmla="*/ 1645920 w 2965268"/>
              <a:gd name="connsiteY128" fmla="*/ 2586446 h 2650089"/>
              <a:gd name="connsiteX129" fmla="*/ 1267097 w 2965268"/>
              <a:gd name="connsiteY129" fmla="*/ 2638697 h 2650089"/>
              <a:gd name="connsiteX130" fmla="*/ 1214846 w 2965268"/>
              <a:gd name="connsiteY130" fmla="*/ 2625635 h 2650089"/>
              <a:gd name="connsiteX131" fmla="*/ 1214846 w 2965268"/>
              <a:gd name="connsiteY131" fmla="*/ 2495006 h 2650089"/>
              <a:gd name="connsiteX132" fmla="*/ 1267097 w 2965268"/>
              <a:gd name="connsiteY132" fmla="*/ 2468880 h 2650089"/>
              <a:gd name="connsiteX133" fmla="*/ 1306286 w 2965268"/>
              <a:gd name="connsiteY133" fmla="*/ 2442755 h 2650089"/>
              <a:gd name="connsiteX134" fmla="*/ 1345474 w 2965268"/>
              <a:gd name="connsiteY134" fmla="*/ 2429692 h 2650089"/>
              <a:gd name="connsiteX135" fmla="*/ 1528354 w 2965268"/>
              <a:gd name="connsiteY135" fmla="*/ 2403566 h 2650089"/>
              <a:gd name="connsiteX136" fmla="*/ 1724297 w 2965268"/>
              <a:gd name="connsiteY136" fmla="*/ 2377440 h 2650089"/>
              <a:gd name="connsiteX137" fmla="*/ 1933303 w 2965268"/>
              <a:gd name="connsiteY137" fmla="*/ 2351315 h 2650089"/>
              <a:gd name="connsiteX138" fmla="*/ 2155371 w 2965268"/>
              <a:gd name="connsiteY138" fmla="*/ 2364377 h 2650089"/>
              <a:gd name="connsiteX139" fmla="*/ 2207623 w 2965268"/>
              <a:gd name="connsiteY139" fmla="*/ 2390503 h 2650089"/>
              <a:gd name="connsiteX140" fmla="*/ 2286000 w 2965268"/>
              <a:gd name="connsiteY140" fmla="*/ 2416629 h 2650089"/>
              <a:gd name="connsiteX141" fmla="*/ 2351314 w 2965268"/>
              <a:gd name="connsiteY141" fmla="*/ 2403566 h 2650089"/>
              <a:gd name="connsiteX142" fmla="*/ 2390503 w 2965268"/>
              <a:gd name="connsiteY142" fmla="*/ 2246812 h 2650089"/>
              <a:gd name="connsiteX143" fmla="*/ 2403566 w 2965268"/>
              <a:gd name="connsiteY143" fmla="*/ 2181497 h 2650089"/>
              <a:gd name="connsiteX144" fmla="*/ 2416628 w 2965268"/>
              <a:gd name="connsiteY144" fmla="*/ 2063932 h 2650089"/>
              <a:gd name="connsiteX145" fmla="*/ 2429691 w 2965268"/>
              <a:gd name="connsiteY145" fmla="*/ 2024743 h 2650089"/>
              <a:gd name="connsiteX146" fmla="*/ 2442754 w 2965268"/>
              <a:gd name="connsiteY146" fmla="*/ 1972492 h 2650089"/>
              <a:gd name="connsiteX147" fmla="*/ 2481943 w 2965268"/>
              <a:gd name="connsiteY147" fmla="*/ 1946366 h 2650089"/>
              <a:gd name="connsiteX148" fmla="*/ 2495006 w 2965268"/>
              <a:gd name="connsiteY148" fmla="*/ 1894115 h 2650089"/>
              <a:gd name="connsiteX149" fmla="*/ 2521131 w 2965268"/>
              <a:gd name="connsiteY149" fmla="*/ 1841863 h 2650089"/>
              <a:gd name="connsiteX150" fmla="*/ 2534194 w 2965268"/>
              <a:gd name="connsiteY150" fmla="*/ 1763486 h 2650089"/>
              <a:gd name="connsiteX151" fmla="*/ 2638697 w 2965268"/>
              <a:gd name="connsiteY151" fmla="*/ 1632857 h 2650089"/>
              <a:gd name="connsiteX152" fmla="*/ 2756263 w 2965268"/>
              <a:gd name="connsiteY152" fmla="*/ 1436915 h 2650089"/>
              <a:gd name="connsiteX153" fmla="*/ 2808514 w 2965268"/>
              <a:gd name="connsiteY153" fmla="*/ 1371600 h 2650089"/>
              <a:gd name="connsiteX154" fmla="*/ 2913017 w 2965268"/>
              <a:gd name="connsiteY154" fmla="*/ 1201783 h 2650089"/>
              <a:gd name="connsiteX155" fmla="*/ 2965268 w 2965268"/>
              <a:gd name="connsiteY155" fmla="*/ 1188720 h 2650089"/>
              <a:gd name="connsiteX156" fmla="*/ 2690948 w 2965268"/>
              <a:gd name="connsiteY156" fmla="*/ 1175657 h 2650089"/>
              <a:gd name="connsiteX157" fmla="*/ 2651760 w 2965268"/>
              <a:gd name="connsiteY157" fmla="*/ 1162595 h 2650089"/>
              <a:gd name="connsiteX158" fmla="*/ 2573383 w 2965268"/>
              <a:gd name="connsiteY158" fmla="*/ 1110343 h 2650089"/>
              <a:gd name="connsiteX159" fmla="*/ 2547257 w 2965268"/>
              <a:gd name="connsiteY159" fmla="*/ 1071155 h 2650089"/>
              <a:gd name="connsiteX160" fmla="*/ 2534194 w 2965268"/>
              <a:gd name="connsiteY160" fmla="*/ 1031966 h 2650089"/>
              <a:gd name="connsiteX161" fmla="*/ 2508068 w 2965268"/>
              <a:gd name="connsiteY161" fmla="*/ 901337 h 2650089"/>
              <a:gd name="connsiteX162" fmla="*/ 2495006 w 2965268"/>
              <a:gd name="connsiteY162" fmla="*/ 640080 h 2650089"/>
              <a:gd name="connsiteX163" fmla="*/ 2481943 w 2965268"/>
              <a:gd name="connsiteY163" fmla="*/ 600892 h 2650089"/>
              <a:gd name="connsiteX164" fmla="*/ 2442754 w 2965268"/>
              <a:gd name="connsiteY164" fmla="*/ 561703 h 2650089"/>
              <a:gd name="connsiteX165" fmla="*/ 2403566 w 2965268"/>
              <a:gd name="connsiteY165" fmla="*/ 535577 h 2650089"/>
              <a:gd name="connsiteX166" fmla="*/ 2377440 w 2965268"/>
              <a:gd name="connsiteY166" fmla="*/ 496389 h 2650089"/>
              <a:gd name="connsiteX167" fmla="*/ 2286000 w 2965268"/>
              <a:gd name="connsiteY167" fmla="*/ 496389 h 2650089"/>
              <a:gd name="connsiteX168" fmla="*/ 2233748 w 2965268"/>
              <a:gd name="connsiteY168" fmla="*/ 587829 h 2650089"/>
              <a:gd name="connsiteX169" fmla="*/ 2194560 w 2965268"/>
              <a:gd name="connsiteY169" fmla="*/ 613955 h 2650089"/>
              <a:gd name="connsiteX170" fmla="*/ 2155371 w 2965268"/>
              <a:gd name="connsiteY170" fmla="*/ 653143 h 2650089"/>
              <a:gd name="connsiteX171" fmla="*/ 2142308 w 2965268"/>
              <a:gd name="connsiteY171" fmla="*/ 692332 h 2650089"/>
              <a:gd name="connsiteX172" fmla="*/ 1972491 w 2965268"/>
              <a:gd name="connsiteY172" fmla="*/ 653143 h 2650089"/>
              <a:gd name="connsiteX173" fmla="*/ 1920240 w 2965268"/>
              <a:gd name="connsiteY173" fmla="*/ 561703 h 2650089"/>
              <a:gd name="connsiteX174" fmla="*/ 1894114 w 2965268"/>
              <a:gd name="connsiteY174" fmla="*/ 483326 h 2650089"/>
              <a:gd name="connsiteX175" fmla="*/ 1881051 w 2965268"/>
              <a:gd name="connsiteY175" fmla="*/ 352697 h 2650089"/>
              <a:gd name="connsiteX176" fmla="*/ 1867988 w 2965268"/>
              <a:gd name="connsiteY176" fmla="*/ 287383 h 2650089"/>
              <a:gd name="connsiteX177" fmla="*/ 1854926 w 2965268"/>
              <a:gd name="connsiteY177" fmla="*/ 143692 h 2650089"/>
              <a:gd name="connsiteX178" fmla="*/ 1750423 w 2965268"/>
              <a:gd name="connsiteY178" fmla="*/ 169817 h 2650089"/>
              <a:gd name="connsiteX179" fmla="*/ 1672046 w 2965268"/>
              <a:gd name="connsiteY179" fmla="*/ 195943 h 26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65268" h="2650089">
                <a:moveTo>
                  <a:pt x="1123406" y="0"/>
                </a:moveTo>
                <a:cubicBezTo>
                  <a:pt x="1150839" y="9144"/>
                  <a:pt x="1238532" y="36671"/>
                  <a:pt x="1267097" y="52252"/>
                </a:cubicBezTo>
                <a:cubicBezTo>
                  <a:pt x="1405170" y="127565"/>
                  <a:pt x="1292519" y="74928"/>
                  <a:pt x="1397726" y="156755"/>
                </a:cubicBezTo>
                <a:cubicBezTo>
                  <a:pt x="1417767" y="172343"/>
                  <a:pt x="1441510" y="182487"/>
                  <a:pt x="1463040" y="195943"/>
                </a:cubicBezTo>
                <a:cubicBezTo>
                  <a:pt x="1476353" y="204264"/>
                  <a:pt x="1489165" y="213360"/>
                  <a:pt x="1502228" y="222069"/>
                </a:cubicBezTo>
                <a:cubicBezTo>
                  <a:pt x="1527917" y="260602"/>
                  <a:pt x="1529825" y="269014"/>
                  <a:pt x="1567543" y="300446"/>
                </a:cubicBezTo>
                <a:cubicBezTo>
                  <a:pt x="1579604" y="310497"/>
                  <a:pt x="1593668" y="317863"/>
                  <a:pt x="1606731" y="326572"/>
                </a:cubicBezTo>
                <a:cubicBezTo>
                  <a:pt x="1611085" y="343989"/>
                  <a:pt x="1626098" y="362013"/>
                  <a:pt x="1619794" y="378823"/>
                </a:cubicBezTo>
                <a:cubicBezTo>
                  <a:pt x="1599638" y="432573"/>
                  <a:pt x="1558793" y="433262"/>
                  <a:pt x="1515291" y="444137"/>
                </a:cubicBezTo>
                <a:cubicBezTo>
                  <a:pt x="1345474" y="435429"/>
                  <a:pt x="1175149" y="433762"/>
                  <a:pt x="1005840" y="418012"/>
                </a:cubicBezTo>
                <a:cubicBezTo>
                  <a:pt x="986451" y="416208"/>
                  <a:pt x="971487" y="399557"/>
                  <a:pt x="953588" y="391886"/>
                </a:cubicBezTo>
                <a:cubicBezTo>
                  <a:pt x="940932" y="386462"/>
                  <a:pt x="927463" y="383177"/>
                  <a:pt x="914400" y="378823"/>
                </a:cubicBezTo>
                <a:cubicBezTo>
                  <a:pt x="905691" y="361406"/>
                  <a:pt x="895111" y="344805"/>
                  <a:pt x="888274" y="326572"/>
                </a:cubicBezTo>
                <a:cubicBezTo>
                  <a:pt x="866788" y="269278"/>
                  <a:pt x="864900" y="180715"/>
                  <a:pt x="888274" y="130629"/>
                </a:cubicBezTo>
                <a:cubicBezTo>
                  <a:pt x="901552" y="102176"/>
                  <a:pt x="936189" y="85992"/>
                  <a:pt x="966651" y="78377"/>
                </a:cubicBezTo>
                <a:lnTo>
                  <a:pt x="1071154" y="52252"/>
                </a:lnTo>
                <a:cubicBezTo>
                  <a:pt x="1127760" y="56606"/>
                  <a:pt x="1184893" y="56461"/>
                  <a:pt x="1240971" y="65315"/>
                </a:cubicBezTo>
                <a:cubicBezTo>
                  <a:pt x="1268173" y="69610"/>
                  <a:pt x="1292631" y="84761"/>
                  <a:pt x="1319348" y="91440"/>
                </a:cubicBezTo>
                <a:cubicBezTo>
                  <a:pt x="1446780" y="123298"/>
                  <a:pt x="1287659" y="84398"/>
                  <a:pt x="1436914" y="117566"/>
                </a:cubicBezTo>
                <a:cubicBezTo>
                  <a:pt x="1454440" y="121461"/>
                  <a:pt x="1471749" y="126275"/>
                  <a:pt x="1489166" y="130629"/>
                </a:cubicBezTo>
                <a:cubicBezTo>
                  <a:pt x="1502229" y="139338"/>
                  <a:pt x="1520033" y="143442"/>
                  <a:pt x="1528354" y="156755"/>
                </a:cubicBezTo>
                <a:cubicBezTo>
                  <a:pt x="1542950" y="180108"/>
                  <a:pt x="1554480" y="235132"/>
                  <a:pt x="1554480" y="235132"/>
                </a:cubicBezTo>
                <a:cubicBezTo>
                  <a:pt x="1550126" y="261258"/>
                  <a:pt x="1553262" y="289819"/>
                  <a:pt x="1541417" y="313509"/>
                </a:cubicBezTo>
                <a:cubicBezTo>
                  <a:pt x="1534396" y="327551"/>
                  <a:pt x="1517883" y="338453"/>
                  <a:pt x="1502228" y="339635"/>
                </a:cubicBezTo>
                <a:cubicBezTo>
                  <a:pt x="1284958" y="356033"/>
                  <a:pt x="1066800" y="357052"/>
                  <a:pt x="849086" y="365760"/>
                </a:cubicBezTo>
                <a:cubicBezTo>
                  <a:pt x="831669" y="378823"/>
                  <a:pt x="815640" y="393979"/>
                  <a:pt x="796834" y="404949"/>
                </a:cubicBezTo>
                <a:cubicBezTo>
                  <a:pt x="567773" y="538567"/>
                  <a:pt x="810118" y="378685"/>
                  <a:pt x="600891" y="509452"/>
                </a:cubicBezTo>
                <a:cubicBezTo>
                  <a:pt x="526125" y="556181"/>
                  <a:pt x="459861" y="618412"/>
                  <a:pt x="378823" y="653143"/>
                </a:cubicBezTo>
                <a:cubicBezTo>
                  <a:pt x="170398" y="742469"/>
                  <a:pt x="426461" y="629324"/>
                  <a:pt x="143691" y="770709"/>
                </a:cubicBezTo>
                <a:cubicBezTo>
                  <a:pt x="113830" y="785640"/>
                  <a:pt x="69001" y="789382"/>
                  <a:pt x="39188" y="796835"/>
                </a:cubicBezTo>
                <a:cubicBezTo>
                  <a:pt x="25830" y="800174"/>
                  <a:pt x="13063" y="805543"/>
                  <a:pt x="0" y="809897"/>
                </a:cubicBezTo>
                <a:cubicBezTo>
                  <a:pt x="8709" y="822960"/>
                  <a:pt x="15025" y="837985"/>
                  <a:pt x="26126" y="849086"/>
                </a:cubicBezTo>
                <a:cubicBezTo>
                  <a:pt x="42335" y="865295"/>
                  <a:pt x="95309" y="899563"/>
                  <a:pt x="117566" y="914400"/>
                </a:cubicBezTo>
                <a:cubicBezTo>
                  <a:pt x="126274" y="931817"/>
                  <a:pt x="131225" y="951692"/>
                  <a:pt x="143691" y="966652"/>
                </a:cubicBezTo>
                <a:cubicBezTo>
                  <a:pt x="153742" y="978713"/>
                  <a:pt x="170819" y="982726"/>
                  <a:pt x="182880" y="992777"/>
                </a:cubicBezTo>
                <a:cubicBezTo>
                  <a:pt x="197072" y="1004604"/>
                  <a:pt x="209005" y="1018903"/>
                  <a:pt x="222068" y="1031966"/>
                </a:cubicBezTo>
                <a:cubicBezTo>
                  <a:pt x="257749" y="1139010"/>
                  <a:pt x="248464" y="1095114"/>
                  <a:pt x="222068" y="1306286"/>
                </a:cubicBezTo>
                <a:cubicBezTo>
                  <a:pt x="218652" y="1333612"/>
                  <a:pt x="204651" y="1358537"/>
                  <a:pt x="195943" y="1384663"/>
                </a:cubicBezTo>
                <a:lnTo>
                  <a:pt x="182880" y="1423852"/>
                </a:lnTo>
                <a:cubicBezTo>
                  <a:pt x="187214" y="1436853"/>
                  <a:pt x="208984" y="1525075"/>
                  <a:pt x="235131" y="1541417"/>
                </a:cubicBezTo>
                <a:cubicBezTo>
                  <a:pt x="258484" y="1556013"/>
                  <a:pt x="287805" y="1557657"/>
                  <a:pt x="313508" y="1567543"/>
                </a:cubicBezTo>
                <a:cubicBezTo>
                  <a:pt x="344459" y="1579447"/>
                  <a:pt x="373488" y="1596245"/>
                  <a:pt x="404948" y="1606732"/>
                </a:cubicBezTo>
                <a:cubicBezTo>
                  <a:pt x="491203" y="1635484"/>
                  <a:pt x="666206" y="1685109"/>
                  <a:pt x="666206" y="1685109"/>
                </a:cubicBezTo>
                <a:cubicBezTo>
                  <a:pt x="674914" y="1698172"/>
                  <a:pt x="689750" y="1708811"/>
                  <a:pt x="692331" y="1724297"/>
                </a:cubicBezTo>
                <a:cubicBezTo>
                  <a:pt x="694782" y="1739001"/>
                  <a:pt x="654779" y="1811921"/>
                  <a:pt x="653143" y="1815737"/>
                </a:cubicBezTo>
                <a:cubicBezTo>
                  <a:pt x="639720" y="1847058"/>
                  <a:pt x="636487" y="1874033"/>
                  <a:pt x="627017" y="1907177"/>
                </a:cubicBezTo>
                <a:cubicBezTo>
                  <a:pt x="605990" y="1980771"/>
                  <a:pt x="622666" y="1911520"/>
                  <a:pt x="587828" y="1998617"/>
                </a:cubicBezTo>
                <a:cubicBezTo>
                  <a:pt x="541192" y="2115208"/>
                  <a:pt x="585842" y="2040788"/>
                  <a:pt x="535577" y="2116183"/>
                </a:cubicBezTo>
                <a:cubicBezTo>
                  <a:pt x="530539" y="2136334"/>
                  <a:pt x="509451" y="2217166"/>
                  <a:pt x="509451" y="2233749"/>
                </a:cubicBezTo>
                <a:cubicBezTo>
                  <a:pt x="509451" y="2277509"/>
                  <a:pt x="493854" y="2331308"/>
                  <a:pt x="522514" y="2364377"/>
                </a:cubicBezTo>
                <a:cubicBezTo>
                  <a:pt x="558818" y="2406266"/>
                  <a:pt x="691232" y="2436114"/>
                  <a:pt x="757646" y="2442755"/>
                </a:cubicBezTo>
                <a:cubicBezTo>
                  <a:pt x="818458" y="2448836"/>
                  <a:pt x="879566" y="2451463"/>
                  <a:pt x="940526" y="2455817"/>
                </a:cubicBezTo>
                <a:cubicBezTo>
                  <a:pt x="1084656" y="2484643"/>
                  <a:pt x="1029028" y="2467901"/>
                  <a:pt x="1110343" y="2495006"/>
                </a:cubicBezTo>
                <a:cubicBezTo>
                  <a:pt x="1097280" y="2464526"/>
                  <a:pt x="1086876" y="2432764"/>
                  <a:pt x="1071154" y="2403566"/>
                </a:cubicBezTo>
                <a:cubicBezTo>
                  <a:pt x="1056268" y="2375920"/>
                  <a:pt x="1035359" y="2351930"/>
                  <a:pt x="1018903" y="2325189"/>
                </a:cubicBezTo>
                <a:cubicBezTo>
                  <a:pt x="812978" y="1990562"/>
                  <a:pt x="1131193" y="2487092"/>
                  <a:pt x="901337" y="2142309"/>
                </a:cubicBezTo>
                <a:cubicBezTo>
                  <a:pt x="887253" y="2121184"/>
                  <a:pt x="876708" y="2097795"/>
                  <a:pt x="862148" y="2076995"/>
                </a:cubicBezTo>
                <a:cubicBezTo>
                  <a:pt x="826979" y="2026754"/>
                  <a:pt x="776389" y="1973187"/>
                  <a:pt x="731520" y="1933303"/>
                </a:cubicBezTo>
                <a:cubicBezTo>
                  <a:pt x="719786" y="1922873"/>
                  <a:pt x="705394" y="1915886"/>
                  <a:pt x="692331" y="1907177"/>
                </a:cubicBezTo>
                <a:cubicBezTo>
                  <a:pt x="653143" y="1911531"/>
                  <a:pt x="612172" y="1907771"/>
                  <a:pt x="574766" y="1920240"/>
                </a:cubicBezTo>
                <a:cubicBezTo>
                  <a:pt x="544978" y="1930169"/>
                  <a:pt x="496388" y="1972492"/>
                  <a:pt x="496388" y="1972492"/>
                </a:cubicBezTo>
                <a:cubicBezTo>
                  <a:pt x="431074" y="1968138"/>
                  <a:pt x="334901" y="2015087"/>
                  <a:pt x="300446" y="1959429"/>
                </a:cubicBezTo>
                <a:cubicBezTo>
                  <a:pt x="254379" y="1885014"/>
                  <a:pt x="313263" y="1784674"/>
                  <a:pt x="326571" y="1698172"/>
                </a:cubicBezTo>
                <a:cubicBezTo>
                  <a:pt x="338448" y="1620973"/>
                  <a:pt x="359068" y="1620116"/>
                  <a:pt x="391886" y="1554480"/>
                </a:cubicBezTo>
                <a:cubicBezTo>
                  <a:pt x="455799" y="1426653"/>
                  <a:pt x="383607" y="1540772"/>
                  <a:pt x="444137" y="1449977"/>
                </a:cubicBezTo>
                <a:lnTo>
                  <a:pt x="352697" y="1358537"/>
                </a:lnTo>
                <a:cubicBezTo>
                  <a:pt x="339634" y="1345474"/>
                  <a:pt x="330031" y="1327611"/>
                  <a:pt x="313508" y="1319349"/>
                </a:cubicBezTo>
                <a:lnTo>
                  <a:pt x="261257" y="1293223"/>
                </a:lnTo>
                <a:cubicBezTo>
                  <a:pt x="252548" y="1280160"/>
                  <a:pt x="246232" y="1265136"/>
                  <a:pt x="235131" y="1254035"/>
                </a:cubicBezTo>
                <a:cubicBezTo>
                  <a:pt x="202563" y="1221467"/>
                  <a:pt x="186521" y="1227695"/>
                  <a:pt x="143691" y="1214846"/>
                </a:cubicBezTo>
                <a:cubicBezTo>
                  <a:pt x="117314" y="1206933"/>
                  <a:pt x="65314" y="1188720"/>
                  <a:pt x="65314" y="1188720"/>
                </a:cubicBezTo>
                <a:cubicBezTo>
                  <a:pt x="56605" y="1171303"/>
                  <a:pt x="41126" y="1155845"/>
                  <a:pt x="39188" y="1136469"/>
                </a:cubicBezTo>
                <a:cubicBezTo>
                  <a:pt x="31857" y="1063160"/>
                  <a:pt x="78246" y="999374"/>
                  <a:pt x="143691" y="966652"/>
                </a:cubicBezTo>
                <a:cubicBezTo>
                  <a:pt x="161108" y="957943"/>
                  <a:pt x="179036" y="950187"/>
                  <a:pt x="195943" y="940526"/>
                </a:cubicBezTo>
                <a:cubicBezTo>
                  <a:pt x="209574" y="932737"/>
                  <a:pt x="219900" y="918208"/>
                  <a:pt x="235131" y="914400"/>
                </a:cubicBezTo>
                <a:cubicBezTo>
                  <a:pt x="273384" y="904837"/>
                  <a:pt x="313508" y="905691"/>
                  <a:pt x="352697" y="901337"/>
                </a:cubicBezTo>
                <a:cubicBezTo>
                  <a:pt x="357051" y="883920"/>
                  <a:pt x="364450" y="866991"/>
                  <a:pt x="365760" y="849086"/>
                </a:cubicBezTo>
                <a:cubicBezTo>
                  <a:pt x="377534" y="688172"/>
                  <a:pt x="314910" y="507558"/>
                  <a:pt x="391886" y="365760"/>
                </a:cubicBezTo>
                <a:cubicBezTo>
                  <a:pt x="427445" y="300256"/>
                  <a:pt x="539931" y="383177"/>
                  <a:pt x="613954" y="391886"/>
                </a:cubicBezTo>
                <a:cubicBezTo>
                  <a:pt x="623621" y="440222"/>
                  <a:pt x="628802" y="498173"/>
                  <a:pt x="666206" y="535577"/>
                </a:cubicBezTo>
                <a:cubicBezTo>
                  <a:pt x="677307" y="546678"/>
                  <a:pt x="690097" y="558173"/>
                  <a:pt x="705394" y="561703"/>
                </a:cubicBezTo>
                <a:cubicBezTo>
                  <a:pt x="748034" y="571543"/>
                  <a:pt x="792703" y="568577"/>
                  <a:pt x="836023" y="574766"/>
                </a:cubicBezTo>
                <a:cubicBezTo>
                  <a:pt x="914683" y="586003"/>
                  <a:pt x="1071154" y="613955"/>
                  <a:pt x="1071154" y="613955"/>
                </a:cubicBezTo>
                <a:cubicBezTo>
                  <a:pt x="1192379" y="674565"/>
                  <a:pt x="1108954" y="643656"/>
                  <a:pt x="1358537" y="627017"/>
                </a:cubicBezTo>
                <a:cubicBezTo>
                  <a:pt x="1636799" y="608466"/>
                  <a:pt x="1643765" y="607026"/>
                  <a:pt x="1854926" y="587829"/>
                </a:cubicBezTo>
                <a:cubicBezTo>
                  <a:pt x="1952166" y="490587"/>
                  <a:pt x="1832758" y="613692"/>
                  <a:pt x="1933303" y="496389"/>
                </a:cubicBezTo>
                <a:cubicBezTo>
                  <a:pt x="1945325" y="482363"/>
                  <a:pt x="1960469" y="471226"/>
                  <a:pt x="1972491" y="457200"/>
                </a:cubicBezTo>
                <a:cubicBezTo>
                  <a:pt x="1986660" y="440670"/>
                  <a:pt x="1999026" y="422665"/>
                  <a:pt x="2011680" y="404949"/>
                </a:cubicBezTo>
                <a:cubicBezTo>
                  <a:pt x="2020805" y="392174"/>
                  <a:pt x="2025745" y="375811"/>
                  <a:pt x="2037806" y="365760"/>
                </a:cubicBezTo>
                <a:cubicBezTo>
                  <a:pt x="2052765" y="353294"/>
                  <a:pt x="2072640" y="348343"/>
                  <a:pt x="2090057" y="339635"/>
                </a:cubicBezTo>
                <a:cubicBezTo>
                  <a:pt x="2122893" y="438141"/>
                  <a:pt x="2078598" y="316714"/>
                  <a:pt x="2129246" y="418012"/>
                </a:cubicBezTo>
                <a:cubicBezTo>
                  <a:pt x="2135404" y="430328"/>
                  <a:pt x="2135477" y="445245"/>
                  <a:pt x="2142308" y="457200"/>
                </a:cubicBezTo>
                <a:cubicBezTo>
                  <a:pt x="2153110" y="476103"/>
                  <a:pt x="2168842" y="491736"/>
                  <a:pt x="2181497" y="509452"/>
                </a:cubicBezTo>
                <a:cubicBezTo>
                  <a:pt x="2190622" y="522227"/>
                  <a:pt x="2196522" y="537539"/>
                  <a:pt x="2207623" y="548640"/>
                </a:cubicBezTo>
                <a:cubicBezTo>
                  <a:pt x="2218724" y="559741"/>
                  <a:pt x="2234750" y="564715"/>
                  <a:pt x="2246811" y="574766"/>
                </a:cubicBezTo>
                <a:cubicBezTo>
                  <a:pt x="2261003" y="586593"/>
                  <a:pt x="2270967" y="603217"/>
                  <a:pt x="2286000" y="613955"/>
                </a:cubicBezTo>
                <a:cubicBezTo>
                  <a:pt x="2301846" y="625273"/>
                  <a:pt x="2321553" y="630061"/>
                  <a:pt x="2338251" y="640080"/>
                </a:cubicBezTo>
                <a:cubicBezTo>
                  <a:pt x="2365176" y="656235"/>
                  <a:pt x="2391509" y="673492"/>
                  <a:pt x="2416628" y="692332"/>
                </a:cubicBezTo>
                <a:cubicBezTo>
                  <a:pt x="2451462" y="718458"/>
                  <a:pt x="2496978" y="734479"/>
                  <a:pt x="2521131" y="770709"/>
                </a:cubicBezTo>
                <a:lnTo>
                  <a:pt x="2573383" y="849086"/>
                </a:lnTo>
                <a:cubicBezTo>
                  <a:pt x="2577737" y="866503"/>
                  <a:pt x="2581514" y="884075"/>
                  <a:pt x="2586446" y="901337"/>
                </a:cubicBezTo>
                <a:cubicBezTo>
                  <a:pt x="2590229" y="914577"/>
                  <a:pt x="2596521" y="927084"/>
                  <a:pt x="2599508" y="940526"/>
                </a:cubicBezTo>
                <a:cubicBezTo>
                  <a:pt x="2605253" y="966381"/>
                  <a:pt x="2607833" y="992844"/>
                  <a:pt x="2612571" y="1018903"/>
                </a:cubicBezTo>
                <a:cubicBezTo>
                  <a:pt x="2625132" y="1087990"/>
                  <a:pt x="2638536" y="1146499"/>
                  <a:pt x="2664823" y="1214846"/>
                </a:cubicBezTo>
                <a:cubicBezTo>
                  <a:pt x="2670459" y="1229499"/>
                  <a:pt x="2684572" y="1239689"/>
                  <a:pt x="2690948" y="1254035"/>
                </a:cubicBezTo>
                <a:cubicBezTo>
                  <a:pt x="2702133" y="1279200"/>
                  <a:pt x="2706846" y="1306843"/>
                  <a:pt x="2717074" y="1332412"/>
                </a:cubicBezTo>
                <a:cubicBezTo>
                  <a:pt x="2724306" y="1350492"/>
                  <a:pt x="2735291" y="1366869"/>
                  <a:pt x="2743200" y="1384663"/>
                </a:cubicBezTo>
                <a:cubicBezTo>
                  <a:pt x="2752723" y="1406090"/>
                  <a:pt x="2760617" y="1428206"/>
                  <a:pt x="2769326" y="1449977"/>
                </a:cubicBezTo>
                <a:cubicBezTo>
                  <a:pt x="2792150" y="1609752"/>
                  <a:pt x="2764186" y="1482851"/>
                  <a:pt x="2808514" y="1593669"/>
                </a:cubicBezTo>
                <a:cubicBezTo>
                  <a:pt x="2818742" y="1619238"/>
                  <a:pt x="2834640" y="1672046"/>
                  <a:pt x="2834640" y="1672046"/>
                </a:cubicBezTo>
                <a:cubicBezTo>
                  <a:pt x="2807519" y="1834771"/>
                  <a:pt x="2850418" y="1694913"/>
                  <a:pt x="2782388" y="1776549"/>
                </a:cubicBezTo>
                <a:cubicBezTo>
                  <a:pt x="2769922" y="1791508"/>
                  <a:pt x="2769086" y="1814145"/>
                  <a:pt x="2756263" y="1828800"/>
                </a:cubicBezTo>
                <a:cubicBezTo>
                  <a:pt x="2664750" y="1933386"/>
                  <a:pt x="2644781" y="1969885"/>
                  <a:pt x="2547257" y="2011680"/>
                </a:cubicBezTo>
                <a:cubicBezTo>
                  <a:pt x="2534601" y="2017104"/>
                  <a:pt x="2521308" y="2020960"/>
                  <a:pt x="2508068" y="2024743"/>
                </a:cubicBezTo>
                <a:cubicBezTo>
                  <a:pt x="2490806" y="2029675"/>
                  <a:pt x="2473234" y="2033452"/>
                  <a:pt x="2455817" y="2037806"/>
                </a:cubicBezTo>
                <a:cubicBezTo>
                  <a:pt x="2451463" y="2050869"/>
                  <a:pt x="2444848" y="2063386"/>
                  <a:pt x="2442754" y="2076995"/>
                </a:cubicBezTo>
                <a:cubicBezTo>
                  <a:pt x="2436100" y="2120246"/>
                  <a:pt x="2439531" y="2164984"/>
                  <a:pt x="2429691" y="2207623"/>
                </a:cubicBezTo>
                <a:cubicBezTo>
                  <a:pt x="2426161" y="2222921"/>
                  <a:pt x="2417197" y="2239023"/>
                  <a:pt x="2403566" y="2246812"/>
                </a:cubicBezTo>
                <a:cubicBezTo>
                  <a:pt x="2384289" y="2257828"/>
                  <a:pt x="2359925" y="2255059"/>
                  <a:pt x="2338251" y="2259875"/>
                </a:cubicBezTo>
                <a:cubicBezTo>
                  <a:pt x="2320726" y="2263769"/>
                  <a:pt x="2303604" y="2269416"/>
                  <a:pt x="2286000" y="2272937"/>
                </a:cubicBezTo>
                <a:cubicBezTo>
                  <a:pt x="2252554" y="2279626"/>
                  <a:pt x="2202330" y="2282115"/>
                  <a:pt x="2168434" y="2299063"/>
                </a:cubicBezTo>
                <a:cubicBezTo>
                  <a:pt x="2145725" y="2310418"/>
                  <a:pt x="2125829" y="2326897"/>
                  <a:pt x="2103120" y="2338252"/>
                </a:cubicBezTo>
                <a:cubicBezTo>
                  <a:pt x="2090804" y="2344410"/>
                  <a:pt x="2076247" y="2345157"/>
                  <a:pt x="2063931" y="2351315"/>
                </a:cubicBezTo>
                <a:cubicBezTo>
                  <a:pt x="2041222" y="2362669"/>
                  <a:pt x="2020811" y="2378173"/>
                  <a:pt x="1998617" y="2390503"/>
                </a:cubicBezTo>
                <a:cubicBezTo>
                  <a:pt x="1981595" y="2399960"/>
                  <a:pt x="1963273" y="2406968"/>
                  <a:pt x="1946366" y="2416629"/>
                </a:cubicBezTo>
                <a:cubicBezTo>
                  <a:pt x="1932735" y="2424418"/>
                  <a:pt x="1921000" y="2435312"/>
                  <a:pt x="1907177" y="2442755"/>
                </a:cubicBezTo>
                <a:cubicBezTo>
                  <a:pt x="1864313" y="2465835"/>
                  <a:pt x="1819412" y="2484989"/>
                  <a:pt x="1776548" y="2508069"/>
                </a:cubicBezTo>
                <a:cubicBezTo>
                  <a:pt x="1694250" y="2552383"/>
                  <a:pt x="1780016" y="2519977"/>
                  <a:pt x="1698171" y="2547257"/>
                </a:cubicBezTo>
                <a:cubicBezTo>
                  <a:pt x="1680754" y="2560320"/>
                  <a:pt x="1665688" y="2577322"/>
                  <a:pt x="1645920" y="2586446"/>
                </a:cubicBezTo>
                <a:cubicBezTo>
                  <a:pt x="1508028" y="2650089"/>
                  <a:pt x="1437908" y="2630157"/>
                  <a:pt x="1267097" y="2638697"/>
                </a:cubicBezTo>
                <a:cubicBezTo>
                  <a:pt x="1249680" y="2634343"/>
                  <a:pt x="1228865" y="2636850"/>
                  <a:pt x="1214846" y="2625635"/>
                </a:cubicBezTo>
                <a:cubicBezTo>
                  <a:pt x="1186180" y="2602702"/>
                  <a:pt x="1212953" y="2498413"/>
                  <a:pt x="1214846" y="2495006"/>
                </a:cubicBezTo>
                <a:cubicBezTo>
                  <a:pt x="1224303" y="2477984"/>
                  <a:pt x="1250190" y="2478541"/>
                  <a:pt x="1267097" y="2468880"/>
                </a:cubicBezTo>
                <a:cubicBezTo>
                  <a:pt x="1280728" y="2461091"/>
                  <a:pt x="1292244" y="2449776"/>
                  <a:pt x="1306286" y="2442755"/>
                </a:cubicBezTo>
                <a:cubicBezTo>
                  <a:pt x="1318602" y="2436597"/>
                  <a:pt x="1331914" y="2432085"/>
                  <a:pt x="1345474" y="2429692"/>
                </a:cubicBezTo>
                <a:cubicBezTo>
                  <a:pt x="1406116" y="2418990"/>
                  <a:pt x="1468614" y="2418501"/>
                  <a:pt x="1528354" y="2403566"/>
                </a:cubicBezTo>
                <a:cubicBezTo>
                  <a:pt x="1627265" y="2378838"/>
                  <a:pt x="1562726" y="2392128"/>
                  <a:pt x="1724297" y="2377440"/>
                </a:cubicBezTo>
                <a:cubicBezTo>
                  <a:pt x="1807484" y="2356643"/>
                  <a:pt x="1816867" y="2351315"/>
                  <a:pt x="1933303" y="2351315"/>
                </a:cubicBezTo>
                <a:cubicBezTo>
                  <a:pt x="2007454" y="2351315"/>
                  <a:pt x="2081348" y="2360023"/>
                  <a:pt x="2155371" y="2364377"/>
                </a:cubicBezTo>
                <a:cubicBezTo>
                  <a:pt x="2172788" y="2373086"/>
                  <a:pt x="2189543" y="2383271"/>
                  <a:pt x="2207623" y="2390503"/>
                </a:cubicBezTo>
                <a:cubicBezTo>
                  <a:pt x="2233192" y="2400731"/>
                  <a:pt x="2286000" y="2416629"/>
                  <a:pt x="2286000" y="2416629"/>
                </a:cubicBezTo>
                <a:cubicBezTo>
                  <a:pt x="2307771" y="2412275"/>
                  <a:pt x="2339678" y="2422475"/>
                  <a:pt x="2351314" y="2403566"/>
                </a:cubicBezTo>
                <a:cubicBezTo>
                  <a:pt x="2379542" y="2357696"/>
                  <a:pt x="2379940" y="2299626"/>
                  <a:pt x="2390503" y="2246812"/>
                </a:cubicBezTo>
                <a:cubicBezTo>
                  <a:pt x="2394857" y="2225040"/>
                  <a:pt x="2400426" y="2203477"/>
                  <a:pt x="2403566" y="2181497"/>
                </a:cubicBezTo>
                <a:cubicBezTo>
                  <a:pt x="2409142" y="2142464"/>
                  <a:pt x="2410146" y="2102825"/>
                  <a:pt x="2416628" y="2063932"/>
                </a:cubicBezTo>
                <a:cubicBezTo>
                  <a:pt x="2418892" y="2050350"/>
                  <a:pt x="2425908" y="2037983"/>
                  <a:pt x="2429691" y="2024743"/>
                </a:cubicBezTo>
                <a:cubicBezTo>
                  <a:pt x="2434623" y="2007481"/>
                  <a:pt x="2432795" y="1987430"/>
                  <a:pt x="2442754" y="1972492"/>
                </a:cubicBezTo>
                <a:cubicBezTo>
                  <a:pt x="2451463" y="1959429"/>
                  <a:pt x="2468880" y="1955075"/>
                  <a:pt x="2481943" y="1946366"/>
                </a:cubicBezTo>
                <a:cubicBezTo>
                  <a:pt x="2486297" y="1928949"/>
                  <a:pt x="2488702" y="1910925"/>
                  <a:pt x="2495006" y="1894115"/>
                </a:cubicBezTo>
                <a:cubicBezTo>
                  <a:pt x="2501843" y="1875882"/>
                  <a:pt x="2515536" y="1860515"/>
                  <a:pt x="2521131" y="1841863"/>
                </a:cubicBezTo>
                <a:cubicBezTo>
                  <a:pt x="2528742" y="1816494"/>
                  <a:pt x="2524007" y="1787935"/>
                  <a:pt x="2534194" y="1763486"/>
                </a:cubicBezTo>
                <a:cubicBezTo>
                  <a:pt x="2566490" y="1685978"/>
                  <a:pt x="2590617" y="1690553"/>
                  <a:pt x="2638697" y="1632857"/>
                </a:cubicBezTo>
                <a:cubicBezTo>
                  <a:pt x="2800539" y="1438647"/>
                  <a:pt x="2651510" y="1616493"/>
                  <a:pt x="2756263" y="1436915"/>
                </a:cubicBezTo>
                <a:cubicBezTo>
                  <a:pt x="2770311" y="1412832"/>
                  <a:pt x="2793048" y="1394799"/>
                  <a:pt x="2808514" y="1371600"/>
                </a:cubicBezTo>
                <a:cubicBezTo>
                  <a:pt x="2823283" y="1349446"/>
                  <a:pt x="2888752" y="1223015"/>
                  <a:pt x="2913017" y="1201783"/>
                </a:cubicBezTo>
                <a:cubicBezTo>
                  <a:pt x="2926528" y="1189961"/>
                  <a:pt x="2947851" y="1193074"/>
                  <a:pt x="2965268" y="1188720"/>
                </a:cubicBezTo>
                <a:cubicBezTo>
                  <a:pt x="2873828" y="1184366"/>
                  <a:pt x="2782175" y="1183259"/>
                  <a:pt x="2690948" y="1175657"/>
                </a:cubicBezTo>
                <a:cubicBezTo>
                  <a:pt x="2677226" y="1174514"/>
                  <a:pt x="2663796" y="1169282"/>
                  <a:pt x="2651760" y="1162595"/>
                </a:cubicBezTo>
                <a:cubicBezTo>
                  <a:pt x="2624312" y="1147346"/>
                  <a:pt x="2573383" y="1110343"/>
                  <a:pt x="2573383" y="1110343"/>
                </a:cubicBezTo>
                <a:cubicBezTo>
                  <a:pt x="2564674" y="1097280"/>
                  <a:pt x="2554278" y="1085197"/>
                  <a:pt x="2547257" y="1071155"/>
                </a:cubicBezTo>
                <a:cubicBezTo>
                  <a:pt x="2541099" y="1058839"/>
                  <a:pt x="2537977" y="1045206"/>
                  <a:pt x="2534194" y="1031966"/>
                </a:cubicBezTo>
                <a:cubicBezTo>
                  <a:pt x="2518604" y="977402"/>
                  <a:pt x="2518333" y="962928"/>
                  <a:pt x="2508068" y="901337"/>
                </a:cubicBezTo>
                <a:cubicBezTo>
                  <a:pt x="2503714" y="814251"/>
                  <a:pt x="2502559" y="726947"/>
                  <a:pt x="2495006" y="640080"/>
                </a:cubicBezTo>
                <a:cubicBezTo>
                  <a:pt x="2493813" y="626362"/>
                  <a:pt x="2489581" y="612349"/>
                  <a:pt x="2481943" y="600892"/>
                </a:cubicBezTo>
                <a:cubicBezTo>
                  <a:pt x="2471695" y="585521"/>
                  <a:pt x="2456946" y="573530"/>
                  <a:pt x="2442754" y="561703"/>
                </a:cubicBezTo>
                <a:cubicBezTo>
                  <a:pt x="2430693" y="551652"/>
                  <a:pt x="2416629" y="544286"/>
                  <a:pt x="2403566" y="535577"/>
                </a:cubicBezTo>
                <a:cubicBezTo>
                  <a:pt x="2394857" y="522514"/>
                  <a:pt x="2389699" y="506196"/>
                  <a:pt x="2377440" y="496389"/>
                </a:cubicBezTo>
                <a:cubicBezTo>
                  <a:pt x="2346206" y="471402"/>
                  <a:pt x="2319032" y="488131"/>
                  <a:pt x="2286000" y="496389"/>
                </a:cubicBezTo>
                <a:cubicBezTo>
                  <a:pt x="2271054" y="541227"/>
                  <a:pt x="2273290" y="548286"/>
                  <a:pt x="2233748" y="587829"/>
                </a:cubicBezTo>
                <a:cubicBezTo>
                  <a:pt x="2222647" y="598930"/>
                  <a:pt x="2206621" y="603904"/>
                  <a:pt x="2194560" y="613955"/>
                </a:cubicBezTo>
                <a:cubicBezTo>
                  <a:pt x="2180368" y="625782"/>
                  <a:pt x="2168434" y="640080"/>
                  <a:pt x="2155371" y="653143"/>
                </a:cubicBezTo>
                <a:cubicBezTo>
                  <a:pt x="2151017" y="666206"/>
                  <a:pt x="2155855" y="689869"/>
                  <a:pt x="2142308" y="692332"/>
                </a:cubicBezTo>
                <a:cubicBezTo>
                  <a:pt x="2044635" y="710091"/>
                  <a:pt x="2030663" y="691924"/>
                  <a:pt x="1972491" y="653143"/>
                </a:cubicBezTo>
                <a:cubicBezTo>
                  <a:pt x="1948926" y="617795"/>
                  <a:pt x="1936813" y="603136"/>
                  <a:pt x="1920240" y="561703"/>
                </a:cubicBezTo>
                <a:cubicBezTo>
                  <a:pt x="1910012" y="536134"/>
                  <a:pt x="1894114" y="483326"/>
                  <a:pt x="1894114" y="483326"/>
                </a:cubicBezTo>
                <a:cubicBezTo>
                  <a:pt x="1889760" y="439783"/>
                  <a:pt x="1886835" y="396073"/>
                  <a:pt x="1881051" y="352697"/>
                </a:cubicBezTo>
                <a:cubicBezTo>
                  <a:pt x="1878117" y="330689"/>
                  <a:pt x="1870742" y="309414"/>
                  <a:pt x="1867988" y="287383"/>
                </a:cubicBezTo>
                <a:cubicBezTo>
                  <a:pt x="1862023" y="239660"/>
                  <a:pt x="1859280" y="191589"/>
                  <a:pt x="1854926" y="143692"/>
                </a:cubicBezTo>
                <a:cubicBezTo>
                  <a:pt x="1820092" y="152400"/>
                  <a:pt x="1782539" y="153759"/>
                  <a:pt x="1750423" y="169817"/>
                </a:cubicBezTo>
                <a:cubicBezTo>
                  <a:pt x="1690382" y="199837"/>
                  <a:pt x="1717644" y="195943"/>
                  <a:pt x="1672046" y="195943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5" name="ZoneTexte 64"/>
          <p:cNvSpPr txBox="1"/>
          <p:nvPr/>
        </p:nvSpPr>
        <p:spPr>
          <a:xfrm rot="20044618">
            <a:off x="63634" y="1795567"/>
            <a:ext cx="3238637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ADN = chromosome</a:t>
            </a:r>
          </a:p>
        </p:txBody>
      </p:sp>
      <p:pic>
        <p:nvPicPr>
          <p:cNvPr id="2050" name="Picture 2" descr="http://bio.m2osw.com/gcartable/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86058"/>
            <a:ext cx="1633512" cy="163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6429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chromosomes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22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84994" name="Picture 2" descr="http://bio.m2osw.com/gcartable/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30" y="1714488"/>
            <a:ext cx="4919660" cy="491966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85720" y="2714620"/>
            <a:ext cx="32147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(Ȼ somatiques)</a:t>
            </a:r>
          </a:p>
          <a:p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23 paires</a:t>
            </a:r>
          </a:p>
          <a:p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  - 22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paires </a:t>
            </a:r>
            <a:r>
              <a:rPr lang="fr-CH" sz="1400" dirty="0">
                <a:latin typeface="Times New Roman" pitchFamily="18" charset="0"/>
                <a:cs typeface="Times New Roman" pitchFamily="18" charset="0"/>
              </a:rPr>
              <a:t>(semblables)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  - 1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paire sexuelle</a:t>
            </a:r>
          </a:p>
        </p:txBody>
      </p:sp>
      <p:sp>
        <p:nvSpPr>
          <p:cNvPr id="12" name="Flèche à angle droit 11"/>
          <p:cNvSpPr/>
          <p:nvPr/>
        </p:nvSpPr>
        <p:spPr>
          <a:xfrm rot="5400000">
            <a:off x="535753" y="3393281"/>
            <a:ext cx="714380" cy="50006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786182" y="1785926"/>
            <a:ext cx="4500594" cy="3214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3786182" y="5000636"/>
            <a:ext cx="3429024" cy="1428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7215206" y="5000636"/>
            <a:ext cx="571504" cy="8572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6429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paire sexuelle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23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86018" name="Picture 2" descr="http://static1.assistancescolaire.com/t/images/tst2s_bio09i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396" y="2564904"/>
            <a:ext cx="5857916" cy="3959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6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990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14488"/>
            <a:ext cx="866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714488"/>
            <a:ext cx="1571627" cy="213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5098" y="1714488"/>
            <a:ext cx="1650306" cy="22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4429124" y="2000240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6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 rot="20180760">
            <a:off x="142844" y="2500306"/>
            <a:ext cx="24288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Ȼ somatiques</a:t>
            </a:r>
          </a:p>
        </p:txBody>
      </p:sp>
      <p:sp>
        <p:nvSpPr>
          <p:cNvPr id="12" name="ZoneTexte 11"/>
          <p:cNvSpPr txBox="1"/>
          <p:nvPr/>
        </p:nvSpPr>
        <p:spPr>
          <a:xfrm rot="19739396">
            <a:off x="4594937" y="2974725"/>
            <a:ext cx="24288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Ȼ somatiques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1428728" y="4000504"/>
            <a:ext cx="642942" cy="4286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vers le bas 13"/>
          <p:cNvSpPr/>
          <p:nvPr/>
        </p:nvSpPr>
        <p:spPr>
          <a:xfrm>
            <a:off x="5500694" y="4000504"/>
            <a:ext cx="642942" cy="4286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/>
          <p:cNvSpPr txBox="1"/>
          <p:nvPr/>
        </p:nvSpPr>
        <p:spPr>
          <a:xfrm>
            <a:off x="785786" y="4572008"/>
            <a:ext cx="592935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Ȼ sexuelles (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chromosomes)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5286388"/>
            <a:ext cx="1038221" cy="137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182688"/>
            <a:ext cx="1171577" cy="14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5166404"/>
            <a:ext cx="1147765" cy="151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25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3214678" y="2428868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6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57290" y="1785926"/>
            <a:ext cx="592935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Ȼ sexuelles (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chromosomes)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39" y="2571744"/>
            <a:ext cx="1038221" cy="137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119" y="2516590"/>
            <a:ext cx="1171577" cy="14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8879" y="2500306"/>
            <a:ext cx="1147765" cy="151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Flèche vers le bas 18"/>
          <p:cNvSpPr/>
          <p:nvPr/>
        </p:nvSpPr>
        <p:spPr>
          <a:xfrm>
            <a:off x="3500430" y="4000504"/>
            <a:ext cx="928694" cy="7143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83" y="5053292"/>
            <a:ext cx="1038221" cy="137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629" y="4929198"/>
            <a:ext cx="1171577" cy="14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44" y="5124730"/>
            <a:ext cx="1038221" cy="137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8417" y="4985277"/>
            <a:ext cx="1147765" cy="151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à coins arrondis 23"/>
          <p:cNvSpPr/>
          <p:nvPr/>
        </p:nvSpPr>
        <p:spPr>
          <a:xfrm>
            <a:off x="928662" y="4714884"/>
            <a:ext cx="3071834" cy="2000264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à coins arrondis 24"/>
          <p:cNvSpPr/>
          <p:nvPr/>
        </p:nvSpPr>
        <p:spPr>
          <a:xfrm>
            <a:off x="4429124" y="4714884"/>
            <a:ext cx="3071834" cy="200026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et structure:	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968947" y="671512"/>
            <a:ext cx="10675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" y="2643182"/>
            <a:ext cx="80607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Forme et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	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" y="2643182"/>
            <a:ext cx="80607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92909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Les fonctions: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Détermine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structure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la cellule.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Dirige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activité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cellulaire</a:t>
            </a:r>
          </a:p>
          <a:p>
            <a:pPr lvl="1">
              <a:buFont typeface="Wingdings" pitchFamily="2" charset="2"/>
              <a:buChar char="Ø"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Produit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unités ribosomales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le ou les 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nucléoles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714348" y="1428736"/>
            <a:ext cx="7643866" cy="5143536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7500958" y="164305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cellule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072462" y="2357430"/>
            <a:ext cx="92869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M.P.</a:t>
            </a:r>
          </a:p>
        </p:txBody>
      </p:sp>
      <p:sp>
        <p:nvSpPr>
          <p:cNvPr id="13" name="Ellipse 12"/>
          <p:cNvSpPr/>
          <p:nvPr/>
        </p:nvSpPr>
        <p:spPr>
          <a:xfrm>
            <a:off x="2214546" y="1857364"/>
            <a:ext cx="3500462" cy="3357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071670" y="1714488"/>
            <a:ext cx="3786214" cy="364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/>
          <p:cNvSpPr txBox="1"/>
          <p:nvPr/>
        </p:nvSpPr>
        <p:spPr>
          <a:xfrm>
            <a:off x="142844" y="1977086"/>
            <a:ext cx="107157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noyau</a:t>
            </a:r>
          </a:p>
        </p:txBody>
      </p:sp>
      <p:sp>
        <p:nvSpPr>
          <p:cNvPr id="16" name="Ellipse 15"/>
          <p:cNvSpPr/>
          <p:nvPr/>
        </p:nvSpPr>
        <p:spPr>
          <a:xfrm>
            <a:off x="3857620" y="157161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4857752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500694" y="2714620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500694" y="392906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714876" y="478632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3428992" y="5072074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357422" y="442913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2000232" y="321468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643174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ZoneTexte 24"/>
          <p:cNvSpPr txBox="1"/>
          <p:nvPr/>
        </p:nvSpPr>
        <p:spPr>
          <a:xfrm>
            <a:off x="142844" y="1285860"/>
            <a:ext cx="142876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pore n.</a:t>
            </a:r>
          </a:p>
        </p:txBody>
      </p:sp>
      <p:sp>
        <p:nvSpPr>
          <p:cNvPr id="26" name="Ellipse 25"/>
          <p:cNvSpPr/>
          <p:nvPr/>
        </p:nvSpPr>
        <p:spPr>
          <a:xfrm>
            <a:off x="3428992" y="2928934"/>
            <a:ext cx="1428760" cy="128588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ZoneTexte 26"/>
          <p:cNvSpPr txBox="1"/>
          <p:nvPr/>
        </p:nvSpPr>
        <p:spPr>
          <a:xfrm>
            <a:off x="7500958" y="5834738"/>
            <a:ext cx="150019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nucléole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643306" y="30003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Ss-u. r.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00430" y="3441142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ZoneTexte 30"/>
          <p:cNvSpPr txBox="1"/>
          <p:nvPr/>
        </p:nvSpPr>
        <p:spPr>
          <a:xfrm>
            <a:off x="3643306" y="34290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2" name="Ellipse 31"/>
          <p:cNvSpPr/>
          <p:nvPr/>
        </p:nvSpPr>
        <p:spPr>
          <a:xfrm>
            <a:off x="4214810" y="3571876"/>
            <a:ext cx="428628" cy="4286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/>
          <p:cNvSpPr txBox="1"/>
          <p:nvPr/>
        </p:nvSpPr>
        <p:spPr>
          <a:xfrm>
            <a:off x="4286248" y="3571876"/>
            <a:ext cx="32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4143372" y="2714620"/>
            <a:ext cx="2071702" cy="71438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572000" y="3929066"/>
            <a:ext cx="1643074" cy="35719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6286512" y="2583886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ZoneTexte 38"/>
          <p:cNvSpPr txBox="1"/>
          <p:nvPr/>
        </p:nvSpPr>
        <p:spPr>
          <a:xfrm>
            <a:off x="6429388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>
          <a:xfrm>
            <a:off x="6357950" y="3929066"/>
            <a:ext cx="571504" cy="4980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/>
          <p:cNvSpPr txBox="1"/>
          <p:nvPr/>
        </p:nvSpPr>
        <p:spPr>
          <a:xfrm>
            <a:off x="6572264" y="3998466"/>
            <a:ext cx="285752" cy="36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6" name="Forme libre 45"/>
          <p:cNvSpPr/>
          <p:nvPr/>
        </p:nvSpPr>
        <p:spPr>
          <a:xfrm>
            <a:off x="2481943" y="2168434"/>
            <a:ext cx="2965268" cy="2650089"/>
          </a:xfrm>
          <a:custGeom>
            <a:avLst/>
            <a:gdLst>
              <a:gd name="connsiteX0" fmla="*/ 1123406 w 2965268"/>
              <a:gd name="connsiteY0" fmla="*/ 0 h 2650089"/>
              <a:gd name="connsiteX1" fmla="*/ 1267097 w 2965268"/>
              <a:gd name="connsiteY1" fmla="*/ 52252 h 2650089"/>
              <a:gd name="connsiteX2" fmla="*/ 1397726 w 2965268"/>
              <a:gd name="connsiteY2" fmla="*/ 156755 h 2650089"/>
              <a:gd name="connsiteX3" fmla="*/ 1463040 w 2965268"/>
              <a:gd name="connsiteY3" fmla="*/ 195943 h 2650089"/>
              <a:gd name="connsiteX4" fmla="*/ 1502228 w 2965268"/>
              <a:gd name="connsiteY4" fmla="*/ 222069 h 2650089"/>
              <a:gd name="connsiteX5" fmla="*/ 1567543 w 2965268"/>
              <a:gd name="connsiteY5" fmla="*/ 300446 h 2650089"/>
              <a:gd name="connsiteX6" fmla="*/ 1606731 w 2965268"/>
              <a:gd name="connsiteY6" fmla="*/ 326572 h 2650089"/>
              <a:gd name="connsiteX7" fmla="*/ 1619794 w 2965268"/>
              <a:gd name="connsiteY7" fmla="*/ 378823 h 2650089"/>
              <a:gd name="connsiteX8" fmla="*/ 1515291 w 2965268"/>
              <a:gd name="connsiteY8" fmla="*/ 444137 h 2650089"/>
              <a:gd name="connsiteX9" fmla="*/ 1005840 w 2965268"/>
              <a:gd name="connsiteY9" fmla="*/ 418012 h 2650089"/>
              <a:gd name="connsiteX10" fmla="*/ 953588 w 2965268"/>
              <a:gd name="connsiteY10" fmla="*/ 391886 h 2650089"/>
              <a:gd name="connsiteX11" fmla="*/ 914400 w 2965268"/>
              <a:gd name="connsiteY11" fmla="*/ 378823 h 2650089"/>
              <a:gd name="connsiteX12" fmla="*/ 888274 w 2965268"/>
              <a:gd name="connsiteY12" fmla="*/ 326572 h 2650089"/>
              <a:gd name="connsiteX13" fmla="*/ 888274 w 2965268"/>
              <a:gd name="connsiteY13" fmla="*/ 130629 h 2650089"/>
              <a:gd name="connsiteX14" fmla="*/ 966651 w 2965268"/>
              <a:gd name="connsiteY14" fmla="*/ 78377 h 2650089"/>
              <a:gd name="connsiteX15" fmla="*/ 1071154 w 2965268"/>
              <a:gd name="connsiteY15" fmla="*/ 52252 h 2650089"/>
              <a:gd name="connsiteX16" fmla="*/ 1240971 w 2965268"/>
              <a:gd name="connsiteY16" fmla="*/ 65315 h 2650089"/>
              <a:gd name="connsiteX17" fmla="*/ 1319348 w 2965268"/>
              <a:gd name="connsiteY17" fmla="*/ 91440 h 2650089"/>
              <a:gd name="connsiteX18" fmla="*/ 1436914 w 2965268"/>
              <a:gd name="connsiteY18" fmla="*/ 117566 h 2650089"/>
              <a:gd name="connsiteX19" fmla="*/ 1489166 w 2965268"/>
              <a:gd name="connsiteY19" fmla="*/ 130629 h 2650089"/>
              <a:gd name="connsiteX20" fmla="*/ 1528354 w 2965268"/>
              <a:gd name="connsiteY20" fmla="*/ 156755 h 2650089"/>
              <a:gd name="connsiteX21" fmla="*/ 1554480 w 2965268"/>
              <a:gd name="connsiteY21" fmla="*/ 235132 h 2650089"/>
              <a:gd name="connsiteX22" fmla="*/ 1541417 w 2965268"/>
              <a:gd name="connsiteY22" fmla="*/ 313509 h 2650089"/>
              <a:gd name="connsiteX23" fmla="*/ 1502228 w 2965268"/>
              <a:gd name="connsiteY23" fmla="*/ 339635 h 2650089"/>
              <a:gd name="connsiteX24" fmla="*/ 849086 w 2965268"/>
              <a:gd name="connsiteY24" fmla="*/ 365760 h 2650089"/>
              <a:gd name="connsiteX25" fmla="*/ 796834 w 2965268"/>
              <a:gd name="connsiteY25" fmla="*/ 404949 h 2650089"/>
              <a:gd name="connsiteX26" fmla="*/ 600891 w 2965268"/>
              <a:gd name="connsiteY26" fmla="*/ 509452 h 2650089"/>
              <a:gd name="connsiteX27" fmla="*/ 378823 w 2965268"/>
              <a:gd name="connsiteY27" fmla="*/ 653143 h 2650089"/>
              <a:gd name="connsiteX28" fmla="*/ 143691 w 2965268"/>
              <a:gd name="connsiteY28" fmla="*/ 770709 h 2650089"/>
              <a:gd name="connsiteX29" fmla="*/ 39188 w 2965268"/>
              <a:gd name="connsiteY29" fmla="*/ 796835 h 2650089"/>
              <a:gd name="connsiteX30" fmla="*/ 0 w 2965268"/>
              <a:gd name="connsiteY30" fmla="*/ 809897 h 2650089"/>
              <a:gd name="connsiteX31" fmla="*/ 26126 w 2965268"/>
              <a:gd name="connsiteY31" fmla="*/ 849086 h 2650089"/>
              <a:gd name="connsiteX32" fmla="*/ 117566 w 2965268"/>
              <a:gd name="connsiteY32" fmla="*/ 914400 h 2650089"/>
              <a:gd name="connsiteX33" fmla="*/ 143691 w 2965268"/>
              <a:gd name="connsiteY33" fmla="*/ 966652 h 2650089"/>
              <a:gd name="connsiteX34" fmla="*/ 182880 w 2965268"/>
              <a:gd name="connsiteY34" fmla="*/ 992777 h 2650089"/>
              <a:gd name="connsiteX35" fmla="*/ 222068 w 2965268"/>
              <a:gd name="connsiteY35" fmla="*/ 1031966 h 2650089"/>
              <a:gd name="connsiteX36" fmla="*/ 222068 w 2965268"/>
              <a:gd name="connsiteY36" fmla="*/ 1306286 h 2650089"/>
              <a:gd name="connsiteX37" fmla="*/ 195943 w 2965268"/>
              <a:gd name="connsiteY37" fmla="*/ 1384663 h 2650089"/>
              <a:gd name="connsiteX38" fmla="*/ 182880 w 2965268"/>
              <a:gd name="connsiteY38" fmla="*/ 1423852 h 2650089"/>
              <a:gd name="connsiteX39" fmla="*/ 235131 w 2965268"/>
              <a:gd name="connsiteY39" fmla="*/ 1541417 h 2650089"/>
              <a:gd name="connsiteX40" fmla="*/ 313508 w 2965268"/>
              <a:gd name="connsiteY40" fmla="*/ 1567543 h 2650089"/>
              <a:gd name="connsiteX41" fmla="*/ 404948 w 2965268"/>
              <a:gd name="connsiteY41" fmla="*/ 1606732 h 2650089"/>
              <a:gd name="connsiteX42" fmla="*/ 666206 w 2965268"/>
              <a:gd name="connsiteY42" fmla="*/ 1685109 h 2650089"/>
              <a:gd name="connsiteX43" fmla="*/ 692331 w 2965268"/>
              <a:gd name="connsiteY43" fmla="*/ 1724297 h 2650089"/>
              <a:gd name="connsiteX44" fmla="*/ 653143 w 2965268"/>
              <a:gd name="connsiteY44" fmla="*/ 1815737 h 2650089"/>
              <a:gd name="connsiteX45" fmla="*/ 627017 w 2965268"/>
              <a:gd name="connsiteY45" fmla="*/ 1907177 h 2650089"/>
              <a:gd name="connsiteX46" fmla="*/ 587828 w 2965268"/>
              <a:gd name="connsiteY46" fmla="*/ 1998617 h 2650089"/>
              <a:gd name="connsiteX47" fmla="*/ 535577 w 2965268"/>
              <a:gd name="connsiteY47" fmla="*/ 2116183 h 2650089"/>
              <a:gd name="connsiteX48" fmla="*/ 509451 w 2965268"/>
              <a:gd name="connsiteY48" fmla="*/ 2233749 h 2650089"/>
              <a:gd name="connsiteX49" fmla="*/ 522514 w 2965268"/>
              <a:gd name="connsiteY49" fmla="*/ 2364377 h 2650089"/>
              <a:gd name="connsiteX50" fmla="*/ 757646 w 2965268"/>
              <a:gd name="connsiteY50" fmla="*/ 2442755 h 2650089"/>
              <a:gd name="connsiteX51" fmla="*/ 940526 w 2965268"/>
              <a:gd name="connsiteY51" fmla="*/ 2455817 h 2650089"/>
              <a:gd name="connsiteX52" fmla="*/ 1110343 w 2965268"/>
              <a:gd name="connsiteY52" fmla="*/ 2495006 h 2650089"/>
              <a:gd name="connsiteX53" fmla="*/ 1071154 w 2965268"/>
              <a:gd name="connsiteY53" fmla="*/ 2403566 h 2650089"/>
              <a:gd name="connsiteX54" fmla="*/ 1018903 w 2965268"/>
              <a:gd name="connsiteY54" fmla="*/ 2325189 h 2650089"/>
              <a:gd name="connsiteX55" fmla="*/ 901337 w 2965268"/>
              <a:gd name="connsiteY55" fmla="*/ 2142309 h 2650089"/>
              <a:gd name="connsiteX56" fmla="*/ 862148 w 2965268"/>
              <a:gd name="connsiteY56" fmla="*/ 2076995 h 2650089"/>
              <a:gd name="connsiteX57" fmla="*/ 731520 w 2965268"/>
              <a:gd name="connsiteY57" fmla="*/ 1933303 h 2650089"/>
              <a:gd name="connsiteX58" fmla="*/ 692331 w 2965268"/>
              <a:gd name="connsiteY58" fmla="*/ 1907177 h 2650089"/>
              <a:gd name="connsiteX59" fmla="*/ 574766 w 2965268"/>
              <a:gd name="connsiteY59" fmla="*/ 1920240 h 2650089"/>
              <a:gd name="connsiteX60" fmla="*/ 496388 w 2965268"/>
              <a:gd name="connsiteY60" fmla="*/ 1972492 h 2650089"/>
              <a:gd name="connsiteX61" fmla="*/ 300446 w 2965268"/>
              <a:gd name="connsiteY61" fmla="*/ 1959429 h 2650089"/>
              <a:gd name="connsiteX62" fmla="*/ 326571 w 2965268"/>
              <a:gd name="connsiteY62" fmla="*/ 1698172 h 2650089"/>
              <a:gd name="connsiteX63" fmla="*/ 391886 w 2965268"/>
              <a:gd name="connsiteY63" fmla="*/ 1554480 h 2650089"/>
              <a:gd name="connsiteX64" fmla="*/ 444137 w 2965268"/>
              <a:gd name="connsiteY64" fmla="*/ 1449977 h 2650089"/>
              <a:gd name="connsiteX65" fmla="*/ 352697 w 2965268"/>
              <a:gd name="connsiteY65" fmla="*/ 1358537 h 2650089"/>
              <a:gd name="connsiteX66" fmla="*/ 313508 w 2965268"/>
              <a:gd name="connsiteY66" fmla="*/ 1319349 h 2650089"/>
              <a:gd name="connsiteX67" fmla="*/ 261257 w 2965268"/>
              <a:gd name="connsiteY67" fmla="*/ 1293223 h 2650089"/>
              <a:gd name="connsiteX68" fmla="*/ 235131 w 2965268"/>
              <a:gd name="connsiteY68" fmla="*/ 1254035 h 2650089"/>
              <a:gd name="connsiteX69" fmla="*/ 143691 w 2965268"/>
              <a:gd name="connsiteY69" fmla="*/ 1214846 h 2650089"/>
              <a:gd name="connsiteX70" fmla="*/ 65314 w 2965268"/>
              <a:gd name="connsiteY70" fmla="*/ 1188720 h 2650089"/>
              <a:gd name="connsiteX71" fmla="*/ 39188 w 2965268"/>
              <a:gd name="connsiteY71" fmla="*/ 1136469 h 2650089"/>
              <a:gd name="connsiteX72" fmla="*/ 143691 w 2965268"/>
              <a:gd name="connsiteY72" fmla="*/ 966652 h 2650089"/>
              <a:gd name="connsiteX73" fmla="*/ 195943 w 2965268"/>
              <a:gd name="connsiteY73" fmla="*/ 940526 h 2650089"/>
              <a:gd name="connsiteX74" fmla="*/ 235131 w 2965268"/>
              <a:gd name="connsiteY74" fmla="*/ 914400 h 2650089"/>
              <a:gd name="connsiteX75" fmla="*/ 352697 w 2965268"/>
              <a:gd name="connsiteY75" fmla="*/ 901337 h 2650089"/>
              <a:gd name="connsiteX76" fmla="*/ 365760 w 2965268"/>
              <a:gd name="connsiteY76" fmla="*/ 849086 h 2650089"/>
              <a:gd name="connsiteX77" fmla="*/ 391886 w 2965268"/>
              <a:gd name="connsiteY77" fmla="*/ 365760 h 2650089"/>
              <a:gd name="connsiteX78" fmla="*/ 613954 w 2965268"/>
              <a:gd name="connsiteY78" fmla="*/ 391886 h 2650089"/>
              <a:gd name="connsiteX79" fmla="*/ 666206 w 2965268"/>
              <a:gd name="connsiteY79" fmla="*/ 535577 h 2650089"/>
              <a:gd name="connsiteX80" fmla="*/ 705394 w 2965268"/>
              <a:gd name="connsiteY80" fmla="*/ 561703 h 2650089"/>
              <a:gd name="connsiteX81" fmla="*/ 836023 w 2965268"/>
              <a:gd name="connsiteY81" fmla="*/ 574766 h 2650089"/>
              <a:gd name="connsiteX82" fmla="*/ 1071154 w 2965268"/>
              <a:gd name="connsiteY82" fmla="*/ 613955 h 2650089"/>
              <a:gd name="connsiteX83" fmla="*/ 1358537 w 2965268"/>
              <a:gd name="connsiteY83" fmla="*/ 627017 h 2650089"/>
              <a:gd name="connsiteX84" fmla="*/ 1854926 w 2965268"/>
              <a:gd name="connsiteY84" fmla="*/ 587829 h 2650089"/>
              <a:gd name="connsiteX85" fmla="*/ 1933303 w 2965268"/>
              <a:gd name="connsiteY85" fmla="*/ 496389 h 2650089"/>
              <a:gd name="connsiteX86" fmla="*/ 1972491 w 2965268"/>
              <a:gd name="connsiteY86" fmla="*/ 457200 h 2650089"/>
              <a:gd name="connsiteX87" fmla="*/ 2011680 w 2965268"/>
              <a:gd name="connsiteY87" fmla="*/ 404949 h 2650089"/>
              <a:gd name="connsiteX88" fmla="*/ 2037806 w 2965268"/>
              <a:gd name="connsiteY88" fmla="*/ 365760 h 2650089"/>
              <a:gd name="connsiteX89" fmla="*/ 2090057 w 2965268"/>
              <a:gd name="connsiteY89" fmla="*/ 339635 h 2650089"/>
              <a:gd name="connsiteX90" fmla="*/ 2129246 w 2965268"/>
              <a:gd name="connsiteY90" fmla="*/ 418012 h 2650089"/>
              <a:gd name="connsiteX91" fmla="*/ 2142308 w 2965268"/>
              <a:gd name="connsiteY91" fmla="*/ 457200 h 2650089"/>
              <a:gd name="connsiteX92" fmla="*/ 2181497 w 2965268"/>
              <a:gd name="connsiteY92" fmla="*/ 509452 h 2650089"/>
              <a:gd name="connsiteX93" fmla="*/ 2207623 w 2965268"/>
              <a:gd name="connsiteY93" fmla="*/ 548640 h 2650089"/>
              <a:gd name="connsiteX94" fmla="*/ 2246811 w 2965268"/>
              <a:gd name="connsiteY94" fmla="*/ 574766 h 2650089"/>
              <a:gd name="connsiteX95" fmla="*/ 2286000 w 2965268"/>
              <a:gd name="connsiteY95" fmla="*/ 613955 h 2650089"/>
              <a:gd name="connsiteX96" fmla="*/ 2338251 w 2965268"/>
              <a:gd name="connsiteY96" fmla="*/ 640080 h 2650089"/>
              <a:gd name="connsiteX97" fmla="*/ 2416628 w 2965268"/>
              <a:gd name="connsiteY97" fmla="*/ 692332 h 2650089"/>
              <a:gd name="connsiteX98" fmla="*/ 2521131 w 2965268"/>
              <a:gd name="connsiteY98" fmla="*/ 770709 h 2650089"/>
              <a:gd name="connsiteX99" fmla="*/ 2573383 w 2965268"/>
              <a:gd name="connsiteY99" fmla="*/ 849086 h 2650089"/>
              <a:gd name="connsiteX100" fmla="*/ 2586446 w 2965268"/>
              <a:gd name="connsiteY100" fmla="*/ 901337 h 2650089"/>
              <a:gd name="connsiteX101" fmla="*/ 2599508 w 2965268"/>
              <a:gd name="connsiteY101" fmla="*/ 940526 h 2650089"/>
              <a:gd name="connsiteX102" fmla="*/ 2612571 w 2965268"/>
              <a:gd name="connsiteY102" fmla="*/ 1018903 h 2650089"/>
              <a:gd name="connsiteX103" fmla="*/ 2664823 w 2965268"/>
              <a:gd name="connsiteY103" fmla="*/ 1214846 h 2650089"/>
              <a:gd name="connsiteX104" fmla="*/ 2690948 w 2965268"/>
              <a:gd name="connsiteY104" fmla="*/ 1254035 h 2650089"/>
              <a:gd name="connsiteX105" fmla="*/ 2717074 w 2965268"/>
              <a:gd name="connsiteY105" fmla="*/ 1332412 h 2650089"/>
              <a:gd name="connsiteX106" fmla="*/ 2743200 w 2965268"/>
              <a:gd name="connsiteY106" fmla="*/ 1384663 h 2650089"/>
              <a:gd name="connsiteX107" fmla="*/ 2769326 w 2965268"/>
              <a:gd name="connsiteY107" fmla="*/ 1449977 h 2650089"/>
              <a:gd name="connsiteX108" fmla="*/ 2808514 w 2965268"/>
              <a:gd name="connsiteY108" fmla="*/ 1593669 h 2650089"/>
              <a:gd name="connsiteX109" fmla="*/ 2834640 w 2965268"/>
              <a:gd name="connsiteY109" fmla="*/ 1672046 h 2650089"/>
              <a:gd name="connsiteX110" fmla="*/ 2782388 w 2965268"/>
              <a:gd name="connsiteY110" fmla="*/ 1776549 h 2650089"/>
              <a:gd name="connsiteX111" fmla="*/ 2756263 w 2965268"/>
              <a:gd name="connsiteY111" fmla="*/ 1828800 h 2650089"/>
              <a:gd name="connsiteX112" fmla="*/ 2547257 w 2965268"/>
              <a:gd name="connsiteY112" fmla="*/ 2011680 h 2650089"/>
              <a:gd name="connsiteX113" fmla="*/ 2508068 w 2965268"/>
              <a:gd name="connsiteY113" fmla="*/ 2024743 h 2650089"/>
              <a:gd name="connsiteX114" fmla="*/ 2455817 w 2965268"/>
              <a:gd name="connsiteY114" fmla="*/ 2037806 h 2650089"/>
              <a:gd name="connsiteX115" fmla="*/ 2442754 w 2965268"/>
              <a:gd name="connsiteY115" fmla="*/ 2076995 h 2650089"/>
              <a:gd name="connsiteX116" fmla="*/ 2429691 w 2965268"/>
              <a:gd name="connsiteY116" fmla="*/ 2207623 h 2650089"/>
              <a:gd name="connsiteX117" fmla="*/ 2403566 w 2965268"/>
              <a:gd name="connsiteY117" fmla="*/ 2246812 h 2650089"/>
              <a:gd name="connsiteX118" fmla="*/ 2338251 w 2965268"/>
              <a:gd name="connsiteY118" fmla="*/ 2259875 h 2650089"/>
              <a:gd name="connsiteX119" fmla="*/ 2286000 w 2965268"/>
              <a:gd name="connsiteY119" fmla="*/ 2272937 h 2650089"/>
              <a:gd name="connsiteX120" fmla="*/ 2168434 w 2965268"/>
              <a:gd name="connsiteY120" fmla="*/ 2299063 h 2650089"/>
              <a:gd name="connsiteX121" fmla="*/ 2103120 w 2965268"/>
              <a:gd name="connsiteY121" fmla="*/ 2338252 h 2650089"/>
              <a:gd name="connsiteX122" fmla="*/ 2063931 w 2965268"/>
              <a:gd name="connsiteY122" fmla="*/ 2351315 h 2650089"/>
              <a:gd name="connsiteX123" fmla="*/ 1998617 w 2965268"/>
              <a:gd name="connsiteY123" fmla="*/ 2390503 h 2650089"/>
              <a:gd name="connsiteX124" fmla="*/ 1946366 w 2965268"/>
              <a:gd name="connsiteY124" fmla="*/ 2416629 h 2650089"/>
              <a:gd name="connsiteX125" fmla="*/ 1907177 w 2965268"/>
              <a:gd name="connsiteY125" fmla="*/ 2442755 h 2650089"/>
              <a:gd name="connsiteX126" fmla="*/ 1776548 w 2965268"/>
              <a:gd name="connsiteY126" fmla="*/ 2508069 h 2650089"/>
              <a:gd name="connsiteX127" fmla="*/ 1698171 w 2965268"/>
              <a:gd name="connsiteY127" fmla="*/ 2547257 h 2650089"/>
              <a:gd name="connsiteX128" fmla="*/ 1645920 w 2965268"/>
              <a:gd name="connsiteY128" fmla="*/ 2586446 h 2650089"/>
              <a:gd name="connsiteX129" fmla="*/ 1267097 w 2965268"/>
              <a:gd name="connsiteY129" fmla="*/ 2638697 h 2650089"/>
              <a:gd name="connsiteX130" fmla="*/ 1214846 w 2965268"/>
              <a:gd name="connsiteY130" fmla="*/ 2625635 h 2650089"/>
              <a:gd name="connsiteX131" fmla="*/ 1214846 w 2965268"/>
              <a:gd name="connsiteY131" fmla="*/ 2495006 h 2650089"/>
              <a:gd name="connsiteX132" fmla="*/ 1267097 w 2965268"/>
              <a:gd name="connsiteY132" fmla="*/ 2468880 h 2650089"/>
              <a:gd name="connsiteX133" fmla="*/ 1306286 w 2965268"/>
              <a:gd name="connsiteY133" fmla="*/ 2442755 h 2650089"/>
              <a:gd name="connsiteX134" fmla="*/ 1345474 w 2965268"/>
              <a:gd name="connsiteY134" fmla="*/ 2429692 h 2650089"/>
              <a:gd name="connsiteX135" fmla="*/ 1528354 w 2965268"/>
              <a:gd name="connsiteY135" fmla="*/ 2403566 h 2650089"/>
              <a:gd name="connsiteX136" fmla="*/ 1724297 w 2965268"/>
              <a:gd name="connsiteY136" fmla="*/ 2377440 h 2650089"/>
              <a:gd name="connsiteX137" fmla="*/ 1933303 w 2965268"/>
              <a:gd name="connsiteY137" fmla="*/ 2351315 h 2650089"/>
              <a:gd name="connsiteX138" fmla="*/ 2155371 w 2965268"/>
              <a:gd name="connsiteY138" fmla="*/ 2364377 h 2650089"/>
              <a:gd name="connsiteX139" fmla="*/ 2207623 w 2965268"/>
              <a:gd name="connsiteY139" fmla="*/ 2390503 h 2650089"/>
              <a:gd name="connsiteX140" fmla="*/ 2286000 w 2965268"/>
              <a:gd name="connsiteY140" fmla="*/ 2416629 h 2650089"/>
              <a:gd name="connsiteX141" fmla="*/ 2351314 w 2965268"/>
              <a:gd name="connsiteY141" fmla="*/ 2403566 h 2650089"/>
              <a:gd name="connsiteX142" fmla="*/ 2390503 w 2965268"/>
              <a:gd name="connsiteY142" fmla="*/ 2246812 h 2650089"/>
              <a:gd name="connsiteX143" fmla="*/ 2403566 w 2965268"/>
              <a:gd name="connsiteY143" fmla="*/ 2181497 h 2650089"/>
              <a:gd name="connsiteX144" fmla="*/ 2416628 w 2965268"/>
              <a:gd name="connsiteY144" fmla="*/ 2063932 h 2650089"/>
              <a:gd name="connsiteX145" fmla="*/ 2429691 w 2965268"/>
              <a:gd name="connsiteY145" fmla="*/ 2024743 h 2650089"/>
              <a:gd name="connsiteX146" fmla="*/ 2442754 w 2965268"/>
              <a:gd name="connsiteY146" fmla="*/ 1972492 h 2650089"/>
              <a:gd name="connsiteX147" fmla="*/ 2481943 w 2965268"/>
              <a:gd name="connsiteY147" fmla="*/ 1946366 h 2650089"/>
              <a:gd name="connsiteX148" fmla="*/ 2495006 w 2965268"/>
              <a:gd name="connsiteY148" fmla="*/ 1894115 h 2650089"/>
              <a:gd name="connsiteX149" fmla="*/ 2521131 w 2965268"/>
              <a:gd name="connsiteY149" fmla="*/ 1841863 h 2650089"/>
              <a:gd name="connsiteX150" fmla="*/ 2534194 w 2965268"/>
              <a:gd name="connsiteY150" fmla="*/ 1763486 h 2650089"/>
              <a:gd name="connsiteX151" fmla="*/ 2638697 w 2965268"/>
              <a:gd name="connsiteY151" fmla="*/ 1632857 h 2650089"/>
              <a:gd name="connsiteX152" fmla="*/ 2756263 w 2965268"/>
              <a:gd name="connsiteY152" fmla="*/ 1436915 h 2650089"/>
              <a:gd name="connsiteX153" fmla="*/ 2808514 w 2965268"/>
              <a:gd name="connsiteY153" fmla="*/ 1371600 h 2650089"/>
              <a:gd name="connsiteX154" fmla="*/ 2913017 w 2965268"/>
              <a:gd name="connsiteY154" fmla="*/ 1201783 h 2650089"/>
              <a:gd name="connsiteX155" fmla="*/ 2965268 w 2965268"/>
              <a:gd name="connsiteY155" fmla="*/ 1188720 h 2650089"/>
              <a:gd name="connsiteX156" fmla="*/ 2690948 w 2965268"/>
              <a:gd name="connsiteY156" fmla="*/ 1175657 h 2650089"/>
              <a:gd name="connsiteX157" fmla="*/ 2651760 w 2965268"/>
              <a:gd name="connsiteY157" fmla="*/ 1162595 h 2650089"/>
              <a:gd name="connsiteX158" fmla="*/ 2573383 w 2965268"/>
              <a:gd name="connsiteY158" fmla="*/ 1110343 h 2650089"/>
              <a:gd name="connsiteX159" fmla="*/ 2547257 w 2965268"/>
              <a:gd name="connsiteY159" fmla="*/ 1071155 h 2650089"/>
              <a:gd name="connsiteX160" fmla="*/ 2534194 w 2965268"/>
              <a:gd name="connsiteY160" fmla="*/ 1031966 h 2650089"/>
              <a:gd name="connsiteX161" fmla="*/ 2508068 w 2965268"/>
              <a:gd name="connsiteY161" fmla="*/ 901337 h 2650089"/>
              <a:gd name="connsiteX162" fmla="*/ 2495006 w 2965268"/>
              <a:gd name="connsiteY162" fmla="*/ 640080 h 2650089"/>
              <a:gd name="connsiteX163" fmla="*/ 2481943 w 2965268"/>
              <a:gd name="connsiteY163" fmla="*/ 600892 h 2650089"/>
              <a:gd name="connsiteX164" fmla="*/ 2442754 w 2965268"/>
              <a:gd name="connsiteY164" fmla="*/ 561703 h 2650089"/>
              <a:gd name="connsiteX165" fmla="*/ 2403566 w 2965268"/>
              <a:gd name="connsiteY165" fmla="*/ 535577 h 2650089"/>
              <a:gd name="connsiteX166" fmla="*/ 2377440 w 2965268"/>
              <a:gd name="connsiteY166" fmla="*/ 496389 h 2650089"/>
              <a:gd name="connsiteX167" fmla="*/ 2286000 w 2965268"/>
              <a:gd name="connsiteY167" fmla="*/ 496389 h 2650089"/>
              <a:gd name="connsiteX168" fmla="*/ 2233748 w 2965268"/>
              <a:gd name="connsiteY168" fmla="*/ 587829 h 2650089"/>
              <a:gd name="connsiteX169" fmla="*/ 2194560 w 2965268"/>
              <a:gd name="connsiteY169" fmla="*/ 613955 h 2650089"/>
              <a:gd name="connsiteX170" fmla="*/ 2155371 w 2965268"/>
              <a:gd name="connsiteY170" fmla="*/ 653143 h 2650089"/>
              <a:gd name="connsiteX171" fmla="*/ 2142308 w 2965268"/>
              <a:gd name="connsiteY171" fmla="*/ 692332 h 2650089"/>
              <a:gd name="connsiteX172" fmla="*/ 1972491 w 2965268"/>
              <a:gd name="connsiteY172" fmla="*/ 653143 h 2650089"/>
              <a:gd name="connsiteX173" fmla="*/ 1920240 w 2965268"/>
              <a:gd name="connsiteY173" fmla="*/ 561703 h 2650089"/>
              <a:gd name="connsiteX174" fmla="*/ 1894114 w 2965268"/>
              <a:gd name="connsiteY174" fmla="*/ 483326 h 2650089"/>
              <a:gd name="connsiteX175" fmla="*/ 1881051 w 2965268"/>
              <a:gd name="connsiteY175" fmla="*/ 352697 h 2650089"/>
              <a:gd name="connsiteX176" fmla="*/ 1867988 w 2965268"/>
              <a:gd name="connsiteY176" fmla="*/ 287383 h 2650089"/>
              <a:gd name="connsiteX177" fmla="*/ 1854926 w 2965268"/>
              <a:gd name="connsiteY177" fmla="*/ 143692 h 2650089"/>
              <a:gd name="connsiteX178" fmla="*/ 1750423 w 2965268"/>
              <a:gd name="connsiteY178" fmla="*/ 169817 h 2650089"/>
              <a:gd name="connsiteX179" fmla="*/ 1672046 w 2965268"/>
              <a:gd name="connsiteY179" fmla="*/ 195943 h 26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65268" h="2650089">
                <a:moveTo>
                  <a:pt x="1123406" y="0"/>
                </a:moveTo>
                <a:cubicBezTo>
                  <a:pt x="1150839" y="9144"/>
                  <a:pt x="1238532" y="36671"/>
                  <a:pt x="1267097" y="52252"/>
                </a:cubicBezTo>
                <a:cubicBezTo>
                  <a:pt x="1405170" y="127565"/>
                  <a:pt x="1292519" y="74928"/>
                  <a:pt x="1397726" y="156755"/>
                </a:cubicBezTo>
                <a:cubicBezTo>
                  <a:pt x="1417767" y="172343"/>
                  <a:pt x="1441510" y="182487"/>
                  <a:pt x="1463040" y="195943"/>
                </a:cubicBezTo>
                <a:cubicBezTo>
                  <a:pt x="1476353" y="204264"/>
                  <a:pt x="1489165" y="213360"/>
                  <a:pt x="1502228" y="222069"/>
                </a:cubicBezTo>
                <a:cubicBezTo>
                  <a:pt x="1527917" y="260602"/>
                  <a:pt x="1529825" y="269014"/>
                  <a:pt x="1567543" y="300446"/>
                </a:cubicBezTo>
                <a:cubicBezTo>
                  <a:pt x="1579604" y="310497"/>
                  <a:pt x="1593668" y="317863"/>
                  <a:pt x="1606731" y="326572"/>
                </a:cubicBezTo>
                <a:cubicBezTo>
                  <a:pt x="1611085" y="343989"/>
                  <a:pt x="1626098" y="362013"/>
                  <a:pt x="1619794" y="378823"/>
                </a:cubicBezTo>
                <a:cubicBezTo>
                  <a:pt x="1599638" y="432573"/>
                  <a:pt x="1558793" y="433262"/>
                  <a:pt x="1515291" y="444137"/>
                </a:cubicBezTo>
                <a:cubicBezTo>
                  <a:pt x="1345474" y="435429"/>
                  <a:pt x="1175149" y="433762"/>
                  <a:pt x="1005840" y="418012"/>
                </a:cubicBezTo>
                <a:cubicBezTo>
                  <a:pt x="986451" y="416208"/>
                  <a:pt x="971487" y="399557"/>
                  <a:pt x="953588" y="391886"/>
                </a:cubicBezTo>
                <a:cubicBezTo>
                  <a:pt x="940932" y="386462"/>
                  <a:pt x="927463" y="383177"/>
                  <a:pt x="914400" y="378823"/>
                </a:cubicBezTo>
                <a:cubicBezTo>
                  <a:pt x="905691" y="361406"/>
                  <a:pt x="895111" y="344805"/>
                  <a:pt x="888274" y="326572"/>
                </a:cubicBezTo>
                <a:cubicBezTo>
                  <a:pt x="866788" y="269278"/>
                  <a:pt x="864900" y="180715"/>
                  <a:pt x="888274" y="130629"/>
                </a:cubicBezTo>
                <a:cubicBezTo>
                  <a:pt x="901552" y="102176"/>
                  <a:pt x="936189" y="85992"/>
                  <a:pt x="966651" y="78377"/>
                </a:cubicBezTo>
                <a:lnTo>
                  <a:pt x="1071154" y="52252"/>
                </a:lnTo>
                <a:cubicBezTo>
                  <a:pt x="1127760" y="56606"/>
                  <a:pt x="1184893" y="56461"/>
                  <a:pt x="1240971" y="65315"/>
                </a:cubicBezTo>
                <a:cubicBezTo>
                  <a:pt x="1268173" y="69610"/>
                  <a:pt x="1292631" y="84761"/>
                  <a:pt x="1319348" y="91440"/>
                </a:cubicBezTo>
                <a:cubicBezTo>
                  <a:pt x="1446780" y="123298"/>
                  <a:pt x="1287659" y="84398"/>
                  <a:pt x="1436914" y="117566"/>
                </a:cubicBezTo>
                <a:cubicBezTo>
                  <a:pt x="1454440" y="121461"/>
                  <a:pt x="1471749" y="126275"/>
                  <a:pt x="1489166" y="130629"/>
                </a:cubicBezTo>
                <a:cubicBezTo>
                  <a:pt x="1502229" y="139338"/>
                  <a:pt x="1520033" y="143442"/>
                  <a:pt x="1528354" y="156755"/>
                </a:cubicBezTo>
                <a:cubicBezTo>
                  <a:pt x="1542950" y="180108"/>
                  <a:pt x="1554480" y="235132"/>
                  <a:pt x="1554480" y="235132"/>
                </a:cubicBezTo>
                <a:cubicBezTo>
                  <a:pt x="1550126" y="261258"/>
                  <a:pt x="1553262" y="289819"/>
                  <a:pt x="1541417" y="313509"/>
                </a:cubicBezTo>
                <a:cubicBezTo>
                  <a:pt x="1534396" y="327551"/>
                  <a:pt x="1517883" y="338453"/>
                  <a:pt x="1502228" y="339635"/>
                </a:cubicBezTo>
                <a:cubicBezTo>
                  <a:pt x="1284958" y="356033"/>
                  <a:pt x="1066800" y="357052"/>
                  <a:pt x="849086" y="365760"/>
                </a:cubicBezTo>
                <a:cubicBezTo>
                  <a:pt x="831669" y="378823"/>
                  <a:pt x="815640" y="393979"/>
                  <a:pt x="796834" y="404949"/>
                </a:cubicBezTo>
                <a:cubicBezTo>
                  <a:pt x="567773" y="538567"/>
                  <a:pt x="810118" y="378685"/>
                  <a:pt x="600891" y="509452"/>
                </a:cubicBezTo>
                <a:cubicBezTo>
                  <a:pt x="526125" y="556181"/>
                  <a:pt x="459861" y="618412"/>
                  <a:pt x="378823" y="653143"/>
                </a:cubicBezTo>
                <a:cubicBezTo>
                  <a:pt x="170398" y="742469"/>
                  <a:pt x="426461" y="629324"/>
                  <a:pt x="143691" y="770709"/>
                </a:cubicBezTo>
                <a:cubicBezTo>
                  <a:pt x="113830" y="785640"/>
                  <a:pt x="69001" y="789382"/>
                  <a:pt x="39188" y="796835"/>
                </a:cubicBezTo>
                <a:cubicBezTo>
                  <a:pt x="25830" y="800174"/>
                  <a:pt x="13063" y="805543"/>
                  <a:pt x="0" y="809897"/>
                </a:cubicBezTo>
                <a:cubicBezTo>
                  <a:pt x="8709" y="822960"/>
                  <a:pt x="15025" y="837985"/>
                  <a:pt x="26126" y="849086"/>
                </a:cubicBezTo>
                <a:cubicBezTo>
                  <a:pt x="42335" y="865295"/>
                  <a:pt x="95309" y="899563"/>
                  <a:pt x="117566" y="914400"/>
                </a:cubicBezTo>
                <a:cubicBezTo>
                  <a:pt x="126274" y="931817"/>
                  <a:pt x="131225" y="951692"/>
                  <a:pt x="143691" y="966652"/>
                </a:cubicBezTo>
                <a:cubicBezTo>
                  <a:pt x="153742" y="978713"/>
                  <a:pt x="170819" y="982726"/>
                  <a:pt x="182880" y="992777"/>
                </a:cubicBezTo>
                <a:cubicBezTo>
                  <a:pt x="197072" y="1004604"/>
                  <a:pt x="209005" y="1018903"/>
                  <a:pt x="222068" y="1031966"/>
                </a:cubicBezTo>
                <a:cubicBezTo>
                  <a:pt x="257749" y="1139010"/>
                  <a:pt x="248464" y="1095114"/>
                  <a:pt x="222068" y="1306286"/>
                </a:cubicBezTo>
                <a:cubicBezTo>
                  <a:pt x="218652" y="1333612"/>
                  <a:pt x="204651" y="1358537"/>
                  <a:pt x="195943" y="1384663"/>
                </a:cubicBezTo>
                <a:lnTo>
                  <a:pt x="182880" y="1423852"/>
                </a:lnTo>
                <a:cubicBezTo>
                  <a:pt x="187214" y="1436853"/>
                  <a:pt x="208984" y="1525075"/>
                  <a:pt x="235131" y="1541417"/>
                </a:cubicBezTo>
                <a:cubicBezTo>
                  <a:pt x="258484" y="1556013"/>
                  <a:pt x="287805" y="1557657"/>
                  <a:pt x="313508" y="1567543"/>
                </a:cubicBezTo>
                <a:cubicBezTo>
                  <a:pt x="344459" y="1579447"/>
                  <a:pt x="373488" y="1596245"/>
                  <a:pt x="404948" y="1606732"/>
                </a:cubicBezTo>
                <a:cubicBezTo>
                  <a:pt x="491203" y="1635484"/>
                  <a:pt x="666206" y="1685109"/>
                  <a:pt x="666206" y="1685109"/>
                </a:cubicBezTo>
                <a:cubicBezTo>
                  <a:pt x="674914" y="1698172"/>
                  <a:pt x="689750" y="1708811"/>
                  <a:pt x="692331" y="1724297"/>
                </a:cubicBezTo>
                <a:cubicBezTo>
                  <a:pt x="694782" y="1739001"/>
                  <a:pt x="654779" y="1811921"/>
                  <a:pt x="653143" y="1815737"/>
                </a:cubicBezTo>
                <a:cubicBezTo>
                  <a:pt x="639720" y="1847058"/>
                  <a:pt x="636487" y="1874033"/>
                  <a:pt x="627017" y="1907177"/>
                </a:cubicBezTo>
                <a:cubicBezTo>
                  <a:pt x="605990" y="1980771"/>
                  <a:pt x="622666" y="1911520"/>
                  <a:pt x="587828" y="1998617"/>
                </a:cubicBezTo>
                <a:cubicBezTo>
                  <a:pt x="541192" y="2115208"/>
                  <a:pt x="585842" y="2040788"/>
                  <a:pt x="535577" y="2116183"/>
                </a:cubicBezTo>
                <a:cubicBezTo>
                  <a:pt x="530539" y="2136334"/>
                  <a:pt x="509451" y="2217166"/>
                  <a:pt x="509451" y="2233749"/>
                </a:cubicBezTo>
                <a:cubicBezTo>
                  <a:pt x="509451" y="2277509"/>
                  <a:pt x="493854" y="2331308"/>
                  <a:pt x="522514" y="2364377"/>
                </a:cubicBezTo>
                <a:cubicBezTo>
                  <a:pt x="558818" y="2406266"/>
                  <a:pt x="691232" y="2436114"/>
                  <a:pt x="757646" y="2442755"/>
                </a:cubicBezTo>
                <a:cubicBezTo>
                  <a:pt x="818458" y="2448836"/>
                  <a:pt x="879566" y="2451463"/>
                  <a:pt x="940526" y="2455817"/>
                </a:cubicBezTo>
                <a:cubicBezTo>
                  <a:pt x="1084656" y="2484643"/>
                  <a:pt x="1029028" y="2467901"/>
                  <a:pt x="1110343" y="2495006"/>
                </a:cubicBezTo>
                <a:cubicBezTo>
                  <a:pt x="1097280" y="2464526"/>
                  <a:pt x="1086876" y="2432764"/>
                  <a:pt x="1071154" y="2403566"/>
                </a:cubicBezTo>
                <a:cubicBezTo>
                  <a:pt x="1056268" y="2375920"/>
                  <a:pt x="1035359" y="2351930"/>
                  <a:pt x="1018903" y="2325189"/>
                </a:cubicBezTo>
                <a:cubicBezTo>
                  <a:pt x="812978" y="1990562"/>
                  <a:pt x="1131193" y="2487092"/>
                  <a:pt x="901337" y="2142309"/>
                </a:cubicBezTo>
                <a:cubicBezTo>
                  <a:pt x="887253" y="2121184"/>
                  <a:pt x="876708" y="2097795"/>
                  <a:pt x="862148" y="2076995"/>
                </a:cubicBezTo>
                <a:cubicBezTo>
                  <a:pt x="826979" y="2026754"/>
                  <a:pt x="776389" y="1973187"/>
                  <a:pt x="731520" y="1933303"/>
                </a:cubicBezTo>
                <a:cubicBezTo>
                  <a:pt x="719786" y="1922873"/>
                  <a:pt x="705394" y="1915886"/>
                  <a:pt x="692331" y="1907177"/>
                </a:cubicBezTo>
                <a:cubicBezTo>
                  <a:pt x="653143" y="1911531"/>
                  <a:pt x="612172" y="1907771"/>
                  <a:pt x="574766" y="1920240"/>
                </a:cubicBezTo>
                <a:cubicBezTo>
                  <a:pt x="544978" y="1930169"/>
                  <a:pt x="496388" y="1972492"/>
                  <a:pt x="496388" y="1972492"/>
                </a:cubicBezTo>
                <a:cubicBezTo>
                  <a:pt x="431074" y="1968138"/>
                  <a:pt x="334901" y="2015087"/>
                  <a:pt x="300446" y="1959429"/>
                </a:cubicBezTo>
                <a:cubicBezTo>
                  <a:pt x="254379" y="1885014"/>
                  <a:pt x="313263" y="1784674"/>
                  <a:pt x="326571" y="1698172"/>
                </a:cubicBezTo>
                <a:cubicBezTo>
                  <a:pt x="338448" y="1620973"/>
                  <a:pt x="359068" y="1620116"/>
                  <a:pt x="391886" y="1554480"/>
                </a:cubicBezTo>
                <a:cubicBezTo>
                  <a:pt x="455799" y="1426653"/>
                  <a:pt x="383607" y="1540772"/>
                  <a:pt x="444137" y="1449977"/>
                </a:cubicBezTo>
                <a:lnTo>
                  <a:pt x="352697" y="1358537"/>
                </a:lnTo>
                <a:cubicBezTo>
                  <a:pt x="339634" y="1345474"/>
                  <a:pt x="330031" y="1327611"/>
                  <a:pt x="313508" y="1319349"/>
                </a:cubicBezTo>
                <a:lnTo>
                  <a:pt x="261257" y="1293223"/>
                </a:lnTo>
                <a:cubicBezTo>
                  <a:pt x="252548" y="1280160"/>
                  <a:pt x="246232" y="1265136"/>
                  <a:pt x="235131" y="1254035"/>
                </a:cubicBezTo>
                <a:cubicBezTo>
                  <a:pt x="202563" y="1221467"/>
                  <a:pt x="186521" y="1227695"/>
                  <a:pt x="143691" y="1214846"/>
                </a:cubicBezTo>
                <a:cubicBezTo>
                  <a:pt x="117314" y="1206933"/>
                  <a:pt x="65314" y="1188720"/>
                  <a:pt x="65314" y="1188720"/>
                </a:cubicBezTo>
                <a:cubicBezTo>
                  <a:pt x="56605" y="1171303"/>
                  <a:pt x="41126" y="1155845"/>
                  <a:pt x="39188" y="1136469"/>
                </a:cubicBezTo>
                <a:cubicBezTo>
                  <a:pt x="31857" y="1063160"/>
                  <a:pt x="78246" y="999374"/>
                  <a:pt x="143691" y="966652"/>
                </a:cubicBezTo>
                <a:cubicBezTo>
                  <a:pt x="161108" y="957943"/>
                  <a:pt x="179036" y="950187"/>
                  <a:pt x="195943" y="940526"/>
                </a:cubicBezTo>
                <a:cubicBezTo>
                  <a:pt x="209574" y="932737"/>
                  <a:pt x="219900" y="918208"/>
                  <a:pt x="235131" y="914400"/>
                </a:cubicBezTo>
                <a:cubicBezTo>
                  <a:pt x="273384" y="904837"/>
                  <a:pt x="313508" y="905691"/>
                  <a:pt x="352697" y="901337"/>
                </a:cubicBezTo>
                <a:cubicBezTo>
                  <a:pt x="357051" y="883920"/>
                  <a:pt x="364450" y="866991"/>
                  <a:pt x="365760" y="849086"/>
                </a:cubicBezTo>
                <a:cubicBezTo>
                  <a:pt x="377534" y="688172"/>
                  <a:pt x="314910" y="507558"/>
                  <a:pt x="391886" y="365760"/>
                </a:cubicBezTo>
                <a:cubicBezTo>
                  <a:pt x="427445" y="300256"/>
                  <a:pt x="539931" y="383177"/>
                  <a:pt x="613954" y="391886"/>
                </a:cubicBezTo>
                <a:cubicBezTo>
                  <a:pt x="623621" y="440222"/>
                  <a:pt x="628802" y="498173"/>
                  <a:pt x="666206" y="535577"/>
                </a:cubicBezTo>
                <a:cubicBezTo>
                  <a:pt x="677307" y="546678"/>
                  <a:pt x="690097" y="558173"/>
                  <a:pt x="705394" y="561703"/>
                </a:cubicBezTo>
                <a:cubicBezTo>
                  <a:pt x="748034" y="571543"/>
                  <a:pt x="792703" y="568577"/>
                  <a:pt x="836023" y="574766"/>
                </a:cubicBezTo>
                <a:cubicBezTo>
                  <a:pt x="914683" y="586003"/>
                  <a:pt x="1071154" y="613955"/>
                  <a:pt x="1071154" y="613955"/>
                </a:cubicBezTo>
                <a:cubicBezTo>
                  <a:pt x="1192379" y="674565"/>
                  <a:pt x="1108954" y="643656"/>
                  <a:pt x="1358537" y="627017"/>
                </a:cubicBezTo>
                <a:cubicBezTo>
                  <a:pt x="1636799" y="608466"/>
                  <a:pt x="1643765" y="607026"/>
                  <a:pt x="1854926" y="587829"/>
                </a:cubicBezTo>
                <a:cubicBezTo>
                  <a:pt x="1952166" y="490587"/>
                  <a:pt x="1832758" y="613692"/>
                  <a:pt x="1933303" y="496389"/>
                </a:cubicBezTo>
                <a:cubicBezTo>
                  <a:pt x="1945325" y="482363"/>
                  <a:pt x="1960469" y="471226"/>
                  <a:pt x="1972491" y="457200"/>
                </a:cubicBezTo>
                <a:cubicBezTo>
                  <a:pt x="1986660" y="440670"/>
                  <a:pt x="1999026" y="422665"/>
                  <a:pt x="2011680" y="404949"/>
                </a:cubicBezTo>
                <a:cubicBezTo>
                  <a:pt x="2020805" y="392174"/>
                  <a:pt x="2025745" y="375811"/>
                  <a:pt x="2037806" y="365760"/>
                </a:cubicBezTo>
                <a:cubicBezTo>
                  <a:pt x="2052765" y="353294"/>
                  <a:pt x="2072640" y="348343"/>
                  <a:pt x="2090057" y="339635"/>
                </a:cubicBezTo>
                <a:cubicBezTo>
                  <a:pt x="2122893" y="438141"/>
                  <a:pt x="2078598" y="316714"/>
                  <a:pt x="2129246" y="418012"/>
                </a:cubicBezTo>
                <a:cubicBezTo>
                  <a:pt x="2135404" y="430328"/>
                  <a:pt x="2135477" y="445245"/>
                  <a:pt x="2142308" y="457200"/>
                </a:cubicBezTo>
                <a:cubicBezTo>
                  <a:pt x="2153110" y="476103"/>
                  <a:pt x="2168842" y="491736"/>
                  <a:pt x="2181497" y="509452"/>
                </a:cubicBezTo>
                <a:cubicBezTo>
                  <a:pt x="2190622" y="522227"/>
                  <a:pt x="2196522" y="537539"/>
                  <a:pt x="2207623" y="548640"/>
                </a:cubicBezTo>
                <a:cubicBezTo>
                  <a:pt x="2218724" y="559741"/>
                  <a:pt x="2234750" y="564715"/>
                  <a:pt x="2246811" y="574766"/>
                </a:cubicBezTo>
                <a:cubicBezTo>
                  <a:pt x="2261003" y="586593"/>
                  <a:pt x="2270967" y="603217"/>
                  <a:pt x="2286000" y="613955"/>
                </a:cubicBezTo>
                <a:cubicBezTo>
                  <a:pt x="2301846" y="625273"/>
                  <a:pt x="2321553" y="630061"/>
                  <a:pt x="2338251" y="640080"/>
                </a:cubicBezTo>
                <a:cubicBezTo>
                  <a:pt x="2365176" y="656235"/>
                  <a:pt x="2391509" y="673492"/>
                  <a:pt x="2416628" y="692332"/>
                </a:cubicBezTo>
                <a:cubicBezTo>
                  <a:pt x="2451462" y="718458"/>
                  <a:pt x="2496978" y="734479"/>
                  <a:pt x="2521131" y="770709"/>
                </a:cubicBezTo>
                <a:lnTo>
                  <a:pt x="2573383" y="849086"/>
                </a:lnTo>
                <a:cubicBezTo>
                  <a:pt x="2577737" y="866503"/>
                  <a:pt x="2581514" y="884075"/>
                  <a:pt x="2586446" y="901337"/>
                </a:cubicBezTo>
                <a:cubicBezTo>
                  <a:pt x="2590229" y="914577"/>
                  <a:pt x="2596521" y="927084"/>
                  <a:pt x="2599508" y="940526"/>
                </a:cubicBezTo>
                <a:cubicBezTo>
                  <a:pt x="2605253" y="966381"/>
                  <a:pt x="2607833" y="992844"/>
                  <a:pt x="2612571" y="1018903"/>
                </a:cubicBezTo>
                <a:cubicBezTo>
                  <a:pt x="2625132" y="1087990"/>
                  <a:pt x="2638536" y="1146499"/>
                  <a:pt x="2664823" y="1214846"/>
                </a:cubicBezTo>
                <a:cubicBezTo>
                  <a:pt x="2670459" y="1229499"/>
                  <a:pt x="2684572" y="1239689"/>
                  <a:pt x="2690948" y="1254035"/>
                </a:cubicBezTo>
                <a:cubicBezTo>
                  <a:pt x="2702133" y="1279200"/>
                  <a:pt x="2706846" y="1306843"/>
                  <a:pt x="2717074" y="1332412"/>
                </a:cubicBezTo>
                <a:cubicBezTo>
                  <a:pt x="2724306" y="1350492"/>
                  <a:pt x="2735291" y="1366869"/>
                  <a:pt x="2743200" y="1384663"/>
                </a:cubicBezTo>
                <a:cubicBezTo>
                  <a:pt x="2752723" y="1406090"/>
                  <a:pt x="2760617" y="1428206"/>
                  <a:pt x="2769326" y="1449977"/>
                </a:cubicBezTo>
                <a:cubicBezTo>
                  <a:pt x="2792150" y="1609752"/>
                  <a:pt x="2764186" y="1482851"/>
                  <a:pt x="2808514" y="1593669"/>
                </a:cubicBezTo>
                <a:cubicBezTo>
                  <a:pt x="2818742" y="1619238"/>
                  <a:pt x="2834640" y="1672046"/>
                  <a:pt x="2834640" y="1672046"/>
                </a:cubicBezTo>
                <a:cubicBezTo>
                  <a:pt x="2807519" y="1834771"/>
                  <a:pt x="2850418" y="1694913"/>
                  <a:pt x="2782388" y="1776549"/>
                </a:cubicBezTo>
                <a:cubicBezTo>
                  <a:pt x="2769922" y="1791508"/>
                  <a:pt x="2769086" y="1814145"/>
                  <a:pt x="2756263" y="1828800"/>
                </a:cubicBezTo>
                <a:cubicBezTo>
                  <a:pt x="2664750" y="1933386"/>
                  <a:pt x="2644781" y="1969885"/>
                  <a:pt x="2547257" y="2011680"/>
                </a:cubicBezTo>
                <a:cubicBezTo>
                  <a:pt x="2534601" y="2017104"/>
                  <a:pt x="2521308" y="2020960"/>
                  <a:pt x="2508068" y="2024743"/>
                </a:cubicBezTo>
                <a:cubicBezTo>
                  <a:pt x="2490806" y="2029675"/>
                  <a:pt x="2473234" y="2033452"/>
                  <a:pt x="2455817" y="2037806"/>
                </a:cubicBezTo>
                <a:cubicBezTo>
                  <a:pt x="2451463" y="2050869"/>
                  <a:pt x="2444848" y="2063386"/>
                  <a:pt x="2442754" y="2076995"/>
                </a:cubicBezTo>
                <a:cubicBezTo>
                  <a:pt x="2436100" y="2120246"/>
                  <a:pt x="2439531" y="2164984"/>
                  <a:pt x="2429691" y="2207623"/>
                </a:cubicBezTo>
                <a:cubicBezTo>
                  <a:pt x="2426161" y="2222921"/>
                  <a:pt x="2417197" y="2239023"/>
                  <a:pt x="2403566" y="2246812"/>
                </a:cubicBezTo>
                <a:cubicBezTo>
                  <a:pt x="2384289" y="2257828"/>
                  <a:pt x="2359925" y="2255059"/>
                  <a:pt x="2338251" y="2259875"/>
                </a:cubicBezTo>
                <a:cubicBezTo>
                  <a:pt x="2320726" y="2263769"/>
                  <a:pt x="2303604" y="2269416"/>
                  <a:pt x="2286000" y="2272937"/>
                </a:cubicBezTo>
                <a:cubicBezTo>
                  <a:pt x="2252554" y="2279626"/>
                  <a:pt x="2202330" y="2282115"/>
                  <a:pt x="2168434" y="2299063"/>
                </a:cubicBezTo>
                <a:cubicBezTo>
                  <a:pt x="2145725" y="2310418"/>
                  <a:pt x="2125829" y="2326897"/>
                  <a:pt x="2103120" y="2338252"/>
                </a:cubicBezTo>
                <a:cubicBezTo>
                  <a:pt x="2090804" y="2344410"/>
                  <a:pt x="2076247" y="2345157"/>
                  <a:pt x="2063931" y="2351315"/>
                </a:cubicBezTo>
                <a:cubicBezTo>
                  <a:pt x="2041222" y="2362669"/>
                  <a:pt x="2020811" y="2378173"/>
                  <a:pt x="1998617" y="2390503"/>
                </a:cubicBezTo>
                <a:cubicBezTo>
                  <a:pt x="1981595" y="2399960"/>
                  <a:pt x="1963273" y="2406968"/>
                  <a:pt x="1946366" y="2416629"/>
                </a:cubicBezTo>
                <a:cubicBezTo>
                  <a:pt x="1932735" y="2424418"/>
                  <a:pt x="1921000" y="2435312"/>
                  <a:pt x="1907177" y="2442755"/>
                </a:cubicBezTo>
                <a:cubicBezTo>
                  <a:pt x="1864313" y="2465835"/>
                  <a:pt x="1819412" y="2484989"/>
                  <a:pt x="1776548" y="2508069"/>
                </a:cubicBezTo>
                <a:cubicBezTo>
                  <a:pt x="1694250" y="2552383"/>
                  <a:pt x="1780016" y="2519977"/>
                  <a:pt x="1698171" y="2547257"/>
                </a:cubicBezTo>
                <a:cubicBezTo>
                  <a:pt x="1680754" y="2560320"/>
                  <a:pt x="1665688" y="2577322"/>
                  <a:pt x="1645920" y="2586446"/>
                </a:cubicBezTo>
                <a:cubicBezTo>
                  <a:pt x="1508028" y="2650089"/>
                  <a:pt x="1437908" y="2630157"/>
                  <a:pt x="1267097" y="2638697"/>
                </a:cubicBezTo>
                <a:cubicBezTo>
                  <a:pt x="1249680" y="2634343"/>
                  <a:pt x="1228865" y="2636850"/>
                  <a:pt x="1214846" y="2625635"/>
                </a:cubicBezTo>
                <a:cubicBezTo>
                  <a:pt x="1186180" y="2602702"/>
                  <a:pt x="1212953" y="2498413"/>
                  <a:pt x="1214846" y="2495006"/>
                </a:cubicBezTo>
                <a:cubicBezTo>
                  <a:pt x="1224303" y="2477984"/>
                  <a:pt x="1250190" y="2478541"/>
                  <a:pt x="1267097" y="2468880"/>
                </a:cubicBezTo>
                <a:cubicBezTo>
                  <a:pt x="1280728" y="2461091"/>
                  <a:pt x="1292244" y="2449776"/>
                  <a:pt x="1306286" y="2442755"/>
                </a:cubicBezTo>
                <a:cubicBezTo>
                  <a:pt x="1318602" y="2436597"/>
                  <a:pt x="1331914" y="2432085"/>
                  <a:pt x="1345474" y="2429692"/>
                </a:cubicBezTo>
                <a:cubicBezTo>
                  <a:pt x="1406116" y="2418990"/>
                  <a:pt x="1468614" y="2418501"/>
                  <a:pt x="1528354" y="2403566"/>
                </a:cubicBezTo>
                <a:cubicBezTo>
                  <a:pt x="1627265" y="2378838"/>
                  <a:pt x="1562726" y="2392128"/>
                  <a:pt x="1724297" y="2377440"/>
                </a:cubicBezTo>
                <a:cubicBezTo>
                  <a:pt x="1807484" y="2356643"/>
                  <a:pt x="1816867" y="2351315"/>
                  <a:pt x="1933303" y="2351315"/>
                </a:cubicBezTo>
                <a:cubicBezTo>
                  <a:pt x="2007454" y="2351315"/>
                  <a:pt x="2081348" y="2360023"/>
                  <a:pt x="2155371" y="2364377"/>
                </a:cubicBezTo>
                <a:cubicBezTo>
                  <a:pt x="2172788" y="2373086"/>
                  <a:pt x="2189543" y="2383271"/>
                  <a:pt x="2207623" y="2390503"/>
                </a:cubicBezTo>
                <a:cubicBezTo>
                  <a:pt x="2233192" y="2400731"/>
                  <a:pt x="2286000" y="2416629"/>
                  <a:pt x="2286000" y="2416629"/>
                </a:cubicBezTo>
                <a:cubicBezTo>
                  <a:pt x="2307771" y="2412275"/>
                  <a:pt x="2339678" y="2422475"/>
                  <a:pt x="2351314" y="2403566"/>
                </a:cubicBezTo>
                <a:cubicBezTo>
                  <a:pt x="2379542" y="2357696"/>
                  <a:pt x="2379940" y="2299626"/>
                  <a:pt x="2390503" y="2246812"/>
                </a:cubicBezTo>
                <a:cubicBezTo>
                  <a:pt x="2394857" y="2225040"/>
                  <a:pt x="2400426" y="2203477"/>
                  <a:pt x="2403566" y="2181497"/>
                </a:cubicBezTo>
                <a:cubicBezTo>
                  <a:pt x="2409142" y="2142464"/>
                  <a:pt x="2410146" y="2102825"/>
                  <a:pt x="2416628" y="2063932"/>
                </a:cubicBezTo>
                <a:cubicBezTo>
                  <a:pt x="2418892" y="2050350"/>
                  <a:pt x="2425908" y="2037983"/>
                  <a:pt x="2429691" y="2024743"/>
                </a:cubicBezTo>
                <a:cubicBezTo>
                  <a:pt x="2434623" y="2007481"/>
                  <a:pt x="2432795" y="1987430"/>
                  <a:pt x="2442754" y="1972492"/>
                </a:cubicBezTo>
                <a:cubicBezTo>
                  <a:pt x="2451463" y="1959429"/>
                  <a:pt x="2468880" y="1955075"/>
                  <a:pt x="2481943" y="1946366"/>
                </a:cubicBezTo>
                <a:cubicBezTo>
                  <a:pt x="2486297" y="1928949"/>
                  <a:pt x="2488702" y="1910925"/>
                  <a:pt x="2495006" y="1894115"/>
                </a:cubicBezTo>
                <a:cubicBezTo>
                  <a:pt x="2501843" y="1875882"/>
                  <a:pt x="2515536" y="1860515"/>
                  <a:pt x="2521131" y="1841863"/>
                </a:cubicBezTo>
                <a:cubicBezTo>
                  <a:pt x="2528742" y="1816494"/>
                  <a:pt x="2524007" y="1787935"/>
                  <a:pt x="2534194" y="1763486"/>
                </a:cubicBezTo>
                <a:cubicBezTo>
                  <a:pt x="2566490" y="1685978"/>
                  <a:pt x="2590617" y="1690553"/>
                  <a:pt x="2638697" y="1632857"/>
                </a:cubicBezTo>
                <a:cubicBezTo>
                  <a:pt x="2800539" y="1438647"/>
                  <a:pt x="2651510" y="1616493"/>
                  <a:pt x="2756263" y="1436915"/>
                </a:cubicBezTo>
                <a:cubicBezTo>
                  <a:pt x="2770311" y="1412832"/>
                  <a:pt x="2793048" y="1394799"/>
                  <a:pt x="2808514" y="1371600"/>
                </a:cubicBezTo>
                <a:cubicBezTo>
                  <a:pt x="2823283" y="1349446"/>
                  <a:pt x="2888752" y="1223015"/>
                  <a:pt x="2913017" y="1201783"/>
                </a:cubicBezTo>
                <a:cubicBezTo>
                  <a:pt x="2926528" y="1189961"/>
                  <a:pt x="2947851" y="1193074"/>
                  <a:pt x="2965268" y="1188720"/>
                </a:cubicBezTo>
                <a:cubicBezTo>
                  <a:pt x="2873828" y="1184366"/>
                  <a:pt x="2782175" y="1183259"/>
                  <a:pt x="2690948" y="1175657"/>
                </a:cubicBezTo>
                <a:cubicBezTo>
                  <a:pt x="2677226" y="1174514"/>
                  <a:pt x="2663796" y="1169282"/>
                  <a:pt x="2651760" y="1162595"/>
                </a:cubicBezTo>
                <a:cubicBezTo>
                  <a:pt x="2624312" y="1147346"/>
                  <a:pt x="2573383" y="1110343"/>
                  <a:pt x="2573383" y="1110343"/>
                </a:cubicBezTo>
                <a:cubicBezTo>
                  <a:pt x="2564674" y="1097280"/>
                  <a:pt x="2554278" y="1085197"/>
                  <a:pt x="2547257" y="1071155"/>
                </a:cubicBezTo>
                <a:cubicBezTo>
                  <a:pt x="2541099" y="1058839"/>
                  <a:pt x="2537977" y="1045206"/>
                  <a:pt x="2534194" y="1031966"/>
                </a:cubicBezTo>
                <a:cubicBezTo>
                  <a:pt x="2518604" y="977402"/>
                  <a:pt x="2518333" y="962928"/>
                  <a:pt x="2508068" y="901337"/>
                </a:cubicBezTo>
                <a:cubicBezTo>
                  <a:pt x="2503714" y="814251"/>
                  <a:pt x="2502559" y="726947"/>
                  <a:pt x="2495006" y="640080"/>
                </a:cubicBezTo>
                <a:cubicBezTo>
                  <a:pt x="2493813" y="626362"/>
                  <a:pt x="2489581" y="612349"/>
                  <a:pt x="2481943" y="600892"/>
                </a:cubicBezTo>
                <a:cubicBezTo>
                  <a:pt x="2471695" y="585521"/>
                  <a:pt x="2456946" y="573530"/>
                  <a:pt x="2442754" y="561703"/>
                </a:cubicBezTo>
                <a:cubicBezTo>
                  <a:pt x="2430693" y="551652"/>
                  <a:pt x="2416629" y="544286"/>
                  <a:pt x="2403566" y="535577"/>
                </a:cubicBezTo>
                <a:cubicBezTo>
                  <a:pt x="2394857" y="522514"/>
                  <a:pt x="2389699" y="506196"/>
                  <a:pt x="2377440" y="496389"/>
                </a:cubicBezTo>
                <a:cubicBezTo>
                  <a:pt x="2346206" y="471402"/>
                  <a:pt x="2319032" y="488131"/>
                  <a:pt x="2286000" y="496389"/>
                </a:cubicBezTo>
                <a:cubicBezTo>
                  <a:pt x="2271054" y="541227"/>
                  <a:pt x="2273290" y="548286"/>
                  <a:pt x="2233748" y="587829"/>
                </a:cubicBezTo>
                <a:cubicBezTo>
                  <a:pt x="2222647" y="598930"/>
                  <a:pt x="2206621" y="603904"/>
                  <a:pt x="2194560" y="613955"/>
                </a:cubicBezTo>
                <a:cubicBezTo>
                  <a:pt x="2180368" y="625782"/>
                  <a:pt x="2168434" y="640080"/>
                  <a:pt x="2155371" y="653143"/>
                </a:cubicBezTo>
                <a:cubicBezTo>
                  <a:pt x="2151017" y="666206"/>
                  <a:pt x="2155855" y="689869"/>
                  <a:pt x="2142308" y="692332"/>
                </a:cubicBezTo>
                <a:cubicBezTo>
                  <a:pt x="2044635" y="710091"/>
                  <a:pt x="2030663" y="691924"/>
                  <a:pt x="1972491" y="653143"/>
                </a:cubicBezTo>
                <a:cubicBezTo>
                  <a:pt x="1948926" y="617795"/>
                  <a:pt x="1936813" y="603136"/>
                  <a:pt x="1920240" y="561703"/>
                </a:cubicBezTo>
                <a:cubicBezTo>
                  <a:pt x="1910012" y="536134"/>
                  <a:pt x="1894114" y="483326"/>
                  <a:pt x="1894114" y="483326"/>
                </a:cubicBezTo>
                <a:cubicBezTo>
                  <a:pt x="1889760" y="439783"/>
                  <a:pt x="1886835" y="396073"/>
                  <a:pt x="1881051" y="352697"/>
                </a:cubicBezTo>
                <a:cubicBezTo>
                  <a:pt x="1878117" y="330689"/>
                  <a:pt x="1870742" y="309414"/>
                  <a:pt x="1867988" y="287383"/>
                </a:cubicBezTo>
                <a:cubicBezTo>
                  <a:pt x="1862023" y="239660"/>
                  <a:pt x="1859280" y="191589"/>
                  <a:pt x="1854926" y="143692"/>
                </a:cubicBezTo>
                <a:cubicBezTo>
                  <a:pt x="1820092" y="152400"/>
                  <a:pt x="1782539" y="153759"/>
                  <a:pt x="1750423" y="169817"/>
                </a:cubicBezTo>
                <a:cubicBezTo>
                  <a:pt x="1690382" y="199837"/>
                  <a:pt x="1717644" y="195943"/>
                  <a:pt x="1672046" y="195943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ZoneTexte 46"/>
          <p:cNvSpPr txBox="1"/>
          <p:nvPr/>
        </p:nvSpPr>
        <p:spPr>
          <a:xfrm>
            <a:off x="285720" y="6000768"/>
            <a:ext cx="107157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ADN</a:t>
            </a:r>
          </a:p>
        </p:txBody>
      </p: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 animBg="1"/>
      <p:bldP spid="31" grpId="0"/>
      <p:bldP spid="32" grpId="0" animBg="1"/>
      <p:bldP spid="33" grpId="0"/>
      <p:bldP spid="38" grpId="0" animBg="1"/>
      <p:bldP spid="39" grpId="0"/>
      <p:bldP spid="44" grpId="0" animBg="1"/>
      <p:bldP spid="45" grpId="0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929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livre de recettes (~ 25’000) 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714348" y="1428736"/>
            <a:ext cx="7643866" cy="5143536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2214546" y="1857364"/>
            <a:ext cx="3500462" cy="33575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/>
          <p:cNvSpPr/>
          <p:nvPr/>
        </p:nvSpPr>
        <p:spPr>
          <a:xfrm>
            <a:off x="2071670" y="1714488"/>
            <a:ext cx="3786214" cy="364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857620" y="157161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4857752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Ellipse 17"/>
          <p:cNvSpPr/>
          <p:nvPr/>
        </p:nvSpPr>
        <p:spPr>
          <a:xfrm>
            <a:off x="5500694" y="2714620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5500694" y="392906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4714876" y="478632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3428992" y="5072074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2357422" y="442913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2000232" y="3214686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2643174" y="1928802"/>
            <a:ext cx="357190" cy="4286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428992" y="2928934"/>
            <a:ext cx="1428760" cy="128588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ZoneTexte 27"/>
          <p:cNvSpPr txBox="1"/>
          <p:nvPr/>
        </p:nvSpPr>
        <p:spPr>
          <a:xfrm>
            <a:off x="3643306" y="30003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Ss-u. r.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00430" y="3441142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ZoneTexte 30"/>
          <p:cNvSpPr txBox="1"/>
          <p:nvPr/>
        </p:nvSpPr>
        <p:spPr>
          <a:xfrm>
            <a:off x="3643306" y="34290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2" name="Ellipse 31"/>
          <p:cNvSpPr/>
          <p:nvPr/>
        </p:nvSpPr>
        <p:spPr>
          <a:xfrm>
            <a:off x="4214810" y="3571876"/>
            <a:ext cx="428628" cy="4286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/>
          <p:cNvSpPr txBox="1"/>
          <p:nvPr/>
        </p:nvSpPr>
        <p:spPr>
          <a:xfrm>
            <a:off x="4286248" y="3571876"/>
            <a:ext cx="32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4143372" y="2714620"/>
            <a:ext cx="2071702" cy="71438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572000" y="3929066"/>
            <a:ext cx="1643074" cy="35719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6286512" y="2583886"/>
            <a:ext cx="57150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ZoneTexte 38"/>
          <p:cNvSpPr txBox="1"/>
          <p:nvPr/>
        </p:nvSpPr>
        <p:spPr>
          <a:xfrm>
            <a:off x="6429388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>
          <a:xfrm>
            <a:off x="6357950" y="3929066"/>
            <a:ext cx="571504" cy="4980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ZoneTexte 44"/>
          <p:cNvSpPr txBox="1"/>
          <p:nvPr/>
        </p:nvSpPr>
        <p:spPr>
          <a:xfrm>
            <a:off x="6572264" y="3998466"/>
            <a:ext cx="285752" cy="36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6" name="Forme libre 45"/>
          <p:cNvSpPr/>
          <p:nvPr/>
        </p:nvSpPr>
        <p:spPr>
          <a:xfrm>
            <a:off x="2481943" y="2168434"/>
            <a:ext cx="2965268" cy="2650089"/>
          </a:xfrm>
          <a:custGeom>
            <a:avLst/>
            <a:gdLst>
              <a:gd name="connsiteX0" fmla="*/ 1123406 w 2965268"/>
              <a:gd name="connsiteY0" fmla="*/ 0 h 2650089"/>
              <a:gd name="connsiteX1" fmla="*/ 1267097 w 2965268"/>
              <a:gd name="connsiteY1" fmla="*/ 52252 h 2650089"/>
              <a:gd name="connsiteX2" fmla="*/ 1397726 w 2965268"/>
              <a:gd name="connsiteY2" fmla="*/ 156755 h 2650089"/>
              <a:gd name="connsiteX3" fmla="*/ 1463040 w 2965268"/>
              <a:gd name="connsiteY3" fmla="*/ 195943 h 2650089"/>
              <a:gd name="connsiteX4" fmla="*/ 1502228 w 2965268"/>
              <a:gd name="connsiteY4" fmla="*/ 222069 h 2650089"/>
              <a:gd name="connsiteX5" fmla="*/ 1567543 w 2965268"/>
              <a:gd name="connsiteY5" fmla="*/ 300446 h 2650089"/>
              <a:gd name="connsiteX6" fmla="*/ 1606731 w 2965268"/>
              <a:gd name="connsiteY6" fmla="*/ 326572 h 2650089"/>
              <a:gd name="connsiteX7" fmla="*/ 1619794 w 2965268"/>
              <a:gd name="connsiteY7" fmla="*/ 378823 h 2650089"/>
              <a:gd name="connsiteX8" fmla="*/ 1515291 w 2965268"/>
              <a:gd name="connsiteY8" fmla="*/ 444137 h 2650089"/>
              <a:gd name="connsiteX9" fmla="*/ 1005840 w 2965268"/>
              <a:gd name="connsiteY9" fmla="*/ 418012 h 2650089"/>
              <a:gd name="connsiteX10" fmla="*/ 953588 w 2965268"/>
              <a:gd name="connsiteY10" fmla="*/ 391886 h 2650089"/>
              <a:gd name="connsiteX11" fmla="*/ 914400 w 2965268"/>
              <a:gd name="connsiteY11" fmla="*/ 378823 h 2650089"/>
              <a:gd name="connsiteX12" fmla="*/ 888274 w 2965268"/>
              <a:gd name="connsiteY12" fmla="*/ 326572 h 2650089"/>
              <a:gd name="connsiteX13" fmla="*/ 888274 w 2965268"/>
              <a:gd name="connsiteY13" fmla="*/ 130629 h 2650089"/>
              <a:gd name="connsiteX14" fmla="*/ 966651 w 2965268"/>
              <a:gd name="connsiteY14" fmla="*/ 78377 h 2650089"/>
              <a:gd name="connsiteX15" fmla="*/ 1071154 w 2965268"/>
              <a:gd name="connsiteY15" fmla="*/ 52252 h 2650089"/>
              <a:gd name="connsiteX16" fmla="*/ 1240971 w 2965268"/>
              <a:gd name="connsiteY16" fmla="*/ 65315 h 2650089"/>
              <a:gd name="connsiteX17" fmla="*/ 1319348 w 2965268"/>
              <a:gd name="connsiteY17" fmla="*/ 91440 h 2650089"/>
              <a:gd name="connsiteX18" fmla="*/ 1436914 w 2965268"/>
              <a:gd name="connsiteY18" fmla="*/ 117566 h 2650089"/>
              <a:gd name="connsiteX19" fmla="*/ 1489166 w 2965268"/>
              <a:gd name="connsiteY19" fmla="*/ 130629 h 2650089"/>
              <a:gd name="connsiteX20" fmla="*/ 1528354 w 2965268"/>
              <a:gd name="connsiteY20" fmla="*/ 156755 h 2650089"/>
              <a:gd name="connsiteX21" fmla="*/ 1554480 w 2965268"/>
              <a:gd name="connsiteY21" fmla="*/ 235132 h 2650089"/>
              <a:gd name="connsiteX22" fmla="*/ 1541417 w 2965268"/>
              <a:gd name="connsiteY22" fmla="*/ 313509 h 2650089"/>
              <a:gd name="connsiteX23" fmla="*/ 1502228 w 2965268"/>
              <a:gd name="connsiteY23" fmla="*/ 339635 h 2650089"/>
              <a:gd name="connsiteX24" fmla="*/ 849086 w 2965268"/>
              <a:gd name="connsiteY24" fmla="*/ 365760 h 2650089"/>
              <a:gd name="connsiteX25" fmla="*/ 796834 w 2965268"/>
              <a:gd name="connsiteY25" fmla="*/ 404949 h 2650089"/>
              <a:gd name="connsiteX26" fmla="*/ 600891 w 2965268"/>
              <a:gd name="connsiteY26" fmla="*/ 509452 h 2650089"/>
              <a:gd name="connsiteX27" fmla="*/ 378823 w 2965268"/>
              <a:gd name="connsiteY27" fmla="*/ 653143 h 2650089"/>
              <a:gd name="connsiteX28" fmla="*/ 143691 w 2965268"/>
              <a:gd name="connsiteY28" fmla="*/ 770709 h 2650089"/>
              <a:gd name="connsiteX29" fmla="*/ 39188 w 2965268"/>
              <a:gd name="connsiteY29" fmla="*/ 796835 h 2650089"/>
              <a:gd name="connsiteX30" fmla="*/ 0 w 2965268"/>
              <a:gd name="connsiteY30" fmla="*/ 809897 h 2650089"/>
              <a:gd name="connsiteX31" fmla="*/ 26126 w 2965268"/>
              <a:gd name="connsiteY31" fmla="*/ 849086 h 2650089"/>
              <a:gd name="connsiteX32" fmla="*/ 117566 w 2965268"/>
              <a:gd name="connsiteY32" fmla="*/ 914400 h 2650089"/>
              <a:gd name="connsiteX33" fmla="*/ 143691 w 2965268"/>
              <a:gd name="connsiteY33" fmla="*/ 966652 h 2650089"/>
              <a:gd name="connsiteX34" fmla="*/ 182880 w 2965268"/>
              <a:gd name="connsiteY34" fmla="*/ 992777 h 2650089"/>
              <a:gd name="connsiteX35" fmla="*/ 222068 w 2965268"/>
              <a:gd name="connsiteY35" fmla="*/ 1031966 h 2650089"/>
              <a:gd name="connsiteX36" fmla="*/ 222068 w 2965268"/>
              <a:gd name="connsiteY36" fmla="*/ 1306286 h 2650089"/>
              <a:gd name="connsiteX37" fmla="*/ 195943 w 2965268"/>
              <a:gd name="connsiteY37" fmla="*/ 1384663 h 2650089"/>
              <a:gd name="connsiteX38" fmla="*/ 182880 w 2965268"/>
              <a:gd name="connsiteY38" fmla="*/ 1423852 h 2650089"/>
              <a:gd name="connsiteX39" fmla="*/ 235131 w 2965268"/>
              <a:gd name="connsiteY39" fmla="*/ 1541417 h 2650089"/>
              <a:gd name="connsiteX40" fmla="*/ 313508 w 2965268"/>
              <a:gd name="connsiteY40" fmla="*/ 1567543 h 2650089"/>
              <a:gd name="connsiteX41" fmla="*/ 404948 w 2965268"/>
              <a:gd name="connsiteY41" fmla="*/ 1606732 h 2650089"/>
              <a:gd name="connsiteX42" fmla="*/ 666206 w 2965268"/>
              <a:gd name="connsiteY42" fmla="*/ 1685109 h 2650089"/>
              <a:gd name="connsiteX43" fmla="*/ 692331 w 2965268"/>
              <a:gd name="connsiteY43" fmla="*/ 1724297 h 2650089"/>
              <a:gd name="connsiteX44" fmla="*/ 653143 w 2965268"/>
              <a:gd name="connsiteY44" fmla="*/ 1815737 h 2650089"/>
              <a:gd name="connsiteX45" fmla="*/ 627017 w 2965268"/>
              <a:gd name="connsiteY45" fmla="*/ 1907177 h 2650089"/>
              <a:gd name="connsiteX46" fmla="*/ 587828 w 2965268"/>
              <a:gd name="connsiteY46" fmla="*/ 1998617 h 2650089"/>
              <a:gd name="connsiteX47" fmla="*/ 535577 w 2965268"/>
              <a:gd name="connsiteY47" fmla="*/ 2116183 h 2650089"/>
              <a:gd name="connsiteX48" fmla="*/ 509451 w 2965268"/>
              <a:gd name="connsiteY48" fmla="*/ 2233749 h 2650089"/>
              <a:gd name="connsiteX49" fmla="*/ 522514 w 2965268"/>
              <a:gd name="connsiteY49" fmla="*/ 2364377 h 2650089"/>
              <a:gd name="connsiteX50" fmla="*/ 757646 w 2965268"/>
              <a:gd name="connsiteY50" fmla="*/ 2442755 h 2650089"/>
              <a:gd name="connsiteX51" fmla="*/ 940526 w 2965268"/>
              <a:gd name="connsiteY51" fmla="*/ 2455817 h 2650089"/>
              <a:gd name="connsiteX52" fmla="*/ 1110343 w 2965268"/>
              <a:gd name="connsiteY52" fmla="*/ 2495006 h 2650089"/>
              <a:gd name="connsiteX53" fmla="*/ 1071154 w 2965268"/>
              <a:gd name="connsiteY53" fmla="*/ 2403566 h 2650089"/>
              <a:gd name="connsiteX54" fmla="*/ 1018903 w 2965268"/>
              <a:gd name="connsiteY54" fmla="*/ 2325189 h 2650089"/>
              <a:gd name="connsiteX55" fmla="*/ 901337 w 2965268"/>
              <a:gd name="connsiteY55" fmla="*/ 2142309 h 2650089"/>
              <a:gd name="connsiteX56" fmla="*/ 862148 w 2965268"/>
              <a:gd name="connsiteY56" fmla="*/ 2076995 h 2650089"/>
              <a:gd name="connsiteX57" fmla="*/ 731520 w 2965268"/>
              <a:gd name="connsiteY57" fmla="*/ 1933303 h 2650089"/>
              <a:gd name="connsiteX58" fmla="*/ 692331 w 2965268"/>
              <a:gd name="connsiteY58" fmla="*/ 1907177 h 2650089"/>
              <a:gd name="connsiteX59" fmla="*/ 574766 w 2965268"/>
              <a:gd name="connsiteY59" fmla="*/ 1920240 h 2650089"/>
              <a:gd name="connsiteX60" fmla="*/ 496388 w 2965268"/>
              <a:gd name="connsiteY60" fmla="*/ 1972492 h 2650089"/>
              <a:gd name="connsiteX61" fmla="*/ 300446 w 2965268"/>
              <a:gd name="connsiteY61" fmla="*/ 1959429 h 2650089"/>
              <a:gd name="connsiteX62" fmla="*/ 326571 w 2965268"/>
              <a:gd name="connsiteY62" fmla="*/ 1698172 h 2650089"/>
              <a:gd name="connsiteX63" fmla="*/ 391886 w 2965268"/>
              <a:gd name="connsiteY63" fmla="*/ 1554480 h 2650089"/>
              <a:gd name="connsiteX64" fmla="*/ 444137 w 2965268"/>
              <a:gd name="connsiteY64" fmla="*/ 1449977 h 2650089"/>
              <a:gd name="connsiteX65" fmla="*/ 352697 w 2965268"/>
              <a:gd name="connsiteY65" fmla="*/ 1358537 h 2650089"/>
              <a:gd name="connsiteX66" fmla="*/ 313508 w 2965268"/>
              <a:gd name="connsiteY66" fmla="*/ 1319349 h 2650089"/>
              <a:gd name="connsiteX67" fmla="*/ 261257 w 2965268"/>
              <a:gd name="connsiteY67" fmla="*/ 1293223 h 2650089"/>
              <a:gd name="connsiteX68" fmla="*/ 235131 w 2965268"/>
              <a:gd name="connsiteY68" fmla="*/ 1254035 h 2650089"/>
              <a:gd name="connsiteX69" fmla="*/ 143691 w 2965268"/>
              <a:gd name="connsiteY69" fmla="*/ 1214846 h 2650089"/>
              <a:gd name="connsiteX70" fmla="*/ 65314 w 2965268"/>
              <a:gd name="connsiteY70" fmla="*/ 1188720 h 2650089"/>
              <a:gd name="connsiteX71" fmla="*/ 39188 w 2965268"/>
              <a:gd name="connsiteY71" fmla="*/ 1136469 h 2650089"/>
              <a:gd name="connsiteX72" fmla="*/ 143691 w 2965268"/>
              <a:gd name="connsiteY72" fmla="*/ 966652 h 2650089"/>
              <a:gd name="connsiteX73" fmla="*/ 195943 w 2965268"/>
              <a:gd name="connsiteY73" fmla="*/ 940526 h 2650089"/>
              <a:gd name="connsiteX74" fmla="*/ 235131 w 2965268"/>
              <a:gd name="connsiteY74" fmla="*/ 914400 h 2650089"/>
              <a:gd name="connsiteX75" fmla="*/ 352697 w 2965268"/>
              <a:gd name="connsiteY75" fmla="*/ 901337 h 2650089"/>
              <a:gd name="connsiteX76" fmla="*/ 365760 w 2965268"/>
              <a:gd name="connsiteY76" fmla="*/ 849086 h 2650089"/>
              <a:gd name="connsiteX77" fmla="*/ 391886 w 2965268"/>
              <a:gd name="connsiteY77" fmla="*/ 365760 h 2650089"/>
              <a:gd name="connsiteX78" fmla="*/ 613954 w 2965268"/>
              <a:gd name="connsiteY78" fmla="*/ 391886 h 2650089"/>
              <a:gd name="connsiteX79" fmla="*/ 666206 w 2965268"/>
              <a:gd name="connsiteY79" fmla="*/ 535577 h 2650089"/>
              <a:gd name="connsiteX80" fmla="*/ 705394 w 2965268"/>
              <a:gd name="connsiteY80" fmla="*/ 561703 h 2650089"/>
              <a:gd name="connsiteX81" fmla="*/ 836023 w 2965268"/>
              <a:gd name="connsiteY81" fmla="*/ 574766 h 2650089"/>
              <a:gd name="connsiteX82" fmla="*/ 1071154 w 2965268"/>
              <a:gd name="connsiteY82" fmla="*/ 613955 h 2650089"/>
              <a:gd name="connsiteX83" fmla="*/ 1358537 w 2965268"/>
              <a:gd name="connsiteY83" fmla="*/ 627017 h 2650089"/>
              <a:gd name="connsiteX84" fmla="*/ 1854926 w 2965268"/>
              <a:gd name="connsiteY84" fmla="*/ 587829 h 2650089"/>
              <a:gd name="connsiteX85" fmla="*/ 1933303 w 2965268"/>
              <a:gd name="connsiteY85" fmla="*/ 496389 h 2650089"/>
              <a:gd name="connsiteX86" fmla="*/ 1972491 w 2965268"/>
              <a:gd name="connsiteY86" fmla="*/ 457200 h 2650089"/>
              <a:gd name="connsiteX87" fmla="*/ 2011680 w 2965268"/>
              <a:gd name="connsiteY87" fmla="*/ 404949 h 2650089"/>
              <a:gd name="connsiteX88" fmla="*/ 2037806 w 2965268"/>
              <a:gd name="connsiteY88" fmla="*/ 365760 h 2650089"/>
              <a:gd name="connsiteX89" fmla="*/ 2090057 w 2965268"/>
              <a:gd name="connsiteY89" fmla="*/ 339635 h 2650089"/>
              <a:gd name="connsiteX90" fmla="*/ 2129246 w 2965268"/>
              <a:gd name="connsiteY90" fmla="*/ 418012 h 2650089"/>
              <a:gd name="connsiteX91" fmla="*/ 2142308 w 2965268"/>
              <a:gd name="connsiteY91" fmla="*/ 457200 h 2650089"/>
              <a:gd name="connsiteX92" fmla="*/ 2181497 w 2965268"/>
              <a:gd name="connsiteY92" fmla="*/ 509452 h 2650089"/>
              <a:gd name="connsiteX93" fmla="*/ 2207623 w 2965268"/>
              <a:gd name="connsiteY93" fmla="*/ 548640 h 2650089"/>
              <a:gd name="connsiteX94" fmla="*/ 2246811 w 2965268"/>
              <a:gd name="connsiteY94" fmla="*/ 574766 h 2650089"/>
              <a:gd name="connsiteX95" fmla="*/ 2286000 w 2965268"/>
              <a:gd name="connsiteY95" fmla="*/ 613955 h 2650089"/>
              <a:gd name="connsiteX96" fmla="*/ 2338251 w 2965268"/>
              <a:gd name="connsiteY96" fmla="*/ 640080 h 2650089"/>
              <a:gd name="connsiteX97" fmla="*/ 2416628 w 2965268"/>
              <a:gd name="connsiteY97" fmla="*/ 692332 h 2650089"/>
              <a:gd name="connsiteX98" fmla="*/ 2521131 w 2965268"/>
              <a:gd name="connsiteY98" fmla="*/ 770709 h 2650089"/>
              <a:gd name="connsiteX99" fmla="*/ 2573383 w 2965268"/>
              <a:gd name="connsiteY99" fmla="*/ 849086 h 2650089"/>
              <a:gd name="connsiteX100" fmla="*/ 2586446 w 2965268"/>
              <a:gd name="connsiteY100" fmla="*/ 901337 h 2650089"/>
              <a:gd name="connsiteX101" fmla="*/ 2599508 w 2965268"/>
              <a:gd name="connsiteY101" fmla="*/ 940526 h 2650089"/>
              <a:gd name="connsiteX102" fmla="*/ 2612571 w 2965268"/>
              <a:gd name="connsiteY102" fmla="*/ 1018903 h 2650089"/>
              <a:gd name="connsiteX103" fmla="*/ 2664823 w 2965268"/>
              <a:gd name="connsiteY103" fmla="*/ 1214846 h 2650089"/>
              <a:gd name="connsiteX104" fmla="*/ 2690948 w 2965268"/>
              <a:gd name="connsiteY104" fmla="*/ 1254035 h 2650089"/>
              <a:gd name="connsiteX105" fmla="*/ 2717074 w 2965268"/>
              <a:gd name="connsiteY105" fmla="*/ 1332412 h 2650089"/>
              <a:gd name="connsiteX106" fmla="*/ 2743200 w 2965268"/>
              <a:gd name="connsiteY106" fmla="*/ 1384663 h 2650089"/>
              <a:gd name="connsiteX107" fmla="*/ 2769326 w 2965268"/>
              <a:gd name="connsiteY107" fmla="*/ 1449977 h 2650089"/>
              <a:gd name="connsiteX108" fmla="*/ 2808514 w 2965268"/>
              <a:gd name="connsiteY108" fmla="*/ 1593669 h 2650089"/>
              <a:gd name="connsiteX109" fmla="*/ 2834640 w 2965268"/>
              <a:gd name="connsiteY109" fmla="*/ 1672046 h 2650089"/>
              <a:gd name="connsiteX110" fmla="*/ 2782388 w 2965268"/>
              <a:gd name="connsiteY110" fmla="*/ 1776549 h 2650089"/>
              <a:gd name="connsiteX111" fmla="*/ 2756263 w 2965268"/>
              <a:gd name="connsiteY111" fmla="*/ 1828800 h 2650089"/>
              <a:gd name="connsiteX112" fmla="*/ 2547257 w 2965268"/>
              <a:gd name="connsiteY112" fmla="*/ 2011680 h 2650089"/>
              <a:gd name="connsiteX113" fmla="*/ 2508068 w 2965268"/>
              <a:gd name="connsiteY113" fmla="*/ 2024743 h 2650089"/>
              <a:gd name="connsiteX114" fmla="*/ 2455817 w 2965268"/>
              <a:gd name="connsiteY114" fmla="*/ 2037806 h 2650089"/>
              <a:gd name="connsiteX115" fmla="*/ 2442754 w 2965268"/>
              <a:gd name="connsiteY115" fmla="*/ 2076995 h 2650089"/>
              <a:gd name="connsiteX116" fmla="*/ 2429691 w 2965268"/>
              <a:gd name="connsiteY116" fmla="*/ 2207623 h 2650089"/>
              <a:gd name="connsiteX117" fmla="*/ 2403566 w 2965268"/>
              <a:gd name="connsiteY117" fmla="*/ 2246812 h 2650089"/>
              <a:gd name="connsiteX118" fmla="*/ 2338251 w 2965268"/>
              <a:gd name="connsiteY118" fmla="*/ 2259875 h 2650089"/>
              <a:gd name="connsiteX119" fmla="*/ 2286000 w 2965268"/>
              <a:gd name="connsiteY119" fmla="*/ 2272937 h 2650089"/>
              <a:gd name="connsiteX120" fmla="*/ 2168434 w 2965268"/>
              <a:gd name="connsiteY120" fmla="*/ 2299063 h 2650089"/>
              <a:gd name="connsiteX121" fmla="*/ 2103120 w 2965268"/>
              <a:gd name="connsiteY121" fmla="*/ 2338252 h 2650089"/>
              <a:gd name="connsiteX122" fmla="*/ 2063931 w 2965268"/>
              <a:gd name="connsiteY122" fmla="*/ 2351315 h 2650089"/>
              <a:gd name="connsiteX123" fmla="*/ 1998617 w 2965268"/>
              <a:gd name="connsiteY123" fmla="*/ 2390503 h 2650089"/>
              <a:gd name="connsiteX124" fmla="*/ 1946366 w 2965268"/>
              <a:gd name="connsiteY124" fmla="*/ 2416629 h 2650089"/>
              <a:gd name="connsiteX125" fmla="*/ 1907177 w 2965268"/>
              <a:gd name="connsiteY125" fmla="*/ 2442755 h 2650089"/>
              <a:gd name="connsiteX126" fmla="*/ 1776548 w 2965268"/>
              <a:gd name="connsiteY126" fmla="*/ 2508069 h 2650089"/>
              <a:gd name="connsiteX127" fmla="*/ 1698171 w 2965268"/>
              <a:gd name="connsiteY127" fmla="*/ 2547257 h 2650089"/>
              <a:gd name="connsiteX128" fmla="*/ 1645920 w 2965268"/>
              <a:gd name="connsiteY128" fmla="*/ 2586446 h 2650089"/>
              <a:gd name="connsiteX129" fmla="*/ 1267097 w 2965268"/>
              <a:gd name="connsiteY129" fmla="*/ 2638697 h 2650089"/>
              <a:gd name="connsiteX130" fmla="*/ 1214846 w 2965268"/>
              <a:gd name="connsiteY130" fmla="*/ 2625635 h 2650089"/>
              <a:gd name="connsiteX131" fmla="*/ 1214846 w 2965268"/>
              <a:gd name="connsiteY131" fmla="*/ 2495006 h 2650089"/>
              <a:gd name="connsiteX132" fmla="*/ 1267097 w 2965268"/>
              <a:gd name="connsiteY132" fmla="*/ 2468880 h 2650089"/>
              <a:gd name="connsiteX133" fmla="*/ 1306286 w 2965268"/>
              <a:gd name="connsiteY133" fmla="*/ 2442755 h 2650089"/>
              <a:gd name="connsiteX134" fmla="*/ 1345474 w 2965268"/>
              <a:gd name="connsiteY134" fmla="*/ 2429692 h 2650089"/>
              <a:gd name="connsiteX135" fmla="*/ 1528354 w 2965268"/>
              <a:gd name="connsiteY135" fmla="*/ 2403566 h 2650089"/>
              <a:gd name="connsiteX136" fmla="*/ 1724297 w 2965268"/>
              <a:gd name="connsiteY136" fmla="*/ 2377440 h 2650089"/>
              <a:gd name="connsiteX137" fmla="*/ 1933303 w 2965268"/>
              <a:gd name="connsiteY137" fmla="*/ 2351315 h 2650089"/>
              <a:gd name="connsiteX138" fmla="*/ 2155371 w 2965268"/>
              <a:gd name="connsiteY138" fmla="*/ 2364377 h 2650089"/>
              <a:gd name="connsiteX139" fmla="*/ 2207623 w 2965268"/>
              <a:gd name="connsiteY139" fmla="*/ 2390503 h 2650089"/>
              <a:gd name="connsiteX140" fmla="*/ 2286000 w 2965268"/>
              <a:gd name="connsiteY140" fmla="*/ 2416629 h 2650089"/>
              <a:gd name="connsiteX141" fmla="*/ 2351314 w 2965268"/>
              <a:gd name="connsiteY141" fmla="*/ 2403566 h 2650089"/>
              <a:gd name="connsiteX142" fmla="*/ 2390503 w 2965268"/>
              <a:gd name="connsiteY142" fmla="*/ 2246812 h 2650089"/>
              <a:gd name="connsiteX143" fmla="*/ 2403566 w 2965268"/>
              <a:gd name="connsiteY143" fmla="*/ 2181497 h 2650089"/>
              <a:gd name="connsiteX144" fmla="*/ 2416628 w 2965268"/>
              <a:gd name="connsiteY144" fmla="*/ 2063932 h 2650089"/>
              <a:gd name="connsiteX145" fmla="*/ 2429691 w 2965268"/>
              <a:gd name="connsiteY145" fmla="*/ 2024743 h 2650089"/>
              <a:gd name="connsiteX146" fmla="*/ 2442754 w 2965268"/>
              <a:gd name="connsiteY146" fmla="*/ 1972492 h 2650089"/>
              <a:gd name="connsiteX147" fmla="*/ 2481943 w 2965268"/>
              <a:gd name="connsiteY147" fmla="*/ 1946366 h 2650089"/>
              <a:gd name="connsiteX148" fmla="*/ 2495006 w 2965268"/>
              <a:gd name="connsiteY148" fmla="*/ 1894115 h 2650089"/>
              <a:gd name="connsiteX149" fmla="*/ 2521131 w 2965268"/>
              <a:gd name="connsiteY149" fmla="*/ 1841863 h 2650089"/>
              <a:gd name="connsiteX150" fmla="*/ 2534194 w 2965268"/>
              <a:gd name="connsiteY150" fmla="*/ 1763486 h 2650089"/>
              <a:gd name="connsiteX151" fmla="*/ 2638697 w 2965268"/>
              <a:gd name="connsiteY151" fmla="*/ 1632857 h 2650089"/>
              <a:gd name="connsiteX152" fmla="*/ 2756263 w 2965268"/>
              <a:gd name="connsiteY152" fmla="*/ 1436915 h 2650089"/>
              <a:gd name="connsiteX153" fmla="*/ 2808514 w 2965268"/>
              <a:gd name="connsiteY153" fmla="*/ 1371600 h 2650089"/>
              <a:gd name="connsiteX154" fmla="*/ 2913017 w 2965268"/>
              <a:gd name="connsiteY154" fmla="*/ 1201783 h 2650089"/>
              <a:gd name="connsiteX155" fmla="*/ 2965268 w 2965268"/>
              <a:gd name="connsiteY155" fmla="*/ 1188720 h 2650089"/>
              <a:gd name="connsiteX156" fmla="*/ 2690948 w 2965268"/>
              <a:gd name="connsiteY156" fmla="*/ 1175657 h 2650089"/>
              <a:gd name="connsiteX157" fmla="*/ 2651760 w 2965268"/>
              <a:gd name="connsiteY157" fmla="*/ 1162595 h 2650089"/>
              <a:gd name="connsiteX158" fmla="*/ 2573383 w 2965268"/>
              <a:gd name="connsiteY158" fmla="*/ 1110343 h 2650089"/>
              <a:gd name="connsiteX159" fmla="*/ 2547257 w 2965268"/>
              <a:gd name="connsiteY159" fmla="*/ 1071155 h 2650089"/>
              <a:gd name="connsiteX160" fmla="*/ 2534194 w 2965268"/>
              <a:gd name="connsiteY160" fmla="*/ 1031966 h 2650089"/>
              <a:gd name="connsiteX161" fmla="*/ 2508068 w 2965268"/>
              <a:gd name="connsiteY161" fmla="*/ 901337 h 2650089"/>
              <a:gd name="connsiteX162" fmla="*/ 2495006 w 2965268"/>
              <a:gd name="connsiteY162" fmla="*/ 640080 h 2650089"/>
              <a:gd name="connsiteX163" fmla="*/ 2481943 w 2965268"/>
              <a:gd name="connsiteY163" fmla="*/ 600892 h 2650089"/>
              <a:gd name="connsiteX164" fmla="*/ 2442754 w 2965268"/>
              <a:gd name="connsiteY164" fmla="*/ 561703 h 2650089"/>
              <a:gd name="connsiteX165" fmla="*/ 2403566 w 2965268"/>
              <a:gd name="connsiteY165" fmla="*/ 535577 h 2650089"/>
              <a:gd name="connsiteX166" fmla="*/ 2377440 w 2965268"/>
              <a:gd name="connsiteY166" fmla="*/ 496389 h 2650089"/>
              <a:gd name="connsiteX167" fmla="*/ 2286000 w 2965268"/>
              <a:gd name="connsiteY167" fmla="*/ 496389 h 2650089"/>
              <a:gd name="connsiteX168" fmla="*/ 2233748 w 2965268"/>
              <a:gd name="connsiteY168" fmla="*/ 587829 h 2650089"/>
              <a:gd name="connsiteX169" fmla="*/ 2194560 w 2965268"/>
              <a:gd name="connsiteY169" fmla="*/ 613955 h 2650089"/>
              <a:gd name="connsiteX170" fmla="*/ 2155371 w 2965268"/>
              <a:gd name="connsiteY170" fmla="*/ 653143 h 2650089"/>
              <a:gd name="connsiteX171" fmla="*/ 2142308 w 2965268"/>
              <a:gd name="connsiteY171" fmla="*/ 692332 h 2650089"/>
              <a:gd name="connsiteX172" fmla="*/ 1972491 w 2965268"/>
              <a:gd name="connsiteY172" fmla="*/ 653143 h 2650089"/>
              <a:gd name="connsiteX173" fmla="*/ 1920240 w 2965268"/>
              <a:gd name="connsiteY173" fmla="*/ 561703 h 2650089"/>
              <a:gd name="connsiteX174" fmla="*/ 1894114 w 2965268"/>
              <a:gd name="connsiteY174" fmla="*/ 483326 h 2650089"/>
              <a:gd name="connsiteX175" fmla="*/ 1881051 w 2965268"/>
              <a:gd name="connsiteY175" fmla="*/ 352697 h 2650089"/>
              <a:gd name="connsiteX176" fmla="*/ 1867988 w 2965268"/>
              <a:gd name="connsiteY176" fmla="*/ 287383 h 2650089"/>
              <a:gd name="connsiteX177" fmla="*/ 1854926 w 2965268"/>
              <a:gd name="connsiteY177" fmla="*/ 143692 h 2650089"/>
              <a:gd name="connsiteX178" fmla="*/ 1750423 w 2965268"/>
              <a:gd name="connsiteY178" fmla="*/ 169817 h 2650089"/>
              <a:gd name="connsiteX179" fmla="*/ 1672046 w 2965268"/>
              <a:gd name="connsiteY179" fmla="*/ 195943 h 265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65268" h="2650089">
                <a:moveTo>
                  <a:pt x="1123406" y="0"/>
                </a:moveTo>
                <a:cubicBezTo>
                  <a:pt x="1150839" y="9144"/>
                  <a:pt x="1238532" y="36671"/>
                  <a:pt x="1267097" y="52252"/>
                </a:cubicBezTo>
                <a:cubicBezTo>
                  <a:pt x="1405170" y="127565"/>
                  <a:pt x="1292519" y="74928"/>
                  <a:pt x="1397726" y="156755"/>
                </a:cubicBezTo>
                <a:cubicBezTo>
                  <a:pt x="1417767" y="172343"/>
                  <a:pt x="1441510" y="182487"/>
                  <a:pt x="1463040" y="195943"/>
                </a:cubicBezTo>
                <a:cubicBezTo>
                  <a:pt x="1476353" y="204264"/>
                  <a:pt x="1489165" y="213360"/>
                  <a:pt x="1502228" y="222069"/>
                </a:cubicBezTo>
                <a:cubicBezTo>
                  <a:pt x="1527917" y="260602"/>
                  <a:pt x="1529825" y="269014"/>
                  <a:pt x="1567543" y="300446"/>
                </a:cubicBezTo>
                <a:cubicBezTo>
                  <a:pt x="1579604" y="310497"/>
                  <a:pt x="1593668" y="317863"/>
                  <a:pt x="1606731" y="326572"/>
                </a:cubicBezTo>
                <a:cubicBezTo>
                  <a:pt x="1611085" y="343989"/>
                  <a:pt x="1626098" y="362013"/>
                  <a:pt x="1619794" y="378823"/>
                </a:cubicBezTo>
                <a:cubicBezTo>
                  <a:pt x="1599638" y="432573"/>
                  <a:pt x="1558793" y="433262"/>
                  <a:pt x="1515291" y="444137"/>
                </a:cubicBezTo>
                <a:cubicBezTo>
                  <a:pt x="1345474" y="435429"/>
                  <a:pt x="1175149" y="433762"/>
                  <a:pt x="1005840" y="418012"/>
                </a:cubicBezTo>
                <a:cubicBezTo>
                  <a:pt x="986451" y="416208"/>
                  <a:pt x="971487" y="399557"/>
                  <a:pt x="953588" y="391886"/>
                </a:cubicBezTo>
                <a:cubicBezTo>
                  <a:pt x="940932" y="386462"/>
                  <a:pt x="927463" y="383177"/>
                  <a:pt x="914400" y="378823"/>
                </a:cubicBezTo>
                <a:cubicBezTo>
                  <a:pt x="905691" y="361406"/>
                  <a:pt x="895111" y="344805"/>
                  <a:pt x="888274" y="326572"/>
                </a:cubicBezTo>
                <a:cubicBezTo>
                  <a:pt x="866788" y="269278"/>
                  <a:pt x="864900" y="180715"/>
                  <a:pt x="888274" y="130629"/>
                </a:cubicBezTo>
                <a:cubicBezTo>
                  <a:pt x="901552" y="102176"/>
                  <a:pt x="936189" y="85992"/>
                  <a:pt x="966651" y="78377"/>
                </a:cubicBezTo>
                <a:lnTo>
                  <a:pt x="1071154" y="52252"/>
                </a:lnTo>
                <a:cubicBezTo>
                  <a:pt x="1127760" y="56606"/>
                  <a:pt x="1184893" y="56461"/>
                  <a:pt x="1240971" y="65315"/>
                </a:cubicBezTo>
                <a:cubicBezTo>
                  <a:pt x="1268173" y="69610"/>
                  <a:pt x="1292631" y="84761"/>
                  <a:pt x="1319348" y="91440"/>
                </a:cubicBezTo>
                <a:cubicBezTo>
                  <a:pt x="1446780" y="123298"/>
                  <a:pt x="1287659" y="84398"/>
                  <a:pt x="1436914" y="117566"/>
                </a:cubicBezTo>
                <a:cubicBezTo>
                  <a:pt x="1454440" y="121461"/>
                  <a:pt x="1471749" y="126275"/>
                  <a:pt x="1489166" y="130629"/>
                </a:cubicBezTo>
                <a:cubicBezTo>
                  <a:pt x="1502229" y="139338"/>
                  <a:pt x="1520033" y="143442"/>
                  <a:pt x="1528354" y="156755"/>
                </a:cubicBezTo>
                <a:cubicBezTo>
                  <a:pt x="1542950" y="180108"/>
                  <a:pt x="1554480" y="235132"/>
                  <a:pt x="1554480" y="235132"/>
                </a:cubicBezTo>
                <a:cubicBezTo>
                  <a:pt x="1550126" y="261258"/>
                  <a:pt x="1553262" y="289819"/>
                  <a:pt x="1541417" y="313509"/>
                </a:cubicBezTo>
                <a:cubicBezTo>
                  <a:pt x="1534396" y="327551"/>
                  <a:pt x="1517883" y="338453"/>
                  <a:pt x="1502228" y="339635"/>
                </a:cubicBezTo>
                <a:cubicBezTo>
                  <a:pt x="1284958" y="356033"/>
                  <a:pt x="1066800" y="357052"/>
                  <a:pt x="849086" y="365760"/>
                </a:cubicBezTo>
                <a:cubicBezTo>
                  <a:pt x="831669" y="378823"/>
                  <a:pt x="815640" y="393979"/>
                  <a:pt x="796834" y="404949"/>
                </a:cubicBezTo>
                <a:cubicBezTo>
                  <a:pt x="567773" y="538567"/>
                  <a:pt x="810118" y="378685"/>
                  <a:pt x="600891" y="509452"/>
                </a:cubicBezTo>
                <a:cubicBezTo>
                  <a:pt x="526125" y="556181"/>
                  <a:pt x="459861" y="618412"/>
                  <a:pt x="378823" y="653143"/>
                </a:cubicBezTo>
                <a:cubicBezTo>
                  <a:pt x="170398" y="742469"/>
                  <a:pt x="426461" y="629324"/>
                  <a:pt x="143691" y="770709"/>
                </a:cubicBezTo>
                <a:cubicBezTo>
                  <a:pt x="113830" y="785640"/>
                  <a:pt x="69001" y="789382"/>
                  <a:pt x="39188" y="796835"/>
                </a:cubicBezTo>
                <a:cubicBezTo>
                  <a:pt x="25830" y="800174"/>
                  <a:pt x="13063" y="805543"/>
                  <a:pt x="0" y="809897"/>
                </a:cubicBezTo>
                <a:cubicBezTo>
                  <a:pt x="8709" y="822960"/>
                  <a:pt x="15025" y="837985"/>
                  <a:pt x="26126" y="849086"/>
                </a:cubicBezTo>
                <a:cubicBezTo>
                  <a:pt x="42335" y="865295"/>
                  <a:pt x="95309" y="899563"/>
                  <a:pt x="117566" y="914400"/>
                </a:cubicBezTo>
                <a:cubicBezTo>
                  <a:pt x="126274" y="931817"/>
                  <a:pt x="131225" y="951692"/>
                  <a:pt x="143691" y="966652"/>
                </a:cubicBezTo>
                <a:cubicBezTo>
                  <a:pt x="153742" y="978713"/>
                  <a:pt x="170819" y="982726"/>
                  <a:pt x="182880" y="992777"/>
                </a:cubicBezTo>
                <a:cubicBezTo>
                  <a:pt x="197072" y="1004604"/>
                  <a:pt x="209005" y="1018903"/>
                  <a:pt x="222068" y="1031966"/>
                </a:cubicBezTo>
                <a:cubicBezTo>
                  <a:pt x="257749" y="1139010"/>
                  <a:pt x="248464" y="1095114"/>
                  <a:pt x="222068" y="1306286"/>
                </a:cubicBezTo>
                <a:cubicBezTo>
                  <a:pt x="218652" y="1333612"/>
                  <a:pt x="204651" y="1358537"/>
                  <a:pt x="195943" y="1384663"/>
                </a:cubicBezTo>
                <a:lnTo>
                  <a:pt x="182880" y="1423852"/>
                </a:lnTo>
                <a:cubicBezTo>
                  <a:pt x="187214" y="1436853"/>
                  <a:pt x="208984" y="1525075"/>
                  <a:pt x="235131" y="1541417"/>
                </a:cubicBezTo>
                <a:cubicBezTo>
                  <a:pt x="258484" y="1556013"/>
                  <a:pt x="287805" y="1557657"/>
                  <a:pt x="313508" y="1567543"/>
                </a:cubicBezTo>
                <a:cubicBezTo>
                  <a:pt x="344459" y="1579447"/>
                  <a:pt x="373488" y="1596245"/>
                  <a:pt x="404948" y="1606732"/>
                </a:cubicBezTo>
                <a:cubicBezTo>
                  <a:pt x="491203" y="1635484"/>
                  <a:pt x="666206" y="1685109"/>
                  <a:pt x="666206" y="1685109"/>
                </a:cubicBezTo>
                <a:cubicBezTo>
                  <a:pt x="674914" y="1698172"/>
                  <a:pt x="689750" y="1708811"/>
                  <a:pt x="692331" y="1724297"/>
                </a:cubicBezTo>
                <a:cubicBezTo>
                  <a:pt x="694782" y="1739001"/>
                  <a:pt x="654779" y="1811921"/>
                  <a:pt x="653143" y="1815737"/>
                </a:cubicBezTo>
                <a:cubicBezTo>
                  <a:pt x="639720" y="1847058"/>
                  <a:pt x="636487" y="1874033"/>
                  <a:pt x="627017" y="1907177"/>
                </a:cubicBezTo>
                <a:cubicBezTo>
                  <a:pt x="605990" y="1980771"/>
                  <a:pt x="622666" y="1911520"/>
                  <a:pt x="587828" y="1998617"/>
                </a:cubicBezTo>
                <a:cubicBezTo>
                  <a:pt x="541192" y="2115208"/>
                  <a:pt x="585842" y="2040788"/>
                  <a:pt x="535577" y="2116183"/>
                </a:cubicBezTo>
                <a:cubicBezTo>
                  <a:pt x="530539" y="2136334"/>
                  <a:pt x="509451" y="2217166"/>
                  <a:pt x="509451" y="2233749"/>
                </a:cubicBezTo>
                <a:cubicBezTo>
                  <a:pt x="509451" y="2277509"/>
                  <a:pt x="493854" y="2331308"/>
                  <a:pt x="522514" y="2364377"/>
                </a:cubicBezTo>
                <a:cubicBezTo>
                  <a:pt x="558818" y="2406266"/>
                  <a:pt x="691232" y="2436114"/>
                  <a:pt x="757646" y="2442755"/>
                </a:cubicBezTo>
                <a:cubicBezTo>
                  <a:pt x="818458" y="2448836"/>
                  <a:pt x="879566" y="2451463"/>
                  <a:pt x="940526" y="2455817"/>
                </a:cubicBezTo>
                <a:cubicBezTo>
                  <a:pt x="1084656" y="2484643"/>
                  <a:pt x="1029028" y="2467901"/>
                  <a:pt x="1110343" y="2495006"/>
                </a:cubicBezTo>
                <a:cubicBezTo>
                  <a:pt x="1097280" y="2464526"/>
                  <a:pt x="1086876" y="2432764"/>
                  <a:pt x="1071154" y="2403566"/>
                </a:cubicBezTo>
                <a:cubicBezTo>
                  <a:pt x="1056268" y="2375920"/>
                  <a:pt x="1035359" y="2351930"/>
                  <a:pt x="1018903" y="2325189"/>
                </a:cubicBezTo>
                <a:cubicBezTo>
                  <a:pt x="812978" y="1990562"/>
                  <a:pt x="1131193" y="2487092"/>
                  <a:pt x="901337" y="2142309"/>
                </a:cubicBezTo>
                <a:cubicBezTo>
                  <a:pt x="887253" y="2121184"/>
                  <a:pt x="876708" y="2097795"/>
                  <a:pt x="862148" y="2076995"/>
                </a:cubicBezTo>
                <a:cubicBezTo>
                  <a:pt x="826979" y="2026754"/>
                  <a:pt x="776389" y="1973187"/>
                  <a:pt x="731520" y="1933303"/>
                </a:cubicBezTo>
                <a:cubicBezTo>
                  <a:pt x="719786" y="1922873"/>
                  <a:pt x="705394" y="1915886"/>
                  <a:pt x="692331" y="1907177"/>
                </a:cubicBezTo>
                <a:cubicBezTo>
                  <a:pt x="653143" y="1911531"/>
                  <a:pt x="612172" y="1907771"/>
                  <a:pt x="574766" y="1920240"/>
                </a:cubicBezTo>
                <a:cubicBezTo>
                  <a:pt x="544978" y="1930169"/>
                  <a:pt x="496388" y="1972492"/>
                  <a:pt x="496388" y="1972492"/>
                </a:cubicBezTo>
                <a:cubicBezTo>
                  <a:pt x="431074" y="1968138"/>
                  <a:pt x="334901" y="2015087"/>
                  <a:pt x="300446" y="1959429"/>
                </a:cubicBezTo>
                <a:cubicBezTo>
                  <a:pt x="254379" y="1885014"/>
                  <a:pt x="313263" y="1784674"/>
                  <a:pt x="326571" y="1698172"/>
                </a:cubicBezTo>
                <a:cubicBezTo>
                  <a:pt x="338448" y="1620973"/>
                  <a:pt x="359068" y="1620116"/>
                  <a:pt x="391886" y="1554480"/>
                </a:cubicBezTo>
                <a:cubicBezTo>
                  <a:pt x="455799" y="1426653"/>
                  <a:pt x="383607" y="1540772"/>
                  <a:pt x="444137" y="1449977"/>
                </a:cubicBezTo>
                <a:lnTo>
                  <a:pt x="352697" y="1358537"/>
                </a:lnTo>
                <a:cubicBezTo>
                  <a:pt x="339634" y="1345474"/>
                  <a:pt x="330031" y="1327611"/>
                  <a:pt x="313508" y="1319349"/>
                </a:cubicBezTo>
                <a:lnTo>
                  <a:pt x="261257" y="1293223"/>
                </a:lnTo>
                <a:cubicBezTo>
                  <a:pt x="252548" y="1280160"/>
                  <a:pt x="246232" y="1265136"/>
                  <a:pt x="235131" y="1254035"/>
                </a:cubicBezTo>
                <a:cubicBezTo>
                  <a:pt x="202563" y="1221467"/>
                  <a:pt x="186521" y="1227695"/>
                  <a:pt x="143691" y="1214846"/>
                </a:cubicBezTo>
                <a:cubicBezTo>
                  <a:pt x="117314" y="1206933"/>
                  <a:pt x="65314" y="1188720"/>
                  <a:pt x="65314" y="1188720"/>
                </a:cubicBezTo>
                <a:cubicBezTo>
                  <a:pt x="56605" y="1171303"/>
                  <a:pt x="41126" y="1155845"/>
                  <a:pt x="39188" y="1136469"/>
                </a:cubicBezTo>
                <a:cubicBezTo>
                  <a:pt x="31857" y="1063160"/>
                  <a:pt x="78246" y="999374"/>
                  <a:pt x="143691" y="966652"/>
                </a:cubicBezTo>
                <a:cubicBezTo>
                  <a:pt x="161108" y="957943"/>
                  <a:pt x="179036" y="950187"/>
                  <a:pt x="195943" y="940526"/>
                </a:cubicBezTo>
                <a:cubicBezTo>
                  <a:pt x="209574" y="932737"/>
                  <a:pt x="219900" y="918208"/>
                  <a:pt x="235131" y="914400"/>
                </a:cubicBezTo>
                <a:cubicBezTo>
                  <a:pt x="273384" y="904837"/>
                  <a:pt x="313508" y="905691"/>
                  <a:pt x="352697" y="901337"/>
                </a:cubicBezTo>
                <a:cubicBezTo>
                  <a:pt x="357051" y="883920"/>
                  <a:pt x="364450" y="866991"/>
                  <a:pt x="365760" y="849086"/>
                </a:cubicBezTo>
                <a:cubicBezTo>
                  <a:pt x="377534" y="688172"/>
                  <a:pt x="314910" y="507558"/>
                  <a:pt x="391886" y="365760"/>
                </a:cubicBezTo>
                <a:cubicBezTo>
                  <a:pt x="427445" y="300256"/>
                  <a:pt x="539931" y="383177"/>
                  <a:pt x="613954" y="391886"/>
                </a:cubicBezTo>
                <a:cubicBezTo>
                  <a:pt x="623621" y="440222"/>
                  <a:pt x="628802" y="498173"/>
                  <a:pt x="666206" y="535577"/>
                </a:cubicBezTo>
                <a:cubicBezTo>
                  <a:pt x="677307" y="546678"/>
                  <a:pt x="690097" y="558173"/>
                  <a:pt x="705394" y="561703"/>
                </a:cubicBezTo>
                <a:cubicBezTo>
                  <a:pt x="748034" y="571543"/>
                  <a:pt x="792703" y="568577"/>
                  <a:pt x="836023" y="574766"/>
                </a:cubicBezTo>
                <a:cubicBezTo>
                  <a:pt x="914683" y="586003"/>
                  <a:pt x="1071154" y="613955"/>
                  <a:pt x="1071154" y="613955"/>
                </a:cubicBezTo>
                <a:cubicBezTo>
                  <a:pt x="1192379" y="674565"/>
                  <a:pt x="1108954" y="643656"/>
                  <a:pt x="1358537" y="627017"/>
                </a:cubicBezTo>
                <a:cubicBezTo>
                  <a:pt x="1636799" y="608466"/>
                  <a:pt x="1643765" y="607026"/>
                  <a:pt x="1854926" y="587829"/>
                </a:cubicBezTo>
                <a:cubicBezTo>
                  <a:pt x="1952166" y="490587"/>
                  <a:pt x="1832758" y="613692"/>
                  <a:pt x="1933303" y="496389"/>
                </a:cubicBezTo>
                <a:cubicBezTo>
                  <a:pt x="1945325" y="482363"/>
                  <a:pt x="1960469" y="471226"/>
                  <a:pt x="1972491" y="457200"/>
                </a:cubicBezTo>
                <a:cubicBezTo>
                  <a:pt x="1986660" y="440670"/>
                  <a:pt x="1999026" y="422665"/>
                  <a:pt x="2011680" y="404949"/>
                </a:cubicBezTo>
                <a:cubicBezTo>
                  <a:pt x="2020805" y="392174"/>
                  <a:pt x="2025745" y="375811"/>
                  <a:pt x="2037806" y="365760"/>
                </a:cubicBezTo>
                <a:cubicBezTo>
                  <a:pt x="2052765" y="353294"/>
                  <a:pt x="2072640" y="348343"/>
                  <a:pt x="2090057" y="339635"/>
                </a:cubicBezTo>
                <a:cubicBezTo>
                  <a:pt x="2122893" y="438141"/>
                  <a:pt x="2078598" y="316714"/>
                  <a:pt x="2129246" y="418012"/>
                </a:cubicBezTo>
                <a:cubicBezTo>
                  <a:pt x="2135404" y="430328"/>
                  <a:pt x="2135477" y="445245"/>
                  <a:pt x="2142308" y="457200"/>
                </a:cubicBezTo>
                <a:cubicBezTo>
                  <a:pt x="2153110" y="476103"/>
                  <a:pt x="2168842" y="491736"/>
                  <a:pt x="2181497" y="509452"/>
                </a:cubicBezTo>
                <a:cubicBezTo>
                  <a:pt x="2190622" y="522227"/>
                  <a:pt x="2196522" y="537539"/>
                  <a:pt x="2207623" y="548640"/>
                </a:cubicBezTo>
                <a:cubicBezTo>
                  <a:pt x="2218724" y="559741"/>
                  <a:pt x="2234750" y="564715"/>
                  <a:pt x="2246811" y="574766"/>
                </a:cubicBezTo>
                <a:cubicBezTo>
                  <a:pt x="2261003" y="586593"/>
                  <a:pt x="2270967" y="603217"/>
                  <a:pt x="2286000" y="613955"/>
                </a:cubicBezTo>
                <a:cubicBezTo>
                  <a:pt x="2301846" y="625273"/>
                  <a:pt x="2321553" y="630061"/>
                  <a:pt x="2338251" y="640080"/>
                </a:cubicBezTo>
                <a:cubicBezTo>
                  <a:pt x="2365176" y="656235"/>
                  <a:pt x="2391509" y="673492"/>
                  <a:pt x="2416628" y="692332"/>
                </a:cubicBezTo>
                <a:cubicBezTo>
                  <a:pt x="2451462" y="718458"/>
                  <a:pt x="2496978" y="734479"/>
                  <a:pt x="2521131" y="770709"/>
                </a:cubicBezTo>
                <a:lnTo>
                  <a:pt x="2573383" y="849086"/>
                </a:lnTo>
                <a:cubicBezTo>
                  <a:pt x="2577737" y="866503"/>
                  <a:pt x="2581514" y="884075"/>
                  <a:pt x="2586446" y="901337"/>
                </a:cubicBezTo>
                <a:cubicBezTo>
                  <a:pt x="2590229" y="914577"/>
                  <a:pt x="2596521" y="927084"/>
                  <a:pt x="2599508" y="940526"/>
                </a:cubicBezTo>
                <a:cubicBezTo>
                  <a:pt x="2605253" y="966381"/>
                  <a:pt x="2607833" y="992844"/>
                  <a:pt x="2612571" y="1018903"/>
                </a:cubicBezTo>
                <a:cubicBezTo>
                  <a:pt x="2625132" y="1087990"/>
                  <a:pt x="2638536" y="1146499"/>
                  <a:pt x="2664823" y="1214846"/>
                </a:cubicBezTo>
                <a:cubicBezTo>
                  <a:pt x="2670459" y="1229499"/>
                  <a:pt x="2684572" y="1239689"/>
                  <a:pt x="2690948" y="1254035"/>
                </a:cubicBezTo>
                <a:cubicBezTo>
                  <a:pt x="2702133" y="1279200"/>
                  <a:pt x="2706846" y="1306843"/>
                  <a:pt x="2717074" y="1332412"/>
                </a:cubicBezTo>
                <a:cubicBezTo>
                  <a:pt x="2724306" y="1350492"/>
                  <a:pt x="2735291" y="1366869"/>
                  <a:pt x="2743200" y="1384663"/>
                </a:cubicBezTo>
                <a:cubicBezTo>
                  <a:pt x="2752723" y="1406090"/>
                  <a:pt x="2760617" y="1428206"/>
                  <a:pt x="2769326" y="1449977"/>
                </a:cubicBezTo>
                <a:cubicBezTo>
                  <a:pt x="2792150" y="1609752"/>
                  <a:pt x="2764186" y="1482851"/>
                  <a:pt x="2808514" y="1593669"/>
                </a:cubicBezTo>
                <a:cubicBezTo>
                  <a:pt x="2818742" y="1619238"/>
                  <a:pt x="2834640" y="1672046"/>
                  <a:pt x="2834640" y="1672046"/>
                </a:cubicBezTo>
                <a:cubicBezTo>
                  <a:pt x="2807519" y="1834771"/>
                  <a:pt x="2850418" y="1694913"/>
                  <a:pt x="2782388" y="1776549"/>
                </a:cubicBezTo>
                <a:cubicBezTo>
                  <a:pt x="2769922" y="1791508"/>
                  <a:pt x="2769086" y="1814145"/>
                  <a:pt x="2756263" y="1828800"/>
                </a:cubicBezTo>
                <a:cubicBezTo>
                  <a:pt x="2664750" y="1933386"/>
                  <a:pt x="2644781" y="1969885"/>
                  <a:pt x="2547257" y="2011680"/>
                </a:cubicBezTo>
                <a:cubicBezTo>
                  <a:pt x="2534601" y="2017104"/>
                  <a:pt x="2521308" y="2020960"/>
                  <a:pt x="2508068" y="2024743"/>
                </a:cubicBezTo>
                <a:cubicBezTo>
                  <a:pt x="2490806" y="2029675"/>
                  <a:pt x="2473234" y="2033452"/>
                  <a:pt x="2455817" y="2037806"/>
                </a:cubicBezTo>
                <a:cubicBezTo>
                  <a:pt x="2451463" y="2050869"/>
                  <a:pt x="2444848" y="2063386"/>
                  <a:pt x="2442754" y="2076995"/>
                </a:cubicBezTo>
                <a:cubicBezTo>
                  <a:pt x="2436100" y="2120246"/>
                  <a:pt x="2439531" y="2164984"/>
                  <a:pt x="2429691" y="2207623"/>
                </a:cubicBezTo>
                <a:cubicBezTo>
                  <a:pt x="2426161" y="2222921"/>
                  <a:pt x="2417197" y="2239023"/>
                  <a:pt x="2403566" y="2246812"/>
                </a:cubicBezTo>
                <a:cubicBezTo>
                  <a:pt x="2384289" y="2257828"/>
                  <a:pt x="2359925" y="2255059"/>
                  <a:pt x="2338251" y="2259875"/>
                </a:cubicBezTo>
                <a:cubicBezTo>
                  <a:pt x="2320726" y="2263769"/>
                  <a:pt x="2303604" y="2269416"/>
                  <a:pt x="2286000" y="2272937"/>
                </a:cubicBezTo>
                <a:cubicBezTo>
                  <a:pt x="2252554" y="2279626"/>
                  <a:pt x="2202330" y="2282115"/>
                  <a:pt x="2168434" y="2299063"/>
                </a:cubicBezTo>
                <a:cubicBezTo>
                  <a:pt x="2145725" y="2310418"/>
                  <a:pt x="2125829" y="2326897"/>
                  <a:pt x="2103120" y="2338252"/>
                </a:cubicBezTo>
                <a:cubicBezTo>
                  <a:pt x="2090804" y="2344410"/>
                  <a:pt x="2076247" y="2345157"/>
                  <a:pt x="2063931" y="2351315"/>
                </a:cubicBezTo>
                <a:cubicBezTo>
                  <a:pt x="2041222" y="2362669"/>
                  <a:pt x="2020811" y="2378173"/>
                  <a:pt x="1998617" y="2390503"/>
                </a:cubicBezTo>
                <a:cubicBezTo>
                  <a:pt x="1981595" y="2399960"/>
                  <a:pt x="1963273" y="2406968"/>
                  <a:pt x="1946366" y="2416629"/>
                </a:cubicBezTo>
                <a:cubicBezTo>
                  <a:pt x="1932735" y="2424418"/>
                  <a:pt x="1921000" y="2435312"/>
                  <a:pt x="1907177" y="2442755"/>
                </a:cubicBezTo>
                <a:cubicBezTo>
                  <a:pt x="1864313" y="2465835"/>
                  <a:pt x="1819412" y="2484989"/>
                  <a:pt x="1776548" y="2508069"/>
                </a:cubicBezTo>
                <a:cubicBezTo>
                  <a:pt x="1694250" y="2552383"/>
                  <a:pt x="1780016" y="2519977"/>
                  <a:pt x="1698171" y="2547257"/>
                </a:cubicBezTo>
                <a:cubicBezTo>
                  <a:pt x="1680754" y="2560320"/>
                  <a:pt x="1665688" y="2577322"/>
                  <a:pt x="1645920" y="2586446"/>
                </a:cubicBezTo>
                <a:cubicBezTo>
                  <a:pt x="1508028" y="2650089"/>
                  <a:pt x="1437908" y="2630157"/>
                  <a:pt x="1267097" y="2638697"/>
                </a:cubicBezTo>
                <a:cubicBezTo>
                  <a:pt x="1249680" y="2634343"/>
                  <a:pt x="1228865" y="2636850"/>
                  <a:pt x="1214846" y="2625635"/>
                </a:cubicBezTo>
                <a:cubicBezTo>
                  <a:pt x="1186180" y="2602702"/>
                  <a:pt x="1212953" y="2498413"/>
                  <a:pt x="1214846" y="2495006"/>
                </a:cubicBezTo>
                <a:cubicBezTo>
                  <a:pt x="1224303" y="2477984"/>
                  <a:pt x="1250190" y="2478541"/>
                  <a:pt x="1267097" y="2468880"/>
                </a:cubicBezTo>
                <a:cubicBezTo>
                  <a:pt x="1280728" y="2461091"/>
                  <a:pt x="1292244" y="2449776"/>
                  <a:pt x="1306286" y="2442755"/>
                </a:cubicBezTo>
                <a:cubicBezTo>
                  <a:pt x="1318602" y="2436597"/>
                  <a:pt x="1331914" y="2432085"/>
                  <a:pt x="1345474" y="2429692"/>
                </a:cubicBezTo>
                <a:cubicBezTo>
                  <a:pt x="1406116" y="2418990"/>
                  <a:pt x="1468614" y="2418501"/>
                  <a:pt x="1528354" y="2403566"/>
                </a:cubicBezTo>
                <a:cubicBezTo>
                  <a:pt x="1627265" y="2378838"/>
                  <a:pt x="1562726" y="2392128"/>
                  <a:pt x="1724297" y="2377440"/>
                </a:cubicBezTo>
                <a:cubicBezTo>
                  <a:pt x="1807484" y="2356643"/>
                  <a:pt x="1816867" y="2351315"/>
                  <a:pt x="1933303" y="2351315"/>
                </a:cubicBezTo>
                <a:cubicBezTo>
                  <a:pt x="2007454" y="2351315"/>
                  <a:pt x="2081348" y="2360023"/>
                  <a:pt x="2155371" y="2364377"/>
                </a:cubicBezTo>
                <a:cubicBezTo>
                  <a:pt x="2172788" y="2373086"/>
                  <a:pt x="2189543" y="2383271"/>
                  <a:pt x="2207623" y="2390503"/>
                </a:cubicBezTo>
                <a:cubicBezTo>
                  <a:pt x="2233192" y="2400731"/>
                  <a:pt x="2286000" y="2416629"/>
                  <a:pt x="2286000" y="2416629"/>
                </a:cubicBezTo>
                <a:cubicBezTo>
                  <a:pt x="2307771" y="2412275"/>
                  <a:pt x="2339678" y="2422475"/>
                  <a:pt x="2351314" y="2403566"/>
                </a:cubicBezTo>
                <a:cubicBezTo>
                  <a:pt x="2379542" y="2357696"/>
                  <a:pt x="2379940" y="2299626"/>
                  <a:pt x="2390503" y="2246812"/>
                </a:cubicBezTo>
                <a:cubicBezTo>
                  <a:pt x="2394857" y="2225040"/>
                  <a:pt x="2400426" y="2203477"/>
                  <a:pt x="2403566" y="2181497"/>
                </a:cubicBezTo>
                <a:cubicBezTo>
                  <a:pt x="2409142" y="2142464"/>
                  <a:pt x="2410146" y="2102825"/>
                  <a:pt x="2416628" y="2063932"/>
                </a:cubicBezTo>
                <a:cubicBezTo>
                  <a:pt x="2418892" y="2050350"/>
                  <a:pt x="2425908" y="2037983"/>
                  <a:pt x="2429691" y="2024743"/>
                </a:cubicBezTo>
                <a:cubicBezTo>
                  <a:pt x="2434623" y="2007481"/>
                  <a:pt x="2432795" y="1987430"/>
                  <a:pt x="2442754" y="1972492"/>
                </a:cubicBezTo>
                <a:cubicBezTo>
                  <a:pt x="2451463" y="1959429"/>
                  <a:pt x="2468880" y="1955075"/>
                  <a:pt x="2481943" y="1946366"/>
                </a:cubicBezTo>
                <a:cubicBezTo>
                  <a:pt x="2486297" y="1928949"/>
                  <a:pt x="2488702" y="1910925"/>
                  <a:pt x="2495006" y="1894115"/>
                </a:cubicBezTo>
                <a:cubicBezTo>
                  <a:pt x="2501843" y="1875882"/>
                  <a:pt x="2515536" y="1860515"/>
                  <a:pt x="2521131" y="1841863"/>
                </a:cubicBezTo>
                <a:cubicBezTo>
                  <a:pt x="2528742" y="1816494"/>
                  <a:pt x="2524007" y="1787935"/>
                  <a:pt x="2534194" y="1763486"/>
                </a:cubicBezTo>
                <a:cubicBezTo>
                  <a:pt x="2566490" y="1685978"/>
                  <a:pt x="2590617" y="1690553"/>
                  <a:pt x="2638697" y="1632857"/>
                </a:cubicBezTo>
                <a:cubicBezTo>
                  <a:pt x="2800539" y="1438647"/>
                  <a:pt x="2651510" y="1616493"/>
                  <a:pt x="2756263" y="1436915"/>
                </a:cubicBezTo>
                <a:cubicBezTo>
                  <a:pt x="2770311" y="1412832"/>
                  <a:pt x="2793048" y="1394799"/>
                  <a:pt x="2808514" y="1371600"/>
                </a:cubicBezTo>
                <a:cubicBezTo>
                  <a:pt x="2823283" y="1349446"/>
                  <a:pt x="2888752" y="1223015"/>
                  <a:pt x="2913017" y="1201783"/>
                </a:cubicBezTo>
                <a:cubicBezTo>
                  <a:pt x="2926528" y="1189961"/>
                  <a:pt x="2947851" y="1193074"/>
                  <a:pt x="2965268" y="1188720"/>
                </a:cubicBezTo>
                <a:cubicBezTo>
                  <a:pt x="2873828" y="1184366"/>
                  <a:pt x="2782175" y="1183259"/>
                  <a:pt x="2690948" y="1175657"/>
                </a:cubicBezTo>
                <a:cubicBezTo>
                  <a:pt x="2677226" y="1174514"/>
                  <a:pt x="2663796" y="1169282"/>
                  <a:pt x="2651760" y="1162595"/>
                </a:cubicBezTo>
                <a:cubicBezTo>
                  <a:pt x="2624312" y="1147346"/>
                  <a:pt x="2573383" y="1110343"/>
                  <a:pt x="2573383" y="1110343"/>
                </a:cubicBezTo>
                <a:cubicBezTo>
                  <a:pt x="2564674" y="1097280"/>
                  <a:pt x="2554278" y="1085197"/>
                  <a:pt x="2547257" y="1071155"/>
                </a:cubicBezTo>
                <a:cubicBezTo>
                  <a:pt x="2541099" y="1058839"/>
                  <a:pt x="2537977" y="1045206"/>
                  <a:pt x="2534194" y="1031966"/>
                </a:cubicBezTo>
                <a:cubicBezTo>
                  <a:pt x="2518604" y="977402"/>
                  <a:pt x="2518333" y="962928"/>
                  <a:pt x="2508068" y="901337"/>
                </a:cubicBezTo>
                <a:cubicBezTo>
                  <a:pt x="2503714" y="814251"/>
                  <a:pt x="2502559" y="726947"/>
                  <a:pt x="2495006" y="640080"/>
                </a:cubicBezTo>
                <a:cubicBezTo>
                  <a:pt x="2493813" y="626362"/>
                  <a:pt x="2489581" y="612349"/>
                  <a:pt x="2481943" y="600892"/>
                </a:cubicBezTo>
                <a:cubicBezTo>
                  <a:pt x="2471695" y="585521"/>
                  <a:pt x="2456946" y="573530"/>
                  <a:pt x="2442754" y="561703"/>
                </a:cubicBezTo>
                <a:cubicBezTo>
                  <a:pt x="2430693" y="551652"/>
                  <a:pt x="2416629" y="544286"/>
                  <a:pt x="2403566" y="535577"/>
                </a:cubicBezTo>
                <a:cubicBezTo>
                  <a:pt x="2394857" y="522514"/>
                  <a:pt x="2389699" y="506196"/>
                  <a:pt x="2377440" y="496389"/>
                </a:cubicBezTo>
                <a:cubicBezTo>
                  <a:pt x="2346206" y="471402"/>
                  <a:pt x="2319032" y="488131"/>
                  <a:pt x="2286000" y="496389"/>
                </a:cubicBezTo>
                <a:cubicBezTo>
                  <a:pt x="2271054" y="541227"/>
                  <a:pt x="2273290" y="548286"/>
                  <a:pt x="2233748" y="587829"/>
                </a:cubicBezTo>
                <a:cubicBezTo>
                  <a:pt x="2222647" y="598930"/>
                  <a:pt x="2206621" y="603904"/>
                  <a:pt x="2194560" y="613955"/>
                </a:cubicBezTo>
                <a:cubicBezTo>
                  <a:pt x="2180368" y="625782"/>
                  <a:pt x="2168434" y="640080"/>
                  <a:pt x="2155371" y="653143"/>
                </a:cubicBezTo>
                <a:cubicBezTo>
                  <a:pt x="2151017" y="666206"/>
                  <a:pt x="2155855" y="689869"/>
                  <a:pt x="2142308" y="692332"/>
                </a:cubicBezTo>
                <a:cubicBezTo>
                  <a:pt x="2044635" y="710091"/>
                  <a:pt x="2030663" y="691924"/>
                  <a:pt x="1972491" y="653143"/>
                </a:cubicBezTo>
                <a:cubicBezTo>
                  <a:pt x="1948926" y="617795"/>
                  <a:pt x="1936813" y="603136"/>
                  <a:pt x="1920240" y="561703"/>
                </a:cubicBezTo>
                <a:cubicBezTo>
                  <a:pt x="1910012" y="536134"/>
                  <a:pt x="1894114" y="483326"/>
                  <a:pt x="1894114" y="483326"/>
                </a:cubicBezTo>
                <a:cubicBezTo>
                  <a:pt x="1889760" y="439783"/>
                  <a:pt x="1886835" y="396073"/>
                  <a:pt x="1881051" y="352697"/>
                </a:cubicBezTo>
                <a:cubicBezTo>
                  <a:pt x="1878117" y="330689"/>
                  <a:pt x="1870742" y="309414"/>
                  <a:pt x="1867988" y="287383"/>
                </a:cubicBezTo>
                <a:cubicBezTo>
                  <a:pt x="1862023" y="239660"/>
                  <a:pt x="1859280" y="191589"/>
                  <a:pt x="1854926" y="143692"/>
                </a:cubicBezTo>
                <a:cubicBezTo>
                  <a:pt x="1820092" y="152400"/>
                  <a:pt x="1782539" y="153759"/>
                  <a:pt x="1750423" y="169817"/>
                </a:cubicBezTo>
                <a:cubicBezTo>
                  <a:pt x="1690382" y="199837"/>
                  <a:pt x="1717644" y="195943"/>
                  <a:pt x="1672046" y="195943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41" name="Connecteur droit 40"/>
          <p:cNvCxnSpPr>
            <a:stCxn id="46" idx="57"/>
            <a:endCxn id="46" idx="54"/>
          </p:cNvCxnSpPr>
          <p:nvPr/>
        </p:nvCxnSpPr>
        <p:spPr>
          <a:xfrm>
            <a:off x="3213463" y="4101738"/>
            <a:ext cx="287383" cy="391885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14282" y="1571612"/>
            <a:ext cx="128588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Gène</a:t>
            </a: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noyau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résumé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notions)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929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livre de recettes (~ 25’000)</a:t>
            </a: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 gène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 un morceau d’ADN = une recette</a:t>
            </a:r>
          </a:p>
          <a:p>
            <a:pPr>
              <a:buFont typeface="Wingdings" pitchFamily="2" charset="2"/>
              <a:buChar char="q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protéine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7DAA-F803-4CEC-ABB4-817F887A973B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g;base64,/9j/4AAQSkZJRgABAQAAAQABAAD/2wCEAAkGBhISEBUUEBQUFRUVFRUYFhYYFBYUFhgXFhcVFBUUGBUXHCYfFxwjGhUXIC8iIycpLCwsFR8xNTAqOCYrLCkBCQoKDgwOGg8PGikfHyQpKSkpKSkpKSkpKSkpLCksKSkpLCkpLCwpKSwpKSkpLCkpKSwpKSksKSkpKSwpLCkpKf/AABEIAPIA0AMBIgACEQEDEQH/xAAcAAEAAgMBAQEAAAAAAAAAAAAABQYBAwQHAgj/xABDEAACAQIDBgMDCQUHBAMAAAABAgMAEQQSIQUGEzFBUSJhcTKBkQcUIzNCUpKhsRZicoLwU3OUorLB0xU0g9EkQ8L/xAAYAQEBAQEBAAAAAAAAAAAAAAAAAgEDBP/EAB0RAQEAAwEBAQEBAAAAAAAAAAABAhEhMRJBUSL/2gAMAwEAAhEDEQA/APcKUpQKUpQKUpQK4No7XWJkSxZ5M5RRa5yDMwFyNbHlz+Bt31E7T2W0hzMc4R0ljjygMHjGgWS+gY87jqRexoN0m38OqB2mjCEsAxYWJXMWF/II34TTEbwYZPbmjXwhtXA8JKgN6Eso/mHeofGbto0Mrzs63aaUqjA5c0ZRlFxYnKX98jVxY3YJKJLC08glaN2B4RKRcQ4s5UIGYl8i21uAOdqCyLvBhyLiVLZS3PorFCfxAi3O4PaujDbSikJEbqxAUmxvYMLqfeKr+H3WgnVJUllKsI2XVLEBuN4gV8V3LMc1yCzWtXWdmS4dnkw5Epds0kbkKSFXKojZQFVgAB4gcwABIsDQT1Ki9n7xwzPw1JWUC7ROMki20N1Pa41FxrcE1KUClKUClKUClK4dtbaiwkDzzkrGguxCsx52Gigk6kUHdSqhu58quzsbKIYJjxDfKro0Za2psTofS96t9ApSlApSlApSlApSlApSlApSlBxbaH/xpv7qT/Q1fGxv+1h/uY/9Ar43l4nzOfhC78GTKv3jlPh9/L31o2Hhmk2fEmIFi+HVXUEgqGQDKDzBANr0ETuq8cOLxMS4yGZZGV44xJHxI28XFjyKdRc5rgdTVwrxuL5BPm+IWfDTluG4dFfw8jcAuuvvtXpeD3gUFY8QrwubAZ7FGP7sq+Ek9jY+VBzbybuqwOJw8MbYyNSYHZmTxdiykXBHQ6GvL498t5kxCrLFGAzWAaOMIetg6m97A21vpXuIrl2ns5JomjfQMNCOakaq6noVNiPMUHJtHGS/MndGSGXhMVaT6tHy6Fr/AGb15fu9vxvDxlXEYaOSMkZiUERt3BU9uhWr1sky4sj5wLCFyuUey8kZKtMe4zA5B0tfna1oigCjQUGYnuAdRccjzr7pSgV8yRhgQQCCLEHUWPMV9UoKbsjdLCLjsQyworI6FSFAIBijOnqc351cQKhXOTaItylgF/WJyAfhJ+QqboFRm3d5MNgkV8XKIldwiswYjMQSASAbaA6ntUnVa+ULYsGKwEsWJJVTYowF2Eg+ryD7TE6W65rUFgw+JR1DxsrKwurKQykdwRoa215/8k25+J2fC8c8mdGbMF1shsAQt/z8xXoFApSlApSlApSlApSlBTPlLxe1Y4UOylRtTxbhWkA0y5Vfwkc79eVc+5W8G1Wgtj8MrSA6MrrHcdAy2K39NKvZFAKCFG8oX/uIpYf3iokT8cZNveBXVMkGLhKhldGt4kYGxBBBDDkQQD6iu9lvUXit2oHbOFKP9+NjG/4ktf33oNAmxcGjKMSnRltHMB5qfA/qCvpW/Dby4dyFL5HP2JAYn9LOBf3XrV/0fEj2cXL/ADLC36x1oxO7csqlZsQ7Kea5YVBHUaR3HqDeg2bsHIJIGFnic3/eV2Z0cHrcHXsb1O1WsNuq2GObBvlJABjfM8TBRZbXOZCB1B68jXQd60iIXFI8Ln2RlaVXta/DZAc1r8iAR2oJ2lcWztsQzgmGRXtzAOo/iU6r7xXZegzSsXrRjcckSF5DlVeZ/QAdSeQA5mgi8fIPn0ZJACQSFjyABdNSTy9k/A1h9uvLphFDD+2cHh/yKLNL66L+8arqYHE4jEPNJDbMRljlk8CKt+GDHGpzNqWOZtC2gFr1Yo4scuq/N/QxyD/NxCfyoM/9LxL/AFmJkHkixxj8lLfnW3D7uRq4dizuOTO7SMOhylicvuA51rG1sSn1uGv5xSq3+WTKfzNZ/aYHQQYgt2MWW387MF/OgmFUDQV9V5Dv0m2VxaY7AibhqEVsPxA4IUm5MY8JDDnYkg616pszGGWJHIKllBKnobC49xoOqlKUClKUClKUClKUClKUClKUClKUC1Q28OwzOFaN8kkebKSMykMAGRh1ByjlqLVM0rLNtl086xuwMdmDcKMuvsyRyvFIPQ2Pwvai75YuNGWZo0ZCAeJExlF/ZGWNsshNjYra9jpXolq883jVZNswgjRQinzbLLJr6Bh8ai468XMt+tC7Yx8uqfO27G0MC/hyk29ant39mYqRs+OYsVN4wctk0teyqoZ+fiI0BsKtSRBRZQAPKvurk0i3b5RABYaV9WpStYV85B2FfVKDBWgFuVZpQKUpQKUpQKUpQKUpQKUpQKUpQKUpQKUpQa55QqlmNlUEknoBqT8K832QTPtGNyCCxknIPMCQhYgfSNLe6rJvvtACNYL24tzIfuwx2Lk+ui+89q5NwsAW4mJcWMh8I7INEH4dfVjUXtV5FzpSlWkpSlApWKzQKUpQKUpQKUpQKUpQKUpQKUpQKUpQKUpQKUrFB5tvUDNj2h++0MZ/u1j4zDyBZxevQ8HhRGiovIACqKVz7da2uTU+vDgX/Y1f1cG9jexsfI9qnH9Vl+PqlKVSSlKGgUqJ2nt9YZI4yrsZHjQWtYcQkA3PQW17XHUgHaN4MPr9KumhOtr5ipF+4Km46daCRpUf+0GG8f0yeC+fX2bMUN/5gR7q7o5AwBBuCAQe4PI0H1SlKBSlKBSlKBSlKBSlc+0MXwonkIvkRmt3ygm1B0UrgxG08piBH1rFefs2RnPr7NvfXfQKUpQKj9tbXXDxF21Oioo5u59lR/WgBPSu815xvRtRnlkfrG5gw69A98ryHzvf+VPM1OV1FYzda91NkrjJ8SZyXBsshVnS76s+VlIIALZRY8kFWnZu4WEhjEaiUqL2vPMCAdbeFxeundXY4w+HRRzIBJPM311/X31NVsmoy3dQv7I4b7sn+IxH/JT9kcL92T/EYj/kqapWsQv7I4b7sn+IxH/JT9kcN92T/EYj/kqapQQ2J3e4jJI7niI4cMoFhZXRUytfwjOW7369K5F3U+luWPDzSto3iJm4ZkVgRbV0LZgQRmIqyUtQVxtyoi+biSe2HI8BBOeZze69TMfwr2qwotq+rUoFKUoFKUoFKUoFKVpxbOI2Mdi+U5QdATbQE9KDdUVvMf8A4snnlX3M6qf1rq2dtFZkzLcEEhlIsysOasOhH9XrG1sCJoJIibZ0K3F7gnkdOxsfdQRgfjToE1SEvdu8jDKVHcKpa/mbdDU/UBupj42RogAksB4ckfVSugK90bmD1v3qeoM0pSgwa8w2DD85xq31VGlmPrLK5U/g/wBVXzeXaBhwsjD2iMqfxv4E/M391Vz5NcABG8v3msp/dWyL/lQVFm7Ffi7AVmlKtJSlKBStU+KRLZ2VbmwzELc9hfrWwGgzSlKBSlKBSlKBSlcWN2osTIJPCrm2c+yG0yqx6ZtbE6XFuooO2lc2M2gkShpGCg6DqSeyqNWPkKhMbvRiFN4sDJIvQmWOM+9Dcr6HX0oLJWCapj/KG6fXYHEIO91cfFdPia+tob6ibDMuFSUSyKVUlPCubQycRSUNhewBvew9JuUnrdV1YLbUatOykO7zPkjVgWYqFiBsPZW6EljoACamtlROsY4jZmNyT0uTc2HRRewHYConcqKJsHE6qoOVVawt4lADAgdbg3B61ZKpijb34J8PiUxcJys3hPYuqllDDqrquU+aoRqKtuyNoieCOVdA6hrdri9qgPlDJMMSDm0pP4YpT+tq7tyCPmEFv7Nf0FRPdKvidpSoXbe80cByAGSYi6xqdbdGduUa+Z9wNVbJ6mTav/KBtPxBAfqUMjecjgxwr66sfeKsO6WC4WEiXso/QD/aqNhcC+Jxixucxzcac9C50RQOgVeQ8l616hGgAAHIVGHd1eXNR9UpSuiClKUGqeBXUq4DA8wQCD7jVXwmMYw/NoySwaRGbUmOJZZIxrzzELlXr16VaZ5gilmNlUEk9gBcmoTdfZ2VXlIIaaR5SDzHEYsF9QuUeRvQTcC2UA9AK2UtSgUpSgUpSgVVt9J4cNh5J53lKkWEYlezs2gjVQbWJ59hc9KtNQO2YVnxMMDAFVDzSeYA4caHyLsW/wDFQbtlbtxQ2y3JAsCzM7BfuhnJNvLTlUuqgaCgFacZiciFgrOeiqASSemtgPUm1B9y5QCWsAASSdAANSSelea7Kw2KnLthUSKN5JHUup9hmOUhARlBUA69zpVk2+uJmws+YrGnCkJVCWcgKfCZDYAd8q386n9mRARLy1GtTljMvWy6UOTZGPwjGVANdXMIJB/vMOxtJ6qQw6VYd3d8lnKpKFR2ByMpvHJbmFJ1VhY3RtdDqbVZbV55v3gDh3M8akI3De6jQTxtcFvu51st+tvSp18+K39J7fmI8OKWxKxSEvYE2RkdC1h0BK37C9RO6u80WGg4M2ayE8N0RpVdDcqAUBsw5EHyN6tmy9qR4iEOjKykanseoYdD5GqXgoonxczYZQICQBb2GcX4kijkASQNOeW/apzvz/qNxm+VI4rb+JxGkAbDx/fYDjN/CNRGPM3PpXxhNlJEpsNTcsxJZmPcsdSfWpOGHtX28NRbcvVTURO4UYM+Lc8+KB7giW/KrtVFaGXDTNPh7NmA4kZNg4XkQ32GA0vyOl6tmyNqJiIlkjvY3BB0ZWBsysOhBBFdcMpZpzyndu6lKV0SUpSgi95f+2YdC0QPoZUBHwNSGHWyj+tai9tHPLDF0LGRvSOwUfjdT/Kal1WwtQZpSlApSlApUVjNsFZFjjXOzMV1YKAwj4pB5keG2tubiubC754V41fMRmVCRlLFS7KgVioIvmYfrQTpqF2B9I8+IOvEkKJ/dQXjW3kX4rfzCtO0d6IyicFvrQxDlHsiCN5DIwFj7KaC4OtasBvFh41hiiDFLQxoojcN4wxQ+Iezkjdib30vQWalqjMPvDA7KqMWLMVFlaxKhWYg29kB18XLUVJ0GvEQB0ZG5MpU+hBB/I1x7CDiBVlFnQZW8yvhzDyNr++pClqBWuWJWUhgCCLEEXBHUEVsrBrKPNdvbrRQYpFiJyTh7xhmVkAtfxA+KI3y5WvYkW00FhwOECgBRYCuHJmx+JLm7K6qt+keRHVR2F2b1uamsOK817k7eYteP2jFhojLOwRF5k9SdAoHNiegFViH5V8Axs3GQfeaO627nKSR8KpvynbcaXHtCTaODKqjoXZQzufPUKOwHnVTmbwmw/StuWq2Tc297hxsc0eeF1kRhoykMD7+9adxJLS4qM9JQwHk6qQfiG+FeX/JNtMpi5YCfBLGXy9M6EeIeeUke4VcocFNisa/zaR4OGAryIbMxNmym+hAuOYPPpW48yZdWPTyaXqkS7pbR6Y+Vv4rj84ytcz7i4yTSbEEr/FI35SOw/Ku+7/HLU/q74jakKe3LGvq6j9TUXid8sMNI2MzdFiBe/8AP7AHqaiML8l8A+sZmPrlHwWw/Ku9fk7wXWIH1ANZdnHFsfbEku0PpwqZoRwlGtgrMzKW+02qk2sNNO9WfEbYgj9uWNT2LC/w51CP8nGAP/0r7tNe+nWtmzNmrhpxDoUZC8bEKGGUgOhKgZgMyEX11POtm/0uvx3ftLBfxM6A8meKSND6M6gfGpRGBFxqDyNfHAW3Ia89P6vX0iACwrWPqlKUEbi9hxvJxCXVsrKShC3DZc2trgkIouDewsCK54N1MOisqKyqzrJlDEBWUKFyjoBlB9QKmqUFWxO7eFhMd+LZyIFHEbKueFYB10ukKrfufOpKTduFpDIc1ywbRyFuIjCPD2yE/E96xvXGfmcjLziyzL6wsso/0fnUtG4IBHIgEehGlBFYHdqGIw5c/wBAuWMM5YDwsl7d8rEeel+QtL0pQKVz43HxwoXldUUcyxsPIeZ8qrmJ36AuYoHZR9qRlgB8wGu3xAqblJ62S3xa6+HcAXJsBqSdAAOpPSqJjt/5wBw44bv7IVnmY+4ZQAO5Nq5W2PtPGi87qqcwhHg96Cwb+bNWTLfjfnXrtwOJEuInmX2HkGQ/eVEVAw8iVJHkRU3FJUMu5uNA0xKX7GJcv+Wx/OtUeLnhlEOKQAsCUdTdHy2vbqpFxoe/M1xss7XTl4p/yj7g4iTEPisMvFWSxkRdZFYKFzKv2lOUctR2Nea4iVlJV8wYaZSpU6dCCBX6KbaSqQCwuel/6vW15r6m1PqN1fHl3yc7nuUlxGI4kWdMkWVmjksTdpARqBoAO+tW35O9hTIJ+Fin0mYZnjjlzWsLsTZr3H3ulbDh5sbipIFfIiBS1vabNc2zfZGltNfMVedi7Fjw0QSIWHWumE/UZWeOUHHp0w0w9ZMO3wtIP0rP/W51+twcw842imHwDBj7lqZpaurmhhvbhgbSO0R7SxSw/nIoHwNSGE2lFKLxSRyD9x1f/STXQRUfi93cNKbyQRMe5Rc34gLj40Eheo/a+BZwjxECWNsyE3ynSzI1tQrDS45aHpauc7rxj6qTERfwTyEfhkLL+VYGzcYvsYoOO00Ct/miKfpQd2z8fxF8SsjKbMrCxB8iNGHYjQ113qvbTWd0EZlSOZwwHCLA3YgJIL+KyqHv0uR2rkwe3Z2aIFCryLG7B0awHEWF1WxAFgJJCT0Ze9BbaVUpd7JQAgQcXicMnJIYyRMkLFbG9rPmvfTKRrXfu9tySeSQMuVUvlOR1JvLMq+1ofBGhNur0E9SlKDTjEvGwIzAqwKjmQQQQL1CbhbX+cYGNtfBeEkgglofo2ax1FypqTx20uGcvCle4+yoK+hZiAKjsNLOARBh44wzMxzOSSzHMzWjUi5J+9QT5qF3l3njwiDMC8j3EUS6s5/2UdWr5xO08VGjM8MVlUktxXsABckrw79OV65dgbFzjj4kBppAM5ItbqI1H2UW9gO9ybk0Fag2FjMe4lxL5F1sAfYB6J9zsSLk9Wrg3Z2KmJxLR6tBG8jC5LBizHKdefgAI/jqx74bWlkY4TCIxGglexCdLQhhzNiM1tbG2lyRL7obvfNYjnN3bVjYDU+Q0Hp0AA6VHz3q/riA3n3eXCTYfE4RFFnyPHyV8wup/dJyWv3y3q57K2kk8Syx+ywuLixHcEdCOVV35Rp24EKR/WSTqEH8KSMW9FsDUzu1ssYfDJGOij9K2Tqb4lK8636xckmOigi8LKnhNgdZdXceixhR5se1Xnae1osOmeVrC9gALszdFVRqxqi7LxEmO2muJVMkca5F1vcC+pI0OpPI25AXsTS942c6i8Ruyw2jHh8RIzZ4WaKXQMrEjXoLqVPqDapk7t7RZhGXjVRoZEuSw9G0X86377vl2hgWHTN6+JlX/eryvKp+Iq55aee7vRvhNqNDM2fPGMr2tmtcrcDr4mH/AI/OvRBVT3z2FK7RYnCqGmgN8l7cRb3ygnQNqwF9DnPlXwnyhoVJXD4hmQfSIRGrIftDKXuSPTW1VzFPq30qEg3kLqGSCZlYAqQYSCD1B4lYZJsTo4MUf3A3jb+N19kfurz6m2lUl1S7xYdWKmQXBsbBmsRzBKgi9fJ3lw39oPwv/wCq68NgVRQqgAAWAAsAOwA0ArcYR2oODCbWaV/BGwjt7bXUsemVLXy+bWv0B51JCvlUA5V9UHyUF718T4YOpUlgD1Vije5l1B8xW2lBqgwyooVRYDkK2ZazSgUpSgwVFLVmlBxbZiLYaZRzMUgHqVNqzsqUPCjDkyqfiAf9649r4pnbgREgkfSMOaIeQH77dOwue1+/CYYRxqg0CgADsLWAoI3ddL4dWPtG5bvnLMZPfmLfCtm0NqPnMWHCs49pmuUTsDl1Zj90chqel9exyBPiBH9XxLjsJLfTZfLMfcxapZMMqkkAC5JNhbU8z6nvQVnH4CQSQTTuWYS5CB4Y1WQMLKvTxKgzEk6dqtXSovamHeSWJbWjQ5y1+bi6otuwuWJ7haby48QYKeQm2SJrHztYfmRQUbHSvtHHFEP0YuAe0V7e4yEMSeeUKOteg7N2YkEYSMWAFV35PNjGOEyOPE9vcAAAPcAB7qtrGpxmm5V55tmMttpVnNk8HDPTVbIPIluN77eVeiLyrzbbOLkx+JY4WESRKnDV2JRZLNmZ0IBJAYAK3LQkGpvc7eKR3bDYi/EjGhb27A2ZH6Fl8JzD2gwNJytvi3EVV999l/Q8eEKs6FQG5XRiEYMeoGbNbutWmuXaeDEsMkZ+2jLfsSND7jats2yXSv7tYdsEqQSk5H+qY65X5tC3Yk3Ze92HQXtKmonZ7LicNllW5tklQ6FXX2h3BB1B9CK1rLPhtJM00Q+2BeZB++g+sA+8uvcHnWsTdK0YTGpKoeNgynqDceY8j5VuvQZpS9KBSlKBSlKBSlKBSlKDngwKISUUC5LHzJ5k9zW8is0oNGEwSRjKgsByHYf0SffW+lKBUBvdhGmjihCko8qmQ20yRfS5T/E6ovvNT9YIoNeFgCIFHQV8Y7BLLG0bi6sLEXIuOdjboeo6jSuilBowuCWMWUAf+hoB5Cq1vTssx4mDGwg5kcJMACS0T+DPbqVJU/w+gq2Vi1BhGuL19VgCs0Ff2xiVw+JhluRxW4cv3SoByyN2KsUXN2ex6WnhUIYRiMTJnAaNF4VjyN7PL/8Ahf5TUtgsNw0C3ZgosCxu1hyuTz0oOLGbAidi65o3PN42MbHzOUjMR53qJwGz5hI0MuJnzqAysH0kQm2axBIYHQjlqCOdWqtTYZSwYgZgCAba2NiRftoPhQaMBgTHe7u99fGxb4X5e6uylKBSlKBSlKBSlKBSlKBSlKBSlKBWKUoM0pSgGlKUCsGlKD4QeI+grZSlApSlAoaUoFKUoFKUoP/Z"/>
          <p:cNvSpPr>
            <a:spLocks noChangeAspect="1" noChangeArrowheads="1"/>
          </p:cNvSpPr>
          <p:nvPr/>
        </p:nvSpPr>
        <p:spPr bwMode="auto">
          <a:xfrm>
            <a:off x="120650" y="-1254125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Flèche à angle droit 6"/>
          <p:cNvSpPr/>
          <p:nvPr/>
        </p:nvSpPr>
        <p:spPr>
          <a:xfrm rot="5400000">
            <a:off x="1535885" y="3321843"/>
            <a:ext cx="571504" cy="78581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933576" y="671512"/>
            <a:ext cx="103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Page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560</Words>
  <Application>Microsoft Office PowerPoint</Application>
  <PresentationFormat>Affichage à l'écran (4:3)</PresentationFormat>
  <Paragraphs>196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Wingdings</vt:lpstr>
      <vt:lpstr>Thème Office</vt:lpstr>
      <vt:lpstr>Le noyau</vt:lpstr>
      <vt:lpstr>Le noyau</vt:lpstr>
      <vt:lpstr>Le noyau</vt:lpstr>
      <vt:lpstr>Le noyau</vt:lpstr>
      <vt:lpstr>Le noyau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  <vt:lpstr>Le noyau (résumé des notions)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cellule animale</dc:title>
  <dc:creator>HP2730</dc:creator>
  <cp:lastModifiedBy>DUBUIS Julien</cp:lastModifiedBy>
  <cp:revision>85</cp:revision>
  <dcterms:created xsi:type="dcterms:W3CDTF">2010-09-12T16:33:43Z</dcterms:created>
  <dcterms:modified xsi:type="dcterms:W3CDTF">2022-08-04T08:05:21Z</dcterms:modified>
</cp:coreProperties>
</file>