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78" r:id="rId2"/>
    <p:sldId id="367" r:id="rId3"/>
    <p:sldId id="368" r:id="rId4"/>
    <p:sldId id="579" r:id="rId5"/>
    <p:sldId id="580" r:id="rId6"/>
    <p:sldId id="357" r:id="rId7"/>
    <p:sldId id="581" r:id="rId8"/>
    <p:sldId id="582" r:id="rId9"/>
    <p:sldId id="58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C70BCD-D139-4813-9884-DE56168DF359}" v="1089" dt="2022-02-16T10:29:05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BUIS Julien" userId="d507d28b-ef1c-4d40-92b7-eb3c03f99f97" providerId="ADAL" clId="{42C70BCD-D139-4813-9884-DE56168DF359}"/>
    <pc:docChg chg="undo custSel addSld delSld modSld sldOrd">
      <pc:chgData name="DUBUIS Julien" userId="d507d28b-ef1c-4d40-92b7-eb3c03f99f97" providerId="ADAL" clId="{42C70BCD-D139-4813-9884-DE56168DF359}" dt="2022-02-16T10:29:05.271" v="1725" actId="20577"/>
      <pc:docMkLst>
        <pc:docMk/>
      </pc:docMkLst>
      <pc:sldChg chg="modSp del mod">
        <pc:chgData name="DUBUIS Julien" userId="d507d28b-ef1c-4d40-92b7-eb3c03f99f97" providerId="ADAL" clId="{42C70BCD-D139-4813-9884-DE56168DF359}" dt="2022-01-06T20:16:26.173" v="4" actId="47"/>
        <pc:sldMkLst>
          <pc:docMk/>
          <pc:sldMk cId="0" sldId="356"/>
        </pc:sldMkLst>
        <pc:spChg chg="mod">
          <ac:chgData name="DUBUIS Julien" userId="d507d28b-ef1c-4d40-92b7-eb3c03f99f97" providerId="ADAL" clId="{42C70BCD-D139-4813-9884-DE56168DF359}" dt="2022-01-06T20:08:19.920" v="1" actId="20577"/>
          <ac:spMkLst>
            <pc:docMk/>
            <pc:sldMk cId="0" sldId="356"/>
            <ac:spMk id="6" creationId="{00000000-0000-0000-0000-000000000000}"/>
          </ac:spMkLst>
        </pc:spChg>
      </pc:sldChg>
      <pc:sldChg chg="modSp mod ord modAnim">
        <pc:chgData name="DUBUIS Julien" userId="d507d28b-ef1c-4d40-92b7-eb3c03f99f97" providerId="ADAL" clId="{42C70BCD-D139-4813-9884-DE56168DF359}" dt="2022-01-07T10:17:44.701" v="791"/>
        <pc:sldMkLst>
          <pc:docMk/>
          <pc:sldMk cId="489180358" sldId="357"/>
        </pc:sldMkLst>
        <pc:spChg chg="mod">
          <ac:chgData name="DUBUIS Julien" userId="d507d28b-ef1c-4d40-92b7-eb3c03f99f97" providerId="ADAL" clId="{42C70BCD-D139-4813-9884-DE56168DF359}" dt="2022-01-06T20:28:27.844" v="68" actId="20577"/>
          <ac:spMkLst>
            <pc:docMk/>
            <pc:sldMk cId="489180358" sldId="357"/>
            <ac:spMk id="6" creationId="{00000000-0000-0000-0000-000000000000}"/>
          </ac:spMkLst>
        </pc:spChg>
      </pc:sldChg>
      <pc:sldChg chg="del">
        <pc:chgData name="DUBUIS Julien" userId="d507d28b-ef1c-4d40-92b7-eb3c03f99f97" providerId="ADAL" clId="{42C70BCD-D139-4813-9884-DE56168DF359}" dt="2022-01-06T20:16:18.274" v="2" actId="47"/>
        <pc:sldMkLst>
          <pc:docMk/>
          <pc:sldMk cId="2130770042" sldId="364"/>
        </pc:sldMkLst>
      </pc:sldChg>
      <pc:sldChg chg="del">
        <pc:chgData name="DUBUIS Julien" userId="d507d28b-ef1c-4d40-92b7-eb3c03f99f97" providerId="ADAL" clId="{42C70BCD-D139-4813-9884-DE56168DF359}" dt="2022-01-06T20:16:20.688" v="3" actId="47"/>
        <pc:sldMkLst>
          <pc:docMk/>
          <pc:sldMk cId="2087433652" sldId="365"/>
        </pc:sldMkLst>
      </pc:sldChg>
      <pc:sldChg chg="del">
        <pc:chgData name="DUBUIS Julien" userId="d507d28b-ef1c-4d40-92b7-eb3c03f99f97" providerId="ADAL" clId="{42C70BCD-D139-4813-9884-DE56168DF359}" dt="2022-01-06T20:16:33.163" v="5" actId="47"/>
        <pc:sldMkLst>
          <pc:docMk/>
          <pc:sldMk cId="4068516193" sldId="366"/>
        </pc:sldMkLst>
      </pc:sldChg>
      <pc:sldChg chg="modSp mod">
        <pc:chgData name="DUBUIS Julien" userId="d507d28b-ef1c-4d40-92b7-eb3c03f99f97" providerId="ADAL" clId="{42C70BCD-D139-4813-9884-DE56168DF359}" dt="2022-01-06T20:20:15.545" v="59" actId="20577"/>
        <pc:sldMkLst>
          <pc:docMk/>
          <pc:sldMk cId="36341830" sldId="367"/>
        </pc:sldMkLst>
        <pc:spChg chg="mod">
          <ac:chgData name="DUBUIS Julien" userId="d507d28b-ef1c-4d40-92b7-eb3c03f99f97" providerId="ADAL" clId="{42C70BCD-D139-4813-9884-DE56168DF359}" dt="2022-01-06T20:20:15.545" v="59" actId="20577"/>
          <ac:spMkLst>
            <pc:docMk/>
            <pc:sldMk cId="36341830" sldId="367"/>
            <ac:spMk id="2" creationId="{00000000-0000-0000-0000-000000000000}"/>
          </ac:spMkLst>
        </pc:spChg>
        <pc:spChg chg="mod">
          <ac:chgData name="DUBUIS Julien" userId="d507d28b-ef1c-4d40-92b7-eb3c03f99f97" providerId="ADAL" clId="{42C70BCD-D139-4813-9884-DE56168DF359}" dt="2022-01-06T20:17:36.941" v="10" actId="20577"/>
          <ac:spMkLst>
            <pc:docMk/>
            <pc:sldMk cId="36341830" sldId="367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42C70BCD-D139-4813-9884-DE56168DF359}" dt="2022-01-06T20:28:20.709" v="66" actId="14100"/>
        <pc:sldMkLst>
          <pc:docMk/>
          <pc:sldMk cId="1894647179" sldId="368"/>
        </pc:sldMkLst>
        <pc:spChg chg="mod">
          <ac:chgData name="DUBUIS Julien" userId="d507d28b-ef1c-4d40-92b7-eb3c03f99f97" providerId="ADAL" clId="{42C70BCD-D139-4813-9884-DE56168DF359}" dt="2022-01-06T20:28:20.709" v="66" actId="14100"/>
          <ac:spMkLst>
            <pc:docMk/>
            <pc:sldMk cId="1894647179" sldId="368"/>
            <ac:spMk id="6" creationId="{00000000-0000-0000-0000-000000000000}"/>
          </ac:spMkLst>
        </pc:spChg>
      </pc:sldChg>
      <pc:sldChg chg="modSp add mod">
        <pc:chgData name="DUBUIS Julien" userId="d507d28b-ef1c-4d40-92b7-eb3c03f99f97" providerId="ADAL" clId="{42C70BCD-D139-4813-9884-DE56168DF359}" dt="2022-01-06T20:17:11.660" v="8" actId="20577"/>
        <pc:sldMkLst>
          <pc:docMk/>
          <pc:sldMk cId="3499226941" sldId="578"/>
        </pc:sldMkLst>
        <pc:spChg chg="mod">
          <ac:chgData name="DUBUIS Julien" userId="d507d28b-ef1c-4d40-92b7-eb3c03f99f97" providerId="ADAL" clId="{42C70BCD-D139-4813-9884-DE56168DF359}" dt="2022-01-06T20:17:11.660" v="8" actId="20577"/>
          <ac:spMkLst>
            <pc:docMk/>
            <pc:sldMk cId="3499226941" sldId="578"/>
            <ac:spMk id="4" creationId="{00000000-0000-0000-0000-000000000000}"/>
          </ac:spMkLst>
        </pc:spChg>
      </pc:sldChg>
      <pc:sldChg chg="modSp mod modAnim">
        <pc:chgData name="DUBUIS Julien" userId="d507d28b-ef1c-4d40-92b7-eb3c03f99f97" providerId="ADAL" clId="{42C70BCD-D139-4813-9884-DE56168DF359}" dt="2022-01-07T10:11:41.091" v="445"/>
        <pc:sldMkLst>
          <pc:docMk/>
          <pc:sldMk cId="2031456334" sldId="579"/>
        </pc:sldMkLst>
        <pc:spChg chg="mod">
          <ac:chgData name="DUBUIS Julien" userId="d507d28b-ef1c-4d40-92b7-eb3c03f99f97" providerId="ADAL" clId="{42C70BCD-D139-4813-9884-DE56168DF359}" dt="2022-01-07T10:11:23.903" v="442" actId="20577"/>
          <ac:spMkLst>
            <pc:docMk/>
            <pc:sldMk cId="2031456334" sldId="579"/>
            <ac:spMk id="2" creationId="{00000000-0000-0000-0000-000000000000}"/>
          </ac:spMkLst>
        </pc:spChg>
        <pc:spChg chg="mod">
          <ac:chgData name="DUBUIS Julien" userId="d507d28b-ef1c-4d40-92b7-eb3c03f99f97" providerId="ADAL" clId="{42C70BCD-D139-4813-9884-DE56168DF359}" dt="2022-01-07T10:06:57.536" v="71" actId="14100"/>
          <ac:spMkLst>
            <pc:docMk/>
            <pc:sldMk cId="2031456334" sldId="579"/>
            <ac:spMk id="4" creationId="{00000000-0000-0000-0000-000000000000}"/>
          </ac:spMkLst>
        </pc:spChg>
        <pc:spChg chg="mod">
          <ac:chgData name="DUBUIS Julien" userId="d507d28b-ef1c-4d40-92b7-eb3c03f99f97" providerId="ADAL" clId="{42C70BCD-D139-4813-9884-DE56168DF359}" dt="2022-01-07T10:07:09.681" v="85" actId="1038"/>
          <ac:spMkLst>
            <pc:docMk/>
            <pc:sldMk cId="2031456334" sldId="579"/>
            <ac:spMk id="6" creationId="{00000000-0000-0000-0000-000000000000}"/>
          </ac:spMkLst>
        </pc:spChg>
      </pc:sldChg>
      <pc:sldChg chg="addSp modSp mod modAnim">
        <pc:chgData name="DUBUIS Julien" userId="d507d28b-ef1c-4d40-92b7-eb3c03f99f97" providerId="ADAL" clId="{42C70BCD-D139-4813-9884-DE56168DF359}" dt="2022-01-07T10:17:04.562" v="788"/>
        <pc:sldMkLst>
          <pc:docMk/>
          <pc:sldMk cId="140793789" sldId="580"/>
        </pc:sldMkLst>
        <pc:spChg chg="mod">
          <ac:chgData name="DUBUIS Julien" userId="d507d28b-ef1c-4d40-92b7-eb3c03f99f97" providerId="ADAL" clId="{42C70BCD-D139-4813-9884-DE56168DF359}" dt="2022-01-07T10:14:20.126" v="618" actId="113"/>
          <ac:spMkLst>
            <pc:docMk/>
            <pc:sldMk cId="140793789" sldId="580"/>
            <ac:spMk id="2" creationId="{00000000-0000-0000-0000-000000000000}"/>
          </ac:spMkLst>
        </pc:spChg>
        <pc:spChg chg="add mod">
          <ac:chgData name="DUBUIS Julien" userId="d507d28b-ef1c-4d40-92b7-eb3c03f99f97" providerId="ADAL" clId="{42C70BCD-D139-4813-9884-DE56168DF359}" dt="2022-01-07T10:16:42.076" v="785" actId="207"/>
          <ac:spMkLst>
            <pc:docMk/>
            <pc:sldMk cId="140793789" sldId="580"/>
            <ac:spMk id="3" creationId="{D77FAFA7-EC90-481E-B073-C198398F091D}"/>
          </ac:spMkLst>
        </pc:spChg>
      </pc:sldChg>
      <pc:sldChg chg="addSp delSp modSp mod delAnim modAnim">
        <pc:chgData name="DUBUIS Julien" userId="d507d28b-ef1c-4d40-92b7-eb3c03f99f97" providerId="ADAL" clId="{42C70BCD-D139-4813-9884-DE56168DF359}" dt="2022-01-07T10:36:19.097" v="1102" actId="207"/>
        <pc:sldMkLst>
          <pc:docMk/>
          <pc:sldMk cId="1841307951" sldId="581"/>
        </pc:sldMkLst>
        <pc:spChg chg="mod">
          <ac:chgData name="DUBUIS Julien" userId="d507d28b-ef1c-4d40-92b7-eb3c03f99f97" providerId="ADAL" clId="{42C70BCD-D139-4813-9884-DE56168DF359}" dt="2022-01-07T10:21:57.583" v="821" actId="5793"/>
          <ac:spMkLst>
            <pc:docMk/>
            <pc:sldMk cId="1841307951" sldId="581"/>
            <ac:spMk id="2" creationId="{00000000-0000-0000-0000-000000000000}"/>
          </ac:spMkLst>
        </pc:spChg>
        <pc:spChg chg="del">
          <ac:chgData name="DUBUIS Julien" userId="d507d28b-ef1c-4d40-92b7-eb3c03f99f97" providerId="ADAL" clId="{42C70BCD-D139-4813-9884-DE56168DF359}" dt="2022-01-07T10:21:45.510" v="793" actId="478"/>
          <ac:spMkLst>
            <pc:docMk/>
            <pc:sldMk cId="1841307951" sldId="581"/>
            <ac:spMk id="3" creationId="{D77FAFA7-EC90-481E-B073-C198398F091D}"/>
          </ac:spMkLst>
        </pc:spChg>
        <pc:spChg chg="add mod">
          <ac:chgData name="DUBUIS Julien" userId="d507d28b-ef1c-4d40-92b7-eb3c03f99f97" providerId="ADAL" clId="{42C70BCD-D139-4813-9884-DE56168DF359}" dt="2022-01-07T10:31:07.309" v="851" actId="122"/>
          <ac:spMkLst>
            <pc:docMk/>
            <pc:sldMk cId="1841307951" sldId="581"/>
            <ac:spMk id="22" creationId="{46FC3555-C872-48A2-B04D-D69BFEE363C9}"/>
          </ac:spMkLst>
        </pc:spChg>
        <pc:spChg chg="add mod">
          <ac:chgData name="DUBUIS Julien" userId="d507d28b-ef1c-4d40-92b7-eb3c03f99f97" providerId="ADAL" clId="{42C70BCD-D139-4813-9884-DE56168DF359}" dt="2022-01-07T10:34:35.764" v="1017" actId="1076"/>
          <ac:spMkLst>
            <pc:docMk/>
            <pc:sldMk cId="1841307951" sldId="581"/>
            <ac:spMk id="23" creationId="{D87F422B-76A5-414B-A8B1-CCE8755DBFB4}"/>
          </ac:spMkLst>
        </pc:spChg>
        <pc:spChg chg="add mod">
          <ac:chgData name="DUBUIS Julien" userId="d507d28b-ef1c-4d40-92b7-eb3c03f99f97" providerId="ADAL" clId="{42C70BCD-D139-4813-9884-DE56168DF359}" dt="2022-01-07T10:32:21.212" v="927" actId="255"/>
          <ac:spMkLst>
            <pc:docMk/>
            <pc:sldMk cId="1841307951" sldId="581"/>
            <ac:spMk id="24" creationId="{5CE04D3D-01A3-4DCD-9C19-8CD7D8B56570}"/>
          </ac:spMkLst>
        </pc:spChg>
        <pc:spChg chg="add mod">
          <ac:chgData name="DUBUIS Julien" userId="d507d28b-ef1c-4d40-92b7-eb3c03f99f97" providerId="ADAL" clId="{42C70BCD-D139-4813-9884-DE56168DF359}" dt="2022-01-07T10:32:17.133" v="926" actId="255"/>
          <ac:spMkLst>
            <pc:docMk/>
            <pc:sldMk cId="1841307951" sldId="581"/>
            <ac:spMk id="25" creationId="{01E506A2-2D1F-4659-BB89-779C73C26910}"/>
          </ac:spMkLst>
        </pc:spChg>
        <pc:spChg chg="add mod">
          <ac:chgData name="DUBUIS Julien" userId="d507d28b-ef1c-4d40-92b7-eb3c03f99f97" providerId="ADAL" clId="{42C70BCD-D139-4813-9884-DE56168DF359}" dt="2022-01-07T10:32:12.703" v="925" actId="255"/>
          <ac:spMkLst>
            <pc:docMk/>
            <pc:sldMk cId="1841307951" sldId="581"/>
            <ac:spMk id="26" creationId="{C605DDB9-5A10-4FE0-B991-E2BF3A195208}"/>
          </ac:spMkLst>
        </pc:spChg>
        <pc:spChg chg="add mod">
          <ac:chgData name="DUBUIS Julien" userId="d507d28b-ef1c-4d40-92b7-eb3c03f99f97" providerId="ADAL" clId="{42C70BCD-D139-4813-9884-DE56168DF359}" dt="2022-01-07T10:32:35.990" v="954" actId="14100"/>
          <ac:spMkLst>
            <pc:docMk/>
            <pc:sldMk cId="1841307951" sldId="581"/>
            <ac:spMk id="27" creationId="{3B9448A2-857A-4299-B76A-F2EE2F308B9F}"/>
          </ac:spMkLst>
        </pc:spChg>
        <pc:spChg chg="add mod">
          <ac:chgData name="DUBUIS Julien" userId="d507d28b-ef1c-4d40-92b7-eb3c03f99f97" providerId="ADAL" clId="{42C70BCD-D139-4813-9884-DE56168DF359}" dt="2022-01-07T10:36:03.166" v="1098" actId="1037"/>
          <ac:spMkLst>
            <pc:docMk/>
            <pc:sldMk cId="1841307951" sldId="581"/>
            <ac:spMk id="29" creationId="{AC9317EB-4CEE-485C-BF16-D5DD97CC80CC}"/>
          </ac:spMkLst>
        </pc:spChg>
        <pc:spChg chg="add mod">
          <ac:chgData name="DUBUIS Julien" userId="d507d28b-ef1c-4d40-92b7-eb3c03f99f97" providerId="ADAL" clId="{42C70BCD-D139-4813-9884-DE56168DF359}" dt="2022-01-07T10:36:19.097" v="1102" actId="207"/>
          <ac:spMkLst>
            <pc:docMk/>
            <pc:sldMk cId="1841307951" sldId="581"/>
            <ac:spMk id="30" creationId="{F39C66B9-C4F7-441B-8EB5-C6DF7FB0E287}"/>
          </ac:spMkLst>
        </pc:spChg>
        <pc:picChg chg="add mod">
          <ac:chgData name="DUBUIS Julien" userId="d507d28b-ef1c-4d40-92b7-eb3c03f99f97" providerId="ADAL" clId="{42C70BCD-D139-4813-9884-DE56168DF359}" dt="2022-01-07T10:28:59.114" v="826" actId="1076"/>
          <ac:picMkLst>
            <pc:docMk/>
            <pc:sldMk cId="1841307951" sldId="581"/>
            <ac:picMk id="1026" creationId="{E84C4AE6-0961-4EDC-BA38-DCD74F68F25A}"/>
          </ac:picMkLst>
        </pc:picChg>
        <pc:cxnChg chg="add mod">
          <ac:chgData name="DUBUIS Julien" userId="d507d28b-ef1c-4d40-92b7-eb3c03f99f97" providerId="ADAL" clId="{42C70BCD-D139-4813-9884-DE56168DF359}" dt="2022-01-07T10:30:24.883" v="838" actId="208"/>
          <ac:cxnSpMkLst>
            <pc:docMk/>
            <pc:sldMk cId="1841307951" sldId="581"/>
            <ac:cxnSpMk id="9" creationId="{170F0CF1-6572-4A09-96F5-38FA9EB1170F}"/>
          </ac:cxnSpMkLst>
        </pc:cxnChg>
        <pc:cxnChg chg="add mod">
          <ac:chgData name="DUBUIS Julien" userId="d507d28b-ef1c-4d40-92b7-eb3c03f99f97" providerId="ADAL" clId="{42C70BCD-D139-4813-9884-DE56168DF359}" dt="2022-01-07T10:30:24.883" v="838" actId="208"/>
          <ac:cxnSpMkLst>
            <pc:docMk/>
            <pc:sldMk cId="1841307951" sldId="581"/>
            <ac:cxnSpMk id="11" creationId="{DAD52B3A-81F6-4981-A3CE-DD065013EACA}"/>
          </ac:cxnSpMkLst>
        </pc:cxnChg>
        <pc:cxnChg chg="add mod">
          <ac:chgData name="DUBUIS Julien" userId="d507d28b-ef1c-4d40-92b7-eb3c03f99f97" providerId="ADAL" clId="{42C70BCD-D139-4813-9884-DE56168DF359}" dt="2022-01-07T10:30:24.883" v="838" actId="208"/>
          <ac:cxnSpMkLst>
            <pc:docMk/>
            <pc:sldMk cId="1841307951" sldId="581"/>
            <ac:cxnSpMk id="13" creationId="{0493B378-13F8-4FF0-8354-0F2160ECCF95}"/>
          </ac:cxnSpMkLst>
        </pc:cxnChg>
        <pc:cxnChg chg="add mod">
          <ac:chgData name="DUBUIS Julien" userId="d507d28b-ef1c-4d40-92b7-eb3c03f99f97" providerId="ADAL" clId="{42C70BCD-D139-4813-9884-DE56168DF359}" dt="2022-01-07T10:30:24.883" v="838" actId="208"/>
          <ac:cxnSpMkLst>
            <pc:docMk/>
            <pc:sldMk cId="1841307951" sldId="581"/>
            <ac:cxnSpMk id="15" creationId="{0504DCDB-750E-4A91-B019-F94E2117B74C}"/>
          </ac:cxnSpMkLst>
        </pc:cxnChg>
        <pc:cxnChg chg="add mod">
          <ac:chgData name="DUBUIS Julien" userId="d507d28b-ef1c-4d40-92b7-eb3c03f99f97" providerId="ADAL" clId="{42C70BCD-D139-4813-9884-DE56168DF359}" dt="2022-01-07T10:30:24.883" v="838" actId="208"/>
          <ac:cxnSpMkLst>
            <pc:docMk/>
            <pc:sldMk cId="1841307951" sldId="581"/>
            <ac:cxnSpMk id="17" creationId="{79F073C7-8C51-4547-8E99-A6D9287D8131}"/>
          </ac:cxnSpMkLst>
        </pc:cxnChg>
      </pc:sldChg>
      <pc:sldChg chg="delSp modSp mod delAnim modAnim">
        <pc:chgData name="DUBUIS Julien" userId="d507d28b-ef1c-4d40-92b7-eb3c03f99f97" providerId="ADAL" clId="{42C70BCD-D139-4813-9884-DE56168DF359}" dt="2022-02-16T10:29:05.271" v="1725" actId="20577"/>
        <pc:sldMkLst>
          <pc:docMk/>
          <pc:sldMk cId="3608478562" sldId="582"/>
        </pc:sldMkLst>
        <pc:spChg chg="mod">
          <ac:chgData name="DUBUIS Julien" userId="d507d28b-ef1c-4d40-92b7-eb3c03f99f97" providerId="ADAL" clId="{42C70BCD-D139-4813-9884-DE56168DF359}" dt="2022-02-16T10:29:05.271" v="1725" actId="20577"/>
          <ac:spMkLst>
            <pc:docMk/>
            <pc:sldMk cId="3608478562" sldId="582"/>
            <ac:spMk id="2" creationId="{00000000-0000-0000-0000-000000000000}"/>
          </ac:spMkLst>
        </pc:spChg>
        <pc:spChg chg="del">
          <ac:chgData name="DUBUIS Julien" userId="d507d28b-ef1c-4d40-92b7-eb3c03f99f97" providerId="ADAL" clId="{42C70BCD-D139-4813-9884-DE56168DF359}" dt="2022-01-07T10:37:14.888" v="1106" actId="478"/>
          <ac:spMkLst>
            <pc:docMk/>
            <pc:sldMk cId="3608478562" sldId="582"/>
            <ac:spMk id="3" creationId="{D77FAFA7-EC90-481E-B073-C198398F091D}"/>
          </ac:spMkLst>
        </pc:spChg>
        <pc:spChg chg="mod">
          <ac:chgData name="DUBUIS Julien" userId="d507d28b-ef1c-4d40-92b7-eb3c03f99f97" providerId="ADAL" clId="{42C70BCD-D139-4813-9884-DE56168DF359}" dt="2022-01-07T10:37:35.108" v="1183" actId="114"/>
          <ac:spMkLst>
            <pc:docMk/>
            <pc:sldMk cId="3608478562" sldId="582"/>
            <ac:spMk id="4" creationId="{00000000-0000-0000-0000-000000000000}"/>
          </ac:spMkLst>
        </pc:spChg>
      </pc:sldChg>
      <pc:sldChg chg="add del">
        <pc:chgData name="DUBUIS Julien" userId="d507d28b-ef1c-4d40-92b7-eb3c03f99f97" providerId="ADAL" clId="{42C70BCD-D139-4813-9884-DE56168DF359}" dt="2022-01-07T10:37:01.809" v="1105" actId="47"/>
        <pc:sldMkLst>
          <pc:docMk/>
          <pc:sldMk cId="3640489886" sldId="582"/>
        </pc:sldMkLst>
      </pc:sldChg>
      <pc:sldChg chg="modSp mod modAnim">
        <pc:chgData name="DUBUIS Julien" userId="d507d28b-ef1c-4d40-92b7-eb3c03f99f97" providerId="ADAL" clId="{42C70BCD-D139-4813-9884-DE56168DF359}" dt="2022-01-07T10:45:23.924" v="1723" actId="113"/>
        <pc:sldMkLst>
          <pc:docMk/>
          <pc:sldMk cId="2036069430" sldId="583"/>
        </pc:sldMkLst>
        <pc:spChg chg="mod">
          <ac:chgData name="DUBUIS Julien" userId="d507d28b-ef1c-4d40-92b7-eb3c03f99f97" providerId="ADAL" clId="{42C70BCD-D139-4813-9884-DE56168DF359}" dt="2022-01-07T10:45:23.924" v="1723" actId="113"/>
          <ac:spMkLst>
            <pc:docMk/>
            <pc:sldMk cId="2036069430" sldId="58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29F7E-468D-4DB9-9A81-4E63B93CBB2E}" type="datetimeFigureOut">
              <a:rPr lang="fr-CH" smtClean="0"/>
              <a:pPr/>
              <a:t>16.02.2022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03695-8CE4-45F7-9F15-B7599DF2E36C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0683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0420-6C36-45DE-9A57-97FA25710EE7}" type="datetime1">
              <a:rPr lang="fr-CH" smtClean="0"/>
              <a:pPr/>
              <a:t>16.02.2022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7873-C1CA-41F4-978C-9EA44A824E5D}" type="datetime1">
              <a:rPr lang="fr-CH" smtClean="0"/>
              <a:pPr/>
              <a:t>16.02.2022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C2BA-0E12-435A-A3BE-9095BF6B678E}" type="datetime1">
              <a:rPr lang="fr-CH" smtClean="0"/>
              <a:pPr/>
              <a:t>16.02.2022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6CD4-12A0-4895-92DF-84E9C7B5CD8A}" type="datetime1">
              <a:rPr lang="fr-CH" smtClean="0"/>
              <a:pPr/>
              <a:t>16.02.2022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7822-B938-4CB0-B51F-7AAA93306668}" type="datetime1">
              <a:rPr lang="fr-CH" smtClean="0"/>
              <a:pPr/>
              <a:t>16.02.2022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8C41-A1E1-4765-A0B0-DE2C5EED028B}" type="datetime1">
              <a:rPr lang="fr-CH" smtClean="0"/>
              <a:pPr/>
              <a:t>16.02.2022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987D-CC23-446F-952C-15523426EC32}" type="datetime1">
              <a:rPr lang="fr-CH" smtClean="0"/>
              <a:pPr/>
              <a:t>16.02.2022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C3F7-FDFB-4D14-BBB7-52A04070F1CE}" type="datetime1">
              <a:rPr lang="fr-CH" smtClean="0"/>
              <a:pPr/>
              <a:t>16.02.2022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16A1-074C-49E5-84D5-02DA5815F3BC}" type="datetime1">
              <a:rPr lang="fr-CH" smtClean="0"/>
              <a:pPr/>
              <a:t>16.02.2022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6021-7F44-4DB5-ADB4-648AB584FEC7}" type="datetime1">
              <a:rPr lang="fr-CH" smtClean="0"/>
              <a:pPr/>
              <a:t>16.02.2022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ADED-9C60-427E-8DA2-6834D58399F5}" type="datetime1">
              <a:rPr lang="fr-CH" smtClean="0"/>
              <a:pPr/>
              <a:t>16.02.2022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BA9B-8B13-465B-A27C-D4240171E003}" type="datetime1">
              <a:rPr lang="fr-CH" smtClean="0"/>
              <a:pPr/>
              <a:t>16.02.2022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B4273-A734-43CC-A345-5CF7A28B984A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218456" y="2857500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sz="4800" b="1" dirty="0">
                <a:latin typeface="Times New Roman" pitchFamily="18" charset="0"/>
                <a:cs typeface="Times New Roman" pitchFamily="18" charset="0"/>
              </a:rPr>
              <a:t>Les mécanismes de l’évolution – exercice 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1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236296" y="671513"/>
            <a:ext cx="18383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Feuille annexe</a:t>
            </a:r>
          </a:p>
        </p:txBody>
      </p:sp>
    </p:spTree>
    <p:extLst>
      <p:ext uri="{BB962C8B-B14F-4D97-AF65-F5344CB8AC3E}">
        <p14:creationId xmlns:p14="http://schemas.microsoft.com/office/powerpoint/2010/main" val="349922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sz="4800" b="1" dirty="0">
                <a:latin typeface="Times New Roman" pitchFamily="18" charset="0"/>
                <a:cs typeface="Times New Roman" pitchFamily="18" charset="0"/>
              </a:rPr>
              <a:t>Les innovations sont possibles aujourd’hui</a:t>
            </a:r>
            <a:endParaRPr lang="fr-CH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fr-CH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Quid de la nature ?</a:t>
            </a:r>
          </a:p>
          <a:p>
            <a:pPr algn="just"/>
            <a:endParaRPr lang="fr-CH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Pollution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l’environnement </a:t>
            </a:r>
            <a:r>
              <a:rPr lang="fr-CH" dirty="0">
                <a:latin typeface="Times New Roman"/>
                <a:cs typeface="Times New Roman"/>
              </a:rPr>
              <a:t>→ </a:t>
            </a:r>
            <a:r>
              <a:rPr lang="fr-CH" b="1" dirty="0">
                <a:latin typeface="Times New Roman"/>
                <a:cs typeface="Times New Roman"/>
              </a:rPr>
              <a:t>évolutions</a:t>
            </a:r>
            <a:r>
              <a:rPr lang="fr-CH" dirty="0">
                <a:latin typeface="Times New Roman"/>
                <a:cs typeface="Times New Roman"/>
              </a:rPr>
              <a:t> du monde bactérien</a:t>
            </a:r>
          </a:p>
          <a:p>
            <a:pPr lvl="1" algn="just"/>
            <a:endParaRPr lang="fr-CH" sz="1000" dirty="0">
              <a:latin typeface="Times New Roman"/>
              <a:cs typeface="Times New Roman"/>
            </a:endParaRPr>
          </a:p>
          <a:p>
            <a:pPr lvl="2" algn="just"/>
            <a:r>
              <a:rPr lang="fr-CH" dirty="0">
                <a:latin typeface="Times New Roman"/>
                <a:cs typeface="Times New Roman"/>
              </a:rPr>
              <a:t>PCP (chlore) (</a:t>
            </a:r>
            <a:r>
              <a:rPr lang="fr-CH" b="1" dirty="0">
                <a:latin typeface="Times New Roman"/>
                <a:cs typeface="Times New Roman"/>
              </a:rPr>
              <a:t>insecticide</a:t>
            </a:r>
            <a:r>
              <a:rPr lang="fr-CH" dirty="0">
                <a:latin typeface="Times New Roman"/>
                <a:cs typeface="Times New Roman"/>
              </a:rPr>
              <a:t>) → sols (</a:t>
            </a:r>
            <a:r>
              <a:rPr lang="fr-CH" b="1" dirty="0">
                <a:latin typeface="Times New Roman"/>
                <a:cs typeface="Times New Roman"/>
              </a:rPr>
              <a:t>bactéries</a:t>
            </a:r>
            <a:r>
              <a:rPr lang="fr-CH" dirty="0">
                <a:latin typeface="Times New Roman"/>
                <a:cs typeface="Times New Roman"/>
              </a:rPr>
              <a:t>) → bactéries (</a:t>
            </a:r>
            <a:r>
              <a:rPr lang="fr-CH" i="1" dirty="0" err="1">
                <a:latin typeface="Times New Roman"/>
                <a:cs typeface="Times New Roman"/>
              </a:rPr>
              <a:t>Sphingobium</a:t>
            </a:r>
            <a:r>
              <a:rPr lang="fr-CH" dirty="0">
                <a:latin typeface="Times New Roman"/>
                <a:cs typeface="Times New Roman"/>
              </a:rPr>
              <a:t>) enlèvent 5 atomes (5 protéines) de Cl et digèrent ensuite les C - H - O qui restent.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2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46 </a:t>
            </a:r>
          </a:p>
        </p:txBody>
      </p:sp>
    </p:spTree>
    <p:extLst>
      <p:ext uri="{BB962C8B-B14F-4D97-AF65-F5344CB8AC3E}">
        <p14:creationId xmlns:p14="http://schemas.microsoft.com/office/powerpoint/2010/main" val="3634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sz="4800" b="1" dirty="0">
                <a:latin typeface="Times New Roman" pitchFamily="18" charset="0"/>
                <a:cs typeface="Times New Roman" pitchFamily="18" charset="0"/>
              </a:rPr>
              <a:t>Les innovations sont possibles aujourd’hui</a:t>
            </a:r>
            <a:endParaRPr lang="fr-CH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fr-CH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un ensemble de 5 protéines peut-il évoluer à partir de rien ?</a:t>
            </a:r>
          </a:p>
          <a:p>
            <a:pPr algn="just"/>
            <a:endParaRPr lang="fr-CH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Protéines qui dégradent le PCP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ressemblent à des protéines existantes (plusieurs fonctions)</a:t>
            </a:r>
            <a:endParaRPr lang="fr-CH" dirty="0">
              <a:latin typeface="Times New Roman"/>
              <a:cs typeface="Times New Roman"/>
            </a:endParaRPr>
          </a:p>
          <a:p>
            <a:pPr lvl="1" algn="just"/>
            <a:endParaRPr lang="fr-CH" sz="1000" dirty="0">
              <a:latin typeface="Times New Roman"/>
              <a:cs typeface="Times New Roman"/>
            </a:endParaRP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3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377112" y="671513"/>
            <a:ext cx="16240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Pages 46-47 </a:t>
            </a:r>
          </a:p>
        </p:txBody>
      </p:sp>
    </p:spTree>
    <p:extLst>
      <p:ext uri="{BB962C8B-B14F-4D97-AF65-F5344CB8AC3E}">
        <p14:creationId xmlns:p14="http://schemas.microsoft.com/office/powerpoint/2010/main" val="189464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2875" y="274638"/>
            <a:ext cx="7162799" cy="1143000"/>
          </a:xfrm>
        </p:spPr>
        <p:txBody>
          <a:bodyPr>
            <a:normAutofit fontScale="90000"/>
          </a:bodyPr>
          <a:lstStyle/>
          <a:p>
            <a:r>
              <a:rPr lang="fr-CH" sz="4800" b="1" i="1" dirty="0">
                <a:latin typeface="Times New Roman" pitchFamily="18" charset="0"/>
                <a:cs typeface="Times New Roman" pitchFamily="18" charset="0"/>
              </a:rPr>
              <a:t>Emprunter un gène, possible ?</a:t>
            </a:r>
            <a:endParaRPr lang="fr-CH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L’évolution de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nouvelles adaptations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basée sur le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recrutement de gènes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leur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duplication</a:t>
            </a:r>
          </a:p>
          <a:p>
            <a:pPr algn="just"/>
            <a:endParaRPr lang="fr-CH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Bactéries</a:t>
            </a: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Organismes pluricellulaires</a:t>
            </a:r>
            <a:endParaRPr lang="fr-CH" dirty="0">
              <a:latin typeface="Times New Roman"/>
              <a:cs typeface="Times New Roman"/>
            </a:endParaRPr>
          </a:p>
          <a:p>
            <a:pPr algn="just"/>
            <a:endParaRPr lang="fr-CH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4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881168" y="671513"/>
            <a:ext cx="10833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47 </a:t>
            </a:r>
          </a:p>
        </p:txBody>
      </p:sp>
    </p:spTree>
    <p:extLst>
      <p:ext uri="{BB962C8B-B14F-4D97-AF65-F5344CB8AC3E}">
        <p14:creationId xmlns:p14="http://schemas.microsoft.com/office/powerpoint/2010/main" val="203145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2875" y="274638"/>
            <a:ext cx="7162799" cy="1143000"/>
          </a:xfrm>
        </p:spPr>
        <p:txBody>
          <a:bodyPr>
            <a:normAutofit fontScale="90000"/>
          </a:bodyPr>
          <a:lstStyle/>
          <a:p>
            <a:r>
              <a:rPr lang="fr-CH" sz="4800" b="1" i="1" dirty="0">
                <a:latin typeface="Times New Roman" pitchFamily="18" charset="0"/>
                <a:cs typeface="Times New Roman" pitchFamily="18" charset="0"/>
              </a:rPr>
              <a:t>Emprunter un gène, possible ?</a:t>
            </a:r>
            <a:endParaRPr lang="fr-CH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>
            <a:normAutofit/>
          </a:bodyPr>
          <a:lstStyle/>
          <a:p>
            <a:pPr algn="just"/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 des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fossiles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de l’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anatomie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animaux vivants pour détecter l’origine des pattes ou des plumes</a:t>
            </a: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→   </a:t>
            </a:r>
            <a:r>
              <a:rPr lang="fr-CH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apparition spontanée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(génération)</a:t>
            </a:r>
          </a:p>
          <a:p>
            <a:pPr marL="0" indent="0" algn="just">
              <a:buNone/>
            </a:pPr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→ 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d’adaptations préexistantes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	 qui ont servi à d’autres usages</a:t>
            </a: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5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881168" y="671513"/>
            <a:ext cx="10833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47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77FAFA7-EC90-481E-B073-C198398F091D}"/>
              </a:ext>
            </a:extLst>
          </p:cNvPr>
          <p:cNvSpPr txBox="1"/>
          <p:nvPr/>
        </p:nvSpPr>
        <p:spPr>
          <a:xfrm>
            <a:off x="611560" y="5877272"/>
            <a:ext cx="81369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Examiner les gènes pour améliorer la compréhension</a:t>
            </a:r>
          </a:p>
        </p:txBody>
      </p:sp>
    </p:spTree>
    <p:extLst>
      <p:ext uri="{BB962C8B-B14F-4D97-AF65-F5344CB8AC3E}">
        <p14:creationId xmlns:p14="http://schemas.microsoft.com/office/powerpoint/2010/main" val="14079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7128792" cy="1143000"/>
          </a:xfrm>
        </p:spPr>
        <p:txBody>
          <a:bodyPr>
            <a:normAutofit fontScale="90000"/>
          </a:bodyPr>
          <a:lstStyle/>
          <a:p>
            <a:r>
              <a:rPr lang="fr-CH" sz="4800" b="1" i="1" dirty="0">
                <a:latin typeface="Times New Roman" pitchFamily="18" charset="0"/>
                <a:cs typeface="Times New Roman" pitchFamily="18" charset="0"/>
              </a:rPr>
              <a:t>Emprunter un gène, possible ?</a:t>
            </a:r>
            <a:endParaRPr lang="fr-CH" sz="4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>
                <a:latin typeface="Times New Roman" pitchFamily="18" charset="0"/>
                <a:cs typeface="Times New Roman" pitchFamily="18" charset="0"/>
              </a:rPr>
              <a:t>Page 47 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6</a:t>
            </a:fld>
            <a:endParaRPr lang="fr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8565411" cy="403244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7786710" y="2780928"/>
            <a:ext cx="1102229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H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quel moment ?</a:t>
            </a:r>
          </a:p>
        </p:txBody>
      </p:sp>
      <p:sp>
        <p:nvSpPr>
          <p:cNvPr id="3" name="Rectangle 2"/>
          <p:cNvSpPr/>
          <p:nvPr/>
        </p:nvSpPr>
        <p:spPr>
          <a:xfrm>
            <a:off x="2771800" y="3365703"/>
            <a:ext cx="648072" cy="351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>
            <a:off x="1381539" y="3356992"/>
            <a:ext cx="1102229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Mutation </a:t>
            </a:r>
          </a:p>
        </p:txBody>
      </p:sp>
    </p:spTree>
    <p:extLst>
      <p:ext uri="{BB962C8B-B14F-4D97-AF65-F5344CB8AC3E}">
        <p14:creationId xmlns:p14="http://schemas.microsoft.com/office/powerpoint/2010/main" val="48918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2875" y="274638"/>
            <a:ext cx="7162799" cy="1143000"/>
          </a:xfrm>
        </p:spPr>
        <p:txBody>
          <a:bodyPr>
            <a:normAutofit fontScale="90000"/>
          </a:bodyPr>
          <a:lstStyle/>
          <a:p>
            <a:r>
              <a:rPr lang="fr-CH" sz="4800" b="1" i="1" dirty="0">
                <a:latin typeface="Times New Roman" pitchFamily="18" charset="0"/>
                <a:cs typeface="Times New Roman" pitchFamily="18" charset="0"/>
              </a:rPr>
              <a:t>Emprunter un gène, possible ?</a:t>
            </a:r>
            <a:endParaRPr lang="fr-CH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>
            <a:normAutofit/>
          </a:bodyPr>
          <a:lstStyle/>
          <a:p>
            <a:pPr algn="just"/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Développement embryonnaire</a:t>
            </a:r>
          </a:p>
          <a:p>
            <a:pPr marL="0" indent="0" algn="just">
              <a:buNone/>
            </a:pP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7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881168" y="671513"/>
            <a:ext cx="10833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47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84C4AE6-0961-4EDC-BA38-DCD74F68F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0928"/>
            <a:ext cx="4764360" cy="304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70F0CF1-6572-4A09-96F5-38FA9EB1170F}"/>
              </a:ext>
            </a:extLst>
          </p:cNvPr>
          <p:cNvCxnSpPr/>
          <p:nvPr/>
        </p:nvCxnSpPr>
        <p:spPr>
          <a:xfrm flipV="1">
            <a:off x="5580112" y="2636912"/>
            <a:ext cx="864096" cy="194421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DAD52B3A-81F6-4981-A3CE-DD065013EACA}"/>
              </a:ext>
            </a:extLst>
          </p:cNvPr>
          <p:cNvCxnSpPr>
            <a:cxnSpLocks/>
          </p:cNvCxnSpPr>
          <p:nvPr/>
        </p:nvCxnSpPr>
        <p:spPr>
          <a:xfrm flipV="1">
            <a:off x="5580112" y="3429000"/>
            <a:ext cx="1512168" cy="12307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0493B378-13F8-4FF0-8354-0F2160ECCF95}"/>
              </a:ext>
            </a:extLst>
          </p:cNvPr>
          <p:cNvCxnSpPr>
            <a:cxnSpLocks/>
          </p:cNvCxnSpPr>
          <p:nvPr/>
        </p:nvCxnSpPr>
        <p:spPr>
          <a:xfrm flipV="1">
            <a:off x="5580112" y="4590256"/>
            <a:ext cx="1512168" cy="16073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0504DCDB-750E-4A91-B019-F94E2117B74C}"/>
              </a:ext>
            </a:extLst>
          </p:cNvPr>
          <p:cNvCxnSpPr>
            <a:cxnSpLocks/>
          </p:cNvCxnSpPr>
          <p:nvPr/>
        </p:nvCxnSpPr>
        <p:spPr>
          <a:xfrm>
            <a:off x="5580112" y="4811315"/>
            <a:ext cx="1368152" cy="75043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79F073C7-8C51-4547-8E99-A6D9287D8131}"/>
              </a:ext>
            </a:extLst>
          </p:cNvPr>
          <p:cNvCxnSpPr>
            <a:cxnSpLocks/>
          </p:cNvCxnSpPr>
          <p:nvPr/>
        </p:nvCxnSpPr>
        <p:spPr>
          <a:xfrm>
            <a:off x="5580112" y="4869160"/>
            <a:ext cx="576064" cy="122480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46FC3555-C872-48A2-B04D-D69BFEE363C9}"/>
              </a:ext>
            </a:extLst>
          </p:cNvPr>
          <p:cNvSpPr txBox="1"/>
          <p:nvPr/>
        </p:nvSpPr>
        <p:spPr>
          <a:xfrm>
            <a:off x="6553200" y="2276872"/>
            <a:ext cx="752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CE04D3D-01A3-4DCD-9C19-8CD7D8B56570}"/>
              </a:ext>
            </a:extLst>
          </p:cNvPr>
          <p:cNvSpPr txBox="1"/>
          <p:nvPr/>
        </p:nvSpPr>
        <p:spPr>
          <a:xfrm>
            <a:off x="7092280" y="3091081"/>
            <a:ext cx="1969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Neurones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1E506A2-2D1F-4659-BB89-779C73C26910}"/>
              </a:ext>
            </a:extLst>
          </p:cNvPr>
          <p:cNvSpPr txBox="1"/>
          <p:nvPr/>
        </p:nvSpPr>
        <p:spPr>
          <a:xfrm>
            <a:off x="7020272" y="4284385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¢ meurent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605DDB9-5A10-4FE0-B991-E2BF3A195208}"/>
              </a:ext>
            </a:extLst>
          </p:cNvPr>
          <p:cNvSpPr txBox="1"/>
          <p:nvPr/>
        </p:nvSpPr>
        <p:spPr>
          <a:xfrm>
            <a:off x="6948264" y="5220489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Cœur / cerveau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3B9448A2-857A-4299-B76A-F2EE2F308B9F}"/>
              </a:ext>
            </a:extLst>
          </p:cNvPr>
          <p:cNvSpPr txBox="1"/>
          <p:nvPr/>
        </p:nvSpPr>
        <p:spPr>
          <a:xfrm>
            <a:off x="6156176" y="591966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7F422B-76A5-414B-A8B1-CCE8755DBFB4}"/>
              </a:ext>
            </a:extLst>
          </p:cNvPr>
          <p:cNvSpPr txBox="1"/>
          <p:nvPr/>
        </p:nvSpPr>
        <p:spPr>
          <a:xfrm rot="16200000">
            <a:off x="4804011" y="3706961"/>
            <a:ext cx="2915344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Même groupes de gènes pour se construire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C9317EB-4CEE-485C-BF16-D5DD97CC80CC}"/>
              </a:ext>
            </a:extLst>
          </p:cNvPr>
          <p:cNvSpPr txBox="1"/>
          <p:nvPr/>
        </p:nvSpPr>
        <p:spPr>
          <a:xfrm rot="16200000">
            <a:off x="6039654" y="3923966"/>
            <a:ext cx="2915344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Pourtant ¢ différentes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39C66B9-C4F7-441B-8EB5-C6DF7FB0E287}"/>
              </a:ext>
            </a:extLst>
          </p:cNvPr>
          <p:cNvSpPr txBox="1"/>
          <p:nvPr/>
        </p:nvSpPr>
        <p:spPr>
          <a:xfrm rot="16200000">
            <a:off x="7047766" y="3942546"/>
            <a:ext cx="2915344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transcription</a:t>
            </a:r>
          </a:p>
        </p:txBody>
      </p:sp>
    </p:spTree>
    <p:extLst>
      <p:ext uri="{BB962C8B-B14F-4D97-AF65-F5344CB8AC3E}">
        <p14:creationId xmlns:p14="http://schemas.microsoft.com/office/powerpoint/2010/main" val="184130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6" grpId="0"/>
      <p:bldP spid="27" grpId="0"/>
      <p:bldP spid="23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2875" y="274638"/>
            <a:ext cx="7162799" cy="1143000"/>
          </a:xfrm>
        </p:spPr>
        <p:txBody>
          <a:bodyPr>
            <a:normAutofit fontScale="90000"/>
          </a:bodyPr>
          <a:lstStyle/>
          <a:p>
            <a:r>
              <a:rPr lang="fr-CH" sz="4800" b="1" dirty="0">
                <a:latin typeface="Times New Roman" pitchFamily="18" charset="0"/>
                <a:cs typeface="Times New Roman" pitchFamily="18" charset="0"/>
              </a:rPr>
              <a:t>Les facteurs de transcription</a:t>
            </a:r>
            <a:endParaRPr lang="fr-CH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>
            <a:normAutofit/>
          </a:bodyPr>
          <a:lstStyle/>
          <a:p>
            <a:pPr algn="just"/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lient spécifiquement à certaines parties de l’ADN et régulent l’expression des gènes</a:t>
            </a: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Activation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Inhibition</a:t>
            </a:r>
            <a:endParaRPr lang="fr-CH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Fonctionnent de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façon précise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séquentielle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déterminée</a:t>
            </a: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8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881168" y="671513"/>
            <a:ext cx="10833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47 </a:t>
            </a:r>
          </a:p>
        </p:txBody>
      </p:sp>
    </p:spTree>
    <p:extLst>
      <p:ext uri="{BB962C8B-B14F-4D97-AF65-F5344CB8AC3E}">
        <p14:creationId xmlns:p14="http://schemas.microsoft.com/office/powerpoint/2010/main" val="360847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2875" y="274638"/>
            <a:ext cx="7162799" cy="1143000"/>
          </a:xfrm>
        </p:spPr>
        <p:txBody>
          <a:bodyPr>
            <a:normAutofit fontScale="90000"/>
          </a:bodyPr>
          <a:lstStyle/>
          <a:p>
            <a:r>
              <a:rPr lang="fr-CH" sz="4800" b="1" dirty="0">
                <a:latin typeface="Times New Roman" pitchFamily="18" charset="0"/>
                <a:cs typeface="Times New Roman" pitchFamily="18" charset="0"/>
              </a:rPr>
              <a:t>Les facteurs de transcription</a:t>
            </a:r>
            <a:endParaRPr lang="fr-CH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>
            <a:normAutofit/>
          </a:bodyPr>
          <a:lstStyle/>
          <a:p>
            <a:pPr algn="just"/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Leur gène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tout comme les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sites 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auxquels ils se lient peuvent muter et, parfois, ces mutations peuvent ouvrir de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nouvelles voies à l’évolution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9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881168" y="671513"/>
            <a:ext cx="10833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47 </a:t>
            </a:r>
          </a:p>
        </p:txBody>
      </p:sp>
    </p:spTree>
    <p:extLst>
      <p:ext uri="{BB962C8B-B14F-4D97-AF65-F5344CB8AC3E}">
        <p14:creationId xmlns:p14="http://schemas.microsoft.com/office/powerpoint/2010/main" val="20360694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3404</TotalTime>
  <Words>295</Words>
  <Application>Microsoft Office PowerPoint</Application>
  <PresentationFormat>Affichage à l'écran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Thème Office</vt:lpstr>
      <vt:lpstr>Les mécanismes de l’évolution – exercice 2</vt:lpstr>
      <vt:lpstr>Les innovations sont possibles aujourd’hui</vt:lpstr>
      <vt:lpstr>Les innovations sont possibles aujourd’hui</vt:lpstr>
      <vt:lpstr>Emprunter un gène, possible ?</vt:lpstr>
      <vt:lpstr>Emprunter un gène, possible ?</vt:lpstr>
      <vt:lpstr>Emprunter un gène, possible ?</vt:lpstr>
      <vt:lpstr>Emprunter un gène, possible ?</vt:lpstr>
      <vt:lpstr>Les facteurs de transcription</vt:lpstr>
      <vt:lpstr>Les facteurs de transcription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Julien_Dubuis</dc:creator>
  <cp:lastModifiedBy>DUBUIS Julien</cp:lastModifiedBy>
  <cp:revision>283</cp:revision>
  <dcterms:created xsi:type="dcterms:W3CDTF">2013-04-09T12:35:27Z</dcterms:created>
  <dcterms:modified xsi:type="dcterms:W3CDTF">2022-02-16T10:29:14Z</dcterms:modified>
</cp:coreProperties>
</file>