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549" r:id="rId2"/>
    <p:sldId id="550" r:id="rId3"/>
    <p:sldId id="551" r:id="rId4"/>
    <p:sldId id="552" r:id="rId5"/>
    <p:sldId id="553" r:id="rId6"/>
    <p:sldId id="578" r:id="rId7"/>
    <p:sldId id="556" r:id="rId8"/>
    <p:sldId id="557" r:id="rId9"/>
    <p:sldId id="579" r:id="rId10"/>
    <p:sldId id="558" r:id="rId11"/>
    <p:sldId id="580" r:id="rId12"/>
    <p:sldId id="559" r:id="rId13"/>
    <p:sldId id="581" r:id="rId14"/>
    <p:sldId id="560" r:id="rId15"/>
    <p:sldId id="582" r:id="rId16"/>
    <p:sldId id="562" r:id="rId17"/>
    <p:sldId id="583" r:id="rId18"/>
    <p:sldId id="563" r:id="rId19"/>
    <p:sldId id="584" r:id="rId20"/>
    <p:sldId id="585" r:id="rId21"/>
    <p:sldId id="586" r:id="rId22"/>
    <p:sldId id="587" r:id="rId23"/>
    <p:sldId id="564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  <p:sldId id="598" r:id="rId34"/>
    <p:sldId id="599" r:id="rId35"/>
    <p:sldId id="600" r:id="rId36"/>
    <p:sldId id="601" r:id="rId37"/>
    <p:sldId id="602" r:id="rId38"/>
    <p:sldId id="603" r:id="rId39"/>
    <p:sldId id="604" r:id="rId40"/>
    <p:sldId id="60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733AF-9586-402D-A160-02245BDC9A24}" v="1" dt="2024-01-21T09:24:22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905733AF-9586-402D-A160-02245BDC9A24}"/>
    <pc:docChg chg="modSld">
      <pc:chgData name="DUBUIS Julien" userId="d507d28b-ef1c-4d40-92b7-eb3c03f99f97" providerId="ADAL" clId="{905733AF-9586-402D-A160-02245BDC9A24}" dt="2024-01-21T09:24:22.291" v="0" actId="20577"/>
      <pc:docMkLst>
        <pc:docMk/>
      </pc:docMkLst>
      <pc:sldChg chg="modSp">
        <pc:chgData name="DUBUIS Julien" userId="d507d28b-ef1c-4d40-92b7-eb3c03f99f97" providerId="ADAL" clId="{905733AF-9586-402D-A160-02245BDC9A24}" dt="2024-01-21T09:24:22.291" v="0" actId="20577"/>
        <pc:sldMkLst>
          <pc:docMk/>
          <pc:sldMk cId="1126656394" sldId="552"/>
        </pc:sldMkLst>
        <pc:spChg chg="mod">
          <ac:chgData name="DUBUIS Julien" userId="d507d28b-ef1c-4d40-92b7-eb3c03f99f97" providerId="ADAL" clId="{905733AF-9586-402D-A160-02245BDC9A24}" dt="2024-01-21T09:24:22.291" v="0" actId="20577"/>
          <ac:spMkLst>
            <pc:docMk/>
            <pc:sldMk cId="1126656394" sldId="552"/>
            <ac:spMk id="2" creationId="{00000000-0000-0000-0000-000000000000}"/>
          </ac:spMkLst>
        </pc:spChg>
      </pc:sldChg>
    </pc:docChg>
  </pc:docChgLst>
  <pc:docChgLst>
    <pc:chgData name="DUBUIS Julien" userId="d507d28b-ef1c-4d40-92b7-eb3c03f99f97" providerId="ADAL" clId="{64C63AA7-841E-4C5C-959B-2C259A5BBBB6}"/>
    <pc:docChg chg="undo custSel addSld delSld modSld sldOrd">
      <pc:chgData name="DUBUIS Julien" userId="d507d28b-ef1c-4d40-92b7-eb3c03f99f97" providerId="ADAL" clId="{64C63AA7-841E-4C5C-959B-2C259A5BBBB6}" dt="2022-01-06T19:59:17.663" v="7175"/>
      <pc:docMkLst>
        <pc:docMk/>
      </pc:docMkLst>
      <pc:sldChg chg="modSp mod modAnim">
        <pc:chgData name="DUBUIS Julien" userId="d507d28b-ef1c-4d40-92b7-eb3c03f99f97" providerId="ADAL" clId="{64C63AA7-841E-4C5C-959B-2C259A5BBBB6}" dt="2022-01-05T11:16:56.636" v="42" actId="1076"/>
        <pc:sldMkLst>
          <pc:docMk/>
          <pc:sldMk cId="0" sldId="356"/>
        </pc:sldMkLst>
        <pc:spChg chg="mod">
          <ac:chgData name="DUBUIS Julien" userId="d507d28b-ef1c-4d40-92b7-eb3c03f99f97" providerId="ADAL" clId="{64C63AA7-841E-4C5C-959B-2C259A5BBBB6}" dt="2022-01-05T11:16:56.636" v="42" actId="1076"/>
          <ac:spMkLst>
            <pc:docMk/>
            <pc:sldMk cId="0" sldId="356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16:27.418" v="41" actId="113"/>
          <ac:spMkLst>
            <pc:docMk/>
            <pc:sldMk cId="0" sldId="35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13:26.875" v="1" actId="20577"/>
          <ac:spMkLst>
            <pc:docMk/>
            <pc:sldMk cId="0" sldId="35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2:43.585" v="93" actId="20577"/>
        <pc:sldMkLst>
          <pc:docMk/>
          <pc:sldMk cId="0" sldId="458"/>
        </pc:sldMkLst>
        <pc:spChg chg="mod">
          <ac:chgData name="DUBUIS Julien" userId="d507d28b-ef1c-4d40-92b7-eb3c03f99f97" providerId="ADAL" clId="{64C63AA7-841E-4C5C-959B-2C259A5BBBB6}" dt="2022-01-05T11:22:43.585" v="93" actId="20577"/>
          <ac:spMkLst>
            <pc:docMk/>
            <pc:sldMk cId="0" sldId="45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20:45.523" v="44" actId="20577"/>
          <ac:spMkLst>
            <pc:docMk/>
            <pc:sldMk cId="0" sldId="458"/>
            <ac:spMk id="6" creationId="{00000000-0000-0000-0000-000000000000}"/>
          </ac:spMkLst>
        </pc:spChg>
      </pc:sldChg>
      <pc:sldChg chg="modSp modAnim">
        <pc:chgData name="DUBUIS Julien" userId="d507d28b-ef1c-4d40-92b7-eb3c03f99f97" providerId="ADAL" clId="{64C63AA7-841E-4C5C-959B-2C259A5BBBB6}" dt="2022-01-05T11:24:53.440" v="124" actId="255"/>
        <pc:sldMkLst>
          <pc:docMk/>
          <pc:sldMk cId="3557432148" sldId="505"/>
        </pc:sldMkLst>
        <pc:spChg chg="mod">
          <ac:chgData name="DUBUIS Julien" userId="d507d28b-ef1c-4d40-92b7-eb3c03f99f97" providerId="ADAL" clId="{64C63AA7-841E-4C5C-959B-2C259A5BBBB6}" dt="2022-01-05T11:24:53.440" v="124" actId="255"/>
          <ac:spMkLst>
            <pc:docMk/>
            <pc:sldMk cId="3557432148" sldId="505"/>
            <ac:spMk id="3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5:22.601" v="126" actId="20577"/>
        <pc:sldMkLst>
          <pc:docMk/>
          <pc:sldMk cId="1579867660" sldId="506"/>
        </pc:sldMkLst>
        <pc:spChg chg="mod">
          <ac:chgData name="DUBUIS Julien" userId="d507d28b-ef1c-4d40-92b7-eb3c03f99f97" providerId="ADAL" clId="{64C63AA7-841E-4C5C-959B-2C259A5BBBB6}" dt="2022-01-05T11:25:22.601" v="126" actId="20577"/>
          <ac:spMkLst>
            <pc:docMk/>
            <pc:sldMk cId="1579867660" sldId="50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5:57.071" v="128" actId="20577"/>
        <pc:sldMkLst>
          <pc:docMk/>
          <pc:sldMk cId="3489655058" sldId="507"/>
        </pc:sldMkLst>
        <pc:spChg chg="mod">
          <ac:chgData name="DUBUIS Julien" userId="d507d28b-ef1c-4d40-92b7-eb3c03f99f97" providerId="ADAL" clId="{64C63AA7-841E-4C5C-959B-2C259A5BBBB6}" dt="2022-01-05T11:25:57.071" v="128" actId="20577"/>
          <ac:spMkLst>
            <pc:docMk/>
            <pc:sldMk cId="3489655058" sldId="50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28:17.709" v="130" actId="20577"/>
        <pc:sldMkLst>
          <pc:docMk/>
          <pc:sldMk cId="16629865" sldId="508"/>
        </pc:sldMkLst>
        <pc:spChg chg="mod">
          <ac:chgData name="DUBUIS Julien" userId="d507d28b-ef1c-4d40-92b7-eb3c03f99f97" providerId="ADAL" clId="{64C63AA7-841E-4C5C-959B-2C259A5BBBB6}" dt="2022-01-05T11:28:17.709" v="130" actId="20577"/>
          <ac:spMkLst>
            <pc:docMk/>
            <pc:sldMk cId="16629865" sldId="50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2:49.908" v="139" actId="14100"/>
        <pc:sldMkLst>
          <pc:docMk/>
          <pc:sldMk cId="3826810441" sldId="509"/>
        </pc:sldMkLst>
        <pc:spChg chg="mod">
          <ac:chgData name="DUBUIS Julien" userId="d507d28b-ef1c-4d40-92b7-eb3c03f99f97" providerId="ADAL" clId="{64C63AA7-841E-4C5C-959B-2C259A5BBBB6}" dt="2022-01-05T11:32:49.908" v="139" actId="14100"/>
          <ac:spMkLst>
            <pc:docMk/>
            <pc:sldMk cId="3826810441" sldId="50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05.373" v="416" actId="113"/>
        <pc:sldMkLst>
          <pc:docMk/>
          <pc:sldMk cId="3050074230" sldId="510"/>
        </pc:sldMkLst>
        <pc:spChg chg="mod">
          <ac:chgData name="DUBUIS Julien" userId="d507d28b-ef1c-4d40-92b7-eb3c03f99f97" providerId="ADAL" clId="{64C63AA7-841E-4C5C-959B-2C259A5BBBB6}" dt="2022-01-05T11:52:05.373" v="416" actId="113"/>
          <ac:spMkLst>
            <pc:docMk/>
            <pc:sldMk cId="3050074230" sldId="510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3:56.393" v="141" actId="20577"/>
          <ac:spMkLst>
            <pc:docMk/>
            <pc:sldMk cId="3050074230" sldId="51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10.299" v="417" actId="113"/>
        <pc:sldMkLst>
          <pc:docMk/>
          <pc:sldMk cId="3332353078" sldId="511"/>
        </pc:sldMkLst>
        <pc:spChg chg="mod">
          <ac:chgData name="DUBUIS Julien" userId="d507d28b-ef1c-4d40-92b7-eb3c03f99f97" providerId="ADAL" clId="{64C63AA7-841E-4C5C-959B-2C259A5BBBB6}" dt="2022-01-05T11:52:10.299" v="417" actId="113"/>
          <ac:spMkLst>
            <pc:docMk/>
            <pc:sldMk cId="3332353078" sldId="511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5:20.561" v="143" actId="20577"/>
          <ac:spMkLst>
            <pc:docMk/>
            <pc:sldMk cId="3332353078" sldId="51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52:16.881" v="418" actId="113"/>
        <pc:sldMkLst>
          <pc:docMk/>
          <pc:sldMk cId="1100870556" sldId="512"/>
        </pc:sldMkLst>
        <pc:spChg chg="mod">
          <ac:chgData name="DUBUIS Julien" userId="d507d28b-ef1c-4d40-92b7-eb3c03f99f97" providerId="ADAL" clId="{64C63AA7-841E-4C5C-959B-2C259A5BBBB6}" dt="2022-01-05T11:52:16.881" v="418" actId="113"/>
          <ac:spMkLst>
            <pc:docMk/>
            <pc:sldMk cId="1100870556" sldId="512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35:37.366" v="148" actId="20577"/>
          <ac:spMkLst>
            <pc:docMk/>
            <pc:sldMk cId="1100870556" sldId="51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5:42.092" v="150" actId="20577"/>
        <pc:sldMkLst>
          <pc:docMk/>
          <pc:sldMk cId="4147078772" sldId="513"/>
        </pc:sldMkLst>
        <pc:spChg chg="mod">
          <ac:chgData name="DUBUIS Julien" userId="d507d28b-ef1c-4d40-92b7-eb3c03f99f97" providerId="ADAL" clId="{64C63AA7-841E-4C5C-959B-2C259A5BBBB6}" dt="2022-01-05T11:35:42.092" v="150" actId="20577"/>
          <ac:spMkLst>
            <pc:docMk/>
            <pc:sldMk cId="4147078772" sldId="51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1:36:02.139" v="152" actId="20577"/>
        <pc:sldMkLst>
          <pc:docMk/>
          <pc:sldMk cId="2354269234" sldId="514"/>
        </pc:sldMkLst>
        <pc:spChg chg="mod">
          <ac:chgData name="DUBUIS Julien" userId="d507d28b-ef1c-4d40-92b7-eb3c03f99f97" providerId="ADAL" clId="{64C63AA7-841E-4C5C-959B-2C259A5BBBB6}" dt="2022-01-05T11:36:02.139" v="152" actId="20577"/>
          <ac:spMkLst>
            <pc:docMk/>
            <pc:sldMk cId="2354269234" sldId="514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5T11:41:11.260" v="169" actId="20577"/>
        <pc:sldMkLst>
          <pc:docMk/>
          <pc:sldMk cId="2807999007" sldId="515"/>
        </pc:sldMkLst>
        <pc:spChg chg="mod">
          <ac:chgData name="DUBUIS Julien" userId="d507d28b-ef1c-4d40-92b7-eb3c03f99f97" providerId="ADAL" clId="{64C63AA7-841E-4C5C-959B-2C259A5BBBB6}" dt="2022-01-05T11:41:11.260" v="169" actId="20577"/>
          <ac:spMkLst>
            <pc:docMk/>
            <pc:sldMk cId="2807999007" sldId="51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40:14.569" v="158" actId="20577"/>
          <ac:spMkLst>
            <pc:docMk/>
            <pc:sldMk cId="2807999007" sldId="515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1:51:00.288" v="361" actId="20577"/>
        <pc:sldMkLst>
          <pc:docMk/>
          <pc:sldMk cId="3255624827" sldId="516"/>
        </pc:sldMkLst>
        <pc:spChg chg="mod">
          <ac:chgData name="DUBUIS Julien" userId="d507d28b-ef1c-4d40-92b7-eb3c03f99f97" providerId="ADAL" clId="{64C63AA7-841E-4C5C-959B-2C259A5BBBB6}" dt="2022-01-05T11:50:11.817" v="323" actId="255"/>
          <ac:spMkLst>
            <pc:docMk/>
            <pc:sldMk cId="3255624827" sldId="51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41:36.066" v="171" actId="20577"/>
          <ac:spMkLst>
            <pc:docMk/>
            <pc:sldMk cId="3255624827" sldId="516"/>
            <ac:spMk id="6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1:51:00.288" v="361" actId="20577"/>
          <ac:spMkLst>
            <pc:docMk/>
            <pc:sldMk cId="3255624827" sldId="516"/>
            <ac:spMk id="9" creationId="{CB8331CD-8E19-4C05-B703-FFBF9DEA2535}"/>
          </ac:spMkLst>
        </pc:spChg>
      </pc:sldChg>
      <pc:sldChg chg="modSp mod modAnim">
        <pc:chgData name="DUBUIS Julien" userId="d507d28b-ef1c-4d40-92b7-eb3c03f99f97" providerId="ADAL" clId="{64C63AA7-841E-4C5C-959B-2C259A5BBBB6}" dt="2022-01-05T12:01:22.558" v="638" actId="113"/>
        <pc:sldMkLst>
          <pc:docMk/>
          <pc:sldMk cId="3351711485" sldId="517"/>
        </pc:sldMkLst>
        <pc:spChg chg="mod">
          <ac:chgData name="DUBUIS Julien" userId="d507d28b-ef1c-4d40-92b7-eb3c03f99f97" providerId="ADAL" clId="{64C63AA7-841E-4C5C-959B-2C259A5BBBB6}" dt="2022-01-05T12:01:22.558" v="638" actId="113"/>
          <ac:spMkLst>
            <pc:docMk/>
            <pc:sldMk cId="3351711485" sldId="517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6:06.014" v="585" actId="20577"/>
          <ac:spMkLst>
            <pc:docMk/>
            <pc:sldMk cId="3351711485" sldId="51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2:07:14.735" v="642" actId="20577"/>
        <pc:sldMkLst>
          <pc:docMk/>
          <pc:sldMk cId="3818717889" sldId="518"/>
        </pc:sldMkLst>
        <pc:spChg chg="mod">
          <ac:chgData name="DUBUIS Julien" userId="d507d28b-ef1c-4d40-92b7-eb3c03f99f97" providerId="ADAL" clId="{64C63AA7-841E-4C5C-959B-2C259A5BBBB6}" dt="2022-01-05T12:07:14.735" v="642" actId="20577"/>
          <ac:spMkLst>
            <pc:docMk/>
            <pc:sldMk cId="3818717889" sldId="51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2:58.526" v="1223" actId="20577"/>
        <pc:sldMkLst>
          <pc:docMk/>
          <pc:sldMk cId="3547542671" sldId="525"/>
        </pc:sldMkLst>
        <pc:spChg chg="mod">
          <ac:chgData name="DUBUIS Julien" userId="d507d28b-ef1c-4d40-92b7-eb3c03f99f97" providerId="ADAL" clId="{64C63AA7-841E-4C5C-959B-2C259A5BBBB6}" dt="2022-01-05T15:12:58.526" v="1223" actId="20577"/>
          <ac:spMkLst>
            <pc:docMk/>
            <pc:sldMk cId="3547542671" sldId="5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4:37.933" v="1234" actId="20577"/>
        <pc:sldMkLst>
          <pc:docMk/>
          <pc:sldMk cId="1516360096" sldId="527"/>
        </pc:sldMkLst>
        <pc:spChg chg="mod">
          <ac:chgData name="DUBUIS Julien" userId="d507d28b-ef1c-4d40-92b7-eb3c03f99f97" providerId="ADAL" clId="{64C63AA7-841E-4C5C-959B-2C259A5BBBB6}" dt="2022-01-05T15:14:37.933" v="1234" actId="20577"/>
          <ac:spMkLst>
            <pc:docMk/>
            <pc:sldMk cId="1516360096" sldId="5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5:09.181" v="1238" actId="20577"/>
        <pc:sldMkLst>
          <pc:docMk/>
          <pc:sldMk cId="3257066874" sldId="528"/>
        </pc:sldMkLst>
        <pc:spChg chg="mod">
          <ac:chgData name="DUBUIS Julien" userId="d507d28b-ef1c-4d40-92b7-eb3c03f99f97" providerId="ADAL" clId="{64C63AA7-841E-4C5C-959B-2C259A5BBBB6}" dt="2022-01-05T15:15:09.181" v="1238" actId="20577"/>
          <ac:spMkLst>
            <pc:docMk/>
            <pc:sldMk cId="3257066874" sldId="5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6:17.934" v="1243" actId="20577"/>
        <pc:sldMkLst>
          <pc:docMk/>
          <pc:sldMk cId="728275079" sldId="529"/>
        </pc:sldMkLst>
        <pc:spChg chg="mod">
          <ac:chgData name="DUBUIS Julien" userId="d507d28b-ef1c-4d40-92b7-eb3c03f99f97" providerId="ADAL" clId="{64C63AA7-841E-4C5C-959B-2C259A5BBBB6}" dt="2022-01-05T15:16:17.934" v="1243" actId="20577"/>
          <ac:spMkLst>
            <pc:docMk/>
            <pc:sldMk cId="728275079" sldId="5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6:49.807" v="1247" actId="20577"/>
        <pc:sldMkLst>
          <pc:docMk/>
          <pc:sldMk cId="829451479" sldId="530"/>
        </pc:sldMkLst>
        <pc:spChg chg="mod">
          <ac:chgData name="DUBUIS Julien" userId="d507d28b-ef1c-4d40-92b7-eb3c03f99f97" providerId="ADAL" clId="{64C63AA7-841E-4C5C-959B-2C259A5BBBB6}" dt="2022-01-05T15:16:49.807" v="1247" actId="20577"/>
          <ac:spMkLst>
            <pc:docMk/>
            <pc:sldMk cId="829451479" sldId="5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7:05.086" v="1251" actId="20577"/>
        <pc:sldMkLst>
          <pc:docMk/>
          <pc:sldMk cId="3471158193" sldId="531"/>
        </pc:sldMkLst>
        <pc:spChg chg="mod">
          <ac:chgData name="DUBUIS Julien" userId="d507d28b-ef1c-4d40-92b7-eb3c03f99f97" providerId="ADAL" clId="{64C63AA7-841E-4C5C-959B-2C259A5BBBB6}" dt="2022-01-05T15:17:05.086" v="1251" actId="20577"/>
          <ac:spMkLst>
            <pc:docMk/>
            <pc:sldMk cId="3471158193" sldId="53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2:04:46.350" v="640" actId="20577"/>
        <pc:sldMkLst>
          <pc:docMk/>
          <pc:sldMk cId="328759953" sldId="532"/>
        </pc:sldMkLst>
        <pc:spChg chg="mod">
          <ac:chgData name="DUBUIS Julien" userId="d507d28b-ef1c-4d40-92b7-eb3c03f99f97" providerId="ADAL" clId="{64C63AA7-841E-4C5C-959B-2C259A5BBBB6}" dt="2022-01-05T12:04:46.350" v="640" actId="20577"/>
          <ac:spMkLst>
            <pc:docMk/>
            <pc:sldMk cId="328759953" sldId="5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4:57:21.050" v="661" actId="20577"/>
        <pc:sldMkLst>
          <pc:docMk/>
          <pc:sldMk cId="3468928974" sldId="533"/>
        </pc:sldMkLst>
        <pc:spChg chg="mod">
          <ac:chgData name="DUBUIS Julien" userId="d507d28b-ef1c-4d40-92b7-eb3c03f99f97" providerId="ADAL" clId="{64C63AA7-841E-4C5C-959B-2C259A5BBBB6}" dt="2022-01-05T14:57:21.050" v="661" actId="20577"/>
          <ac:spMkLst>
            <pc:docMk/>
            <pc:sldMk cId="3468928974" sldId="533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03:26.394" v="667" actId="1037"/>
        <pc:sldMkLst>
          <pc:docMk/>
          <pc:sldMk cId="2659592756" sldId="534"/>
        </pc:sldMkLst>
        <pc:spChg chg="mod">
          <ac:chgData name="DUBUIS Julien" userId="d507d28b-ef1c-4d40-92b7-eb3c03f99f97" providerId="ADAL" clId="{64C63AA7-841E-4C5C-959B-2C259A5BBBB6}" dt="2022-01-05T15:03:26.394" v="667" actId="1037"/>
          <ac:spMkLst>
            <pc:docMk/>
            <pc:sldMk cId="2659592756" sldId="53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13:57.434" v="1229" actId="20577"/>
        <pc:sldMkLst>
          <pc:docMk/>
          <pc:sldMk cId="1613325881" sldId="535"/>
        </pc:sldMkLst>
        <pc:spChg chg="mod">
          <ac:chgData name="DUBUIS Julien" userId="d507d28b-ef1c-4d40-92b7-eb3c03f99f97" providerId="ADAL" clId="{64C63AA7-841E-4C5C-959B-2C259A5BBBB6}" dt="2022-01-05T15:13:57.434" v="1229" actId="20577"/>
          <ac:spMkLst>
            <pc:docMk/>
            <pc:sldMk cId="1613325881" sldId="535"/>
            <ac:spMk id="6" creationId="{00000000-0000-0000-0000-000000000000}"/>
          </ac:spMkLst>
        </pc:spChg>
      </pc:sldChg>
      <pc:sldChg chg="addSp modSp">
        <pc:chgData name="DUBUIS Julien" userId="d507d28b-ef1c-4d40-92b7-eb3c03f99f97" providerId="ADAL" clId="{64C63AA7-841E-4C5C-959B-2C259A5BBBB6}" dt="2022-01-05T15:14:15.556" v="1230"/>
        <pc:sldMkLst>
          <pc:docMk/>
          <pc:sldMk cId="4027611004" sldId="536"/>
        </pc:sldMkLst>
        <pc:spChg chg="add mod">
          <ac:chgData name="DUBUIS Julien" userId="d507d28b-ef1c-4d40-92b7-eb3c03f99f97" providerId="ADAL" clId="{64C63AA7-841E-4C5C-959B-2C259A5BBBB6}" dt="2022-01-05T15:14:15.556" v="1230"/>
          <ac:spMkLst>
            <pc:docMk/>
            <pc:sldMk cId="4027611004" sldId="536"/>
            <ac:spMk id="6" creationId="{6FEAF725-FC50-46AA-8092-60CC94AC624E}"/>
          </ac:spMkLst>
        </pc:spChg>
      </pc:sldChg>
      <pc:sldChg chg="addSp modSp mod modAnim chgLayout">
        <pc:chgData name="DUBUIS Julien" userId="d507d28b-ef1c-4d40-92b7-eb3c03f99f97" providerId="ADAL" clId="{64C63AA7-841E-4C5C-959B-2C259A5BBBB6}" dt="2022-01-05T15:34:02.836" v="1562"/>
        <pc:sldMkLst>
          <pc:docMk/>
          <pc:sldMk cId="2552397148" sldId="537"/>
        </pc:sldMkLst>
        <pc:spChg chg="add mod ord">
          <ac:chgData name="DUBUIS Julien" userId="d507d28b-ef1c-4d40-92b7-eb3c03f99f97" providerId="ADAL" clId="{64C63AA7-841E-4C5C-959B-2C259A5BBBB6}" dt="2022-01-05T15:21:53.454" v="1470" actId="255"/>
          <ac:spMkLst>
            <pc:docMk/>
            <pc:sldMk cId="2552397148" sldId="537"/>
            <ac:spMk id="2" creationId="{D86F3A4D-3027-4DF8-9968-729E9D91FF48}"/>
          </ac:spMkLst>
        </pc:spChg>
        <pc:spChg chg="mod ord">
          <ac:chgData name="DUBUIS Julien" userId="d507d28b-ef1c-4d40-92b7-eb3c03f99f97" providerId="ADAL" clId="{64C63AA7-841E-4C5C-959B-2C259A5BBBB6}" dt="2022-01-05T15:21:11.725" v="1446" actId="20577"/>
          <ac:spMkLst>
            <pc:docMk/>
            <pc:sldMk cId="2552397148" sldId="53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18:18.574" v="1257" actId="20577"/>
          <ac:spMkLst>
            <pc:docMk/>
            <pc:sldMk cId="2552397148" sldId="537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5T15:19:20.766" v="1346" actId="700"/>
          <ac:spMkLst>
            <pc:docMk/>
            <pc:sldMk cId="2552397148" sldId="537"/>
            <ac:spMk id="7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5:33:48.390" v="1560" actId="20577"/>
          <ac:spMkLst>
            <pc:docMk/>
            <pc:sldMk cId="2552397148" sldId="537"/>
            <ac:spMk id="8" creationId="{23461CD2-596E-414F-80FE-8CD6E1A22DFB}"/>
          </ac:spMkLst>
        </pc:spChg>
        <pc:spChg chg="add mod">
          <ac:chgData name="DUBUIS Julien" userId="d507d28b-ef1c-4d40-92b7-eb3c03f99f97" providerId="ADAL" clId="{64C63AA7-841E-4C5C-959B-2C259A5BBBB6}" dt="2022-01-05T15:33:17.793" v="1557" actId="1037"/>
          <ac:spMkLst>
            <pc:docMk/>
            <pc:sldMk cId="2552397148" sldId="537"/>
            <ac:spMk id="9" creationId="{73C020DF-4DE7-43D9-AF30-AE4280F11934}"/>
          </ac:spMkLst>
        </pc:spChg>
        <pc:picChg chg="mod">
          <ac:chgData name="DUBUIS Julien" userId="d507d28b-ef1c-4d40-92b7-eb3c03f99f97" providerId="ADAL" clId="{64C63AA7-841E-4C5C-959B-2C259A5BBBB6}" dt="2022-01-05T15:21:57.236" v="1472" actId="1036"/>
          <ac:picMkLst>
            <pc:docMk/>
            <pc:sldMk cId="2552397148" sldId="537"/>
            <ac:picMk id="9218" creationId="{00000000-0000-0000-0000-000000000000}"/>
          </ac:picMkLst>
        </pc:picChg>
      </pc:sldChg>
      <pc:sldChg chg="modSp mod">
        <pc:chgData name="DUBUIS Julien" userId="d507d28b-ef1c-4d40-92b7-eb3c03f99f97" providerId="ADAL" clId="{64C63AA7-841E-4C5C-959B-2C259A5BBBB6}" dt="2022-01-05T15:45:22.899" v="1903" actId="1035"/>
        <pc:sldMkLst>
          <pc:docMk/>
          <pc:sldMk cId="2647182271" sldId="538"/>
        </pc:sldMkLst>
        <pc:spChg chg="mod">
          <ac:chgData name="DUBUIS Julien" userId="d507d28b-ef1c-4d40-92b7-eb3c03f99f97" providerId="ADAL" clId="{64C63AA7-841E-4C5C-959B-2C259A5BBBB6}" dt="2022-01-05T15:45:18.019" v="1899" actId="5793"/>
          <ac:spMkLst>
            <pc:docMk/>
            <pc:sldMk cId="2647182271" sldId="53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42:50.829" v="1863" actId="20577"/>
          <ac:spMkLst>
            <pc:docMk/>
            <pc:sldMk cId="2647182271" sldId="538"/>
            <ac:spMk id="6" creationId="{00000000-0000-0000-0000-000000000000}"/>
          </ac:spMkLst>
        </pc:spChg>
        <pc:graphicFrameChg chg="mod">
          <ac:chgData name="DUBUIS Julien" userId="d507d28b-ef1c-4d40-92b7-eb3c03f99f97" providerId="ADAL" clId="{64C63AA7-841E-4C5C-959B-2C259A5BBBB6}" dt="2022-01-05T15:45:22.899" v="1903" actId="1035"/>
          <ac:graphicFrameMkLst>
            <pc:docMk/>
            <pc:sldMk cId="2647182271" sldId="538"/>
            <ac:graphicFrameMk id="2" creationId="{00000000-0000-0000-0000-000000000000}"/>
          </ac:graphicFrameMkLst>
        </pc:graphicFrameChg>
      </pc:sldChg>
      <pc:sldChg chg="modSp mod">
        <pc:chgData name="DUBUIS Julien" userId="d507d28b-ef1c-4d40-92b7-eb3c03f99f97" providerId="ADAL" clId="{64C63AA7-841E-4C5C-959B-2C259A5BBBB6}" dt="2022-01-05T15:46:17.614" v="1905" actId="20577"/>
        <pc:sldMkLst>
          <pc:docMk/>
          <pc:sldMk cId="294681123" sldId="539"/>
        </pc:sldMkLst>
        <pc:spChg chg="mod">
          <ac:chgData name="DUBUIS Julien" userId="d507d28b-ef1c-4d40-92b7-eb3c03f99f97" providerId="ADAL" clId="{64C63AA7-841E-4C5C-959B-2C259A5BBBB6}" dt="2022-01-05T15:46:17.614" v="1905" actId="20577"/>
          <ac:spMkLst>
            <pc:docMk/>
            <pc:sldMk cId="294681123" sldId="5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8:35.368" v="1907" actId="20577"/>
        <pc:sldMkLst>
          <pc:docMk/>
          <pc:sldMk cId="2777337" sldId="540"/>
        </pc:sldMkLst>
        <pc:spChg chg="mod">
          <ac:chgData name="DUBUIS Julien" userId="d507d28b-ef1c-4d40-92b7-eb3c03f99f97" providerId="ADAL" clId="{64C63AA7-841E-4C5C-959B-2C259A5BBBB6}" dt="2022-01-05T15:48:35.368" v="1907" actId="20577"/>
          <ac:spMkLst>
            <pc:docMk/>
            <pc:sldMk cId="2777337" sldId="5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8:42.071" v="1909" actId="20577"/>
        <pc:sldMkLst>
          <pc:docMk/>
          <pc:sldMk cId="4125972258" sldId="541"/>
        </pc:sldMkLst>
        <pc:spChg chg="mod">
          <ac:chgData name="DUBUIS Julien" userId="d507d28b-ef1c-4d40-92b7-eb3c03f99f97" providerId="ADAL" clId="{64C63AA7-841E-4C5C-959B-2C259A5BBBB6}" dt="2022-01-05T15:48:42.071" v="1909" actId="20577"/>
          <ac:spMkLst>
            <pc:docMk/>
            <pc:sldMk cId="4125972258" sldId="5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5T15:49:34.347" v="1911" actId="20577"/>
        <pc:sldMkLst>
          <pc:docMk/>
          <pc:sldMk cId="3893707010" sldId="542"/>
        </pc:sldMkLst>
        <pc:spChg chg="mod">
          <ac:chgData name="DUBUIS Julien" userId="d507d28b-ef1c-4d40-92b7-eb3c03f99f97" providerId="ADAL" clId="{64C63AA7-841E-4C5C-959B-2C259A5BBBB6}" dt="2022-01-05T15:49:34.347" v="1911" actId="20577"/>
          <ac:spMkLst>
            <pc:docMk/>
            <pc:sldMk cId="3893707010" sldId="542"/>
            <ac:spMk id="6" creationId="{00000000-0000-0000-0000-000000000000}"/>
          </ac:spMkLst>
        </pc:spChg>
      </pc:sldChg>
      <pc:sldChg chg="modSp mod ord">
        <pc:chgData name="DUBUIS Julien" userId="d507d28b-ef1c-4d40-92b7-eb3c03f99f97" providerId="ADAL" clId="{64C63AA7-841E-4C5C-959B-2C259A5BBBB6}" dt="2022-01-05T19:50:45.916" v="2963" actId="255"/>
        <pc:sldMkLst>
          <pc:docMk/>
          <pc:sldMk cId="3692606379" sldId="543"/>
        </pc:sldMkLst>
        <pc:spChg chg="mod">
          <ac:chgData name="DUBUIS Julien" userId="d507d28b-ef1c-4d40-92b7-eb3c03f99f97" providerId="ADAL" clId="{64C63AA7-841E-4C5C-959B-2C259A5BBBB6}" dt="2022-01-05T19:50:45.916" v="2963" actId="255"/>
          <ac:spMkLst>
            <pc:docMk/>
            <pc:sldMk cId="3692606379" sldId="543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14:39.431" v="1913" actId="20577"/>
          <ac:spMkLst>
            <pc:docMk/>
            <pc:sldMk cId="3692606379" sldId="543"/>
            <ac:spMk id="6" creationId="{00000000-0000-0000-0000-000000000000}"/>
          </ac:spMkLst>
        </pc:spChg>
      </pc:sldChg>
      <pc:sldChg chg="del">
        <pc:chgData name="DUBUIS Julien" userId="d507d28b-ef1c-4d40-92b7-eb3c03f99f97" providerId="ADAL" clId="{64C63AA7-841E-4C5C-959B-2C259A5BBBB6}" dt="2022-01-05T19:52:29.130" v="3055" actId="47"/>
        <pc:sldMkLst>
          <pc:docMk/>
          <pc:sldMk cId="1864386839" sldId="544"/>
        </pc:sldMkLst>
      </pc:sldChg>
      <pc:sldChg chg="modSp mod">
        <pc:chgData name="DUBUIS Julien" userId="d507d28b-ef1c-4d40-92b7-eb3c03f99f97" providerId="ADAL" clId="{64C63AA7-841E-4C5C-959B-2C259A5BBBB6}" dt="2022-01-05T19:55:25.298" v="3060" actId="255"/>
        <pc:sldMkLst>
          <pc:docMk/>
          <pc:sldMk cId="3178917385" sldId="545"/>
        </pc:sldMkLst>
        <pc:spChg chg="mod">
          <ac:chgData name="DUBUIS Julien" userId="d507d28b-ef1c-4d40-92b7-eb3c03f99f97" providerId="ADAL" clId="{64C63AA7-841E-4C5C-959B-2C259A5BBBB6}" dt="2022-01-05T19:55:25.298" v="3060" actId="255"/>
          <ac:spMkLst>
            <pc:docMk/>
            <pc:sldMk cId="3178917385" sldId="54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4:51.627" v="3057" actId="20577"/>
          <ac:spMkLst>
            <pc:docMk/>
            <pc:sldMk cId="3178917385" sldId="545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5T19:59:35.979" v="3228" actId="20577"/>
        <pc:sldMkLst>
          <pc:docMk/>
          <pc:sldMk cId="852915470" sldId="546"/>
        </pc:sldMkLst>
        <pc:spChg chg="mod">
          <ac:chgData name="DUBUIS Julien" userId="d507d28b-ef1c-4d40-92b7-eb3c03f99f97" providerId="ADAL" clId="{64C63AA7-841E-4C5C-959B-2C259A5BBBB6}" dt="2022-01-05T19:59:35.979" v="3228" actId="20577"/>
          <ac:spMkLst>
            <pc:docMk/>
            <pc:sldMk cId="852915470" sldId="546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5:35.993" v="3063" actId="20577"/>
          <ac:spMkLst>
            <pc:docMk/>
            <pc:sldMk cId="852915470" sldId="546"/>
            <ac:spMk id="6" creationId="{00000000-0000-0000-0000-000000000000}"/>
          </ac:spMkLst>
        </pc:spChg>
      </pc:sldChg>
      <pc:sldChg chg="addSp delSp modSp mod modAnim chgLayout">
        <pc:chgData name="DUBUIS Julien" userId="d507d28b-ef1c-4d40-92b7-eb3c03f99f97" providerId="ADAL" clId="{64C63AA7-841E-4C5C-959B-2C259A5BBBB6}" dt="2022-01-06T08:49:01.304" v="3471" actId="122"/>
        <pc:sldMkLst>
          <pc:docMk/>
          <pc:sldMk cId="2846934703" sldId="547"/>
        </pc:sldMkLst>
        <pc:spChg chg="add mod ord">
          <ac:chgData name="DUBUIS Julien" userId="d507d28b-ef1c-4d40-92b7-eb3c03f99f97" providerId="ADAL" clId="{64C63AA7-841E-4C5C-959B-2C259A5BBBB6}" dt="2022-01-06T08:43:36.026" v="3414" actId="5793"/>
          <ac:spMkLst>
            <pc:docMk/>
            <pc:sldMk cId="2846934703" sldId="547"/>
            <ac:spMk id="2" creationId="{14CF3C18-5B5E-410C-9F3A-C1068F232D48}"/>
          </ac:spMkLst>
        </pc:spChg>
        <pc:spChg chg="add mod">
          <ac:chgData name="DUBUIS Julien" userId="d507d28b-ef1c-4d40-92b7-eb3c03f99f97" providerId="ADAL" clId="{64C63AA7-841E-4C5C-959B-2C259A5BBBB6}" dt="2022-01-06T08:45:40.341" v="3444" actId="1076"/>
          <ac:spMkLst>
            <pc:docMk/>
            <pc:sldMk cId="2846934703" sldId="547"/>
            <ac:spMk id="3" creationId="{9C59605D-40DE-4B6D-9507-B38C01FE858F}"/>
          </ac:spMkLst>
        </pc:spChg>
        <pc:spChg chg="mod ord">
          <ac:chgData name="DUBUIS Julien" userId="d507d28b-ef1c-4d40-92b7-eb3c03f99f97" providerId="ADAL" clId="{64C63AA7-841E-4C5C-959B-2C259A5BBBB6}" dt="2022-01-06T08:39:13.556" v="3239" actId="14100"/>
          <ac:spMkLst>
            <pc:docMk/>
            <pc:sldMk cId="2846934703" sldId="54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20:00:43.356" v="3235" actId="14100"/>
          <ac:spMkLst>
            <pc:docMk/>
            <pc:sldMk cId="2846934703" sldId="547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8:39:09.523" v="3238" actId="700"/>
          <ac:spMkLst>
            <pc:docMk/>
            <pc:sldMk cId="2846934703" sldId="547"/>
            <ac:spMk id="7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08:49:01.304" v="3471" actId="122"/>
          <ac:spMkLst>
            <pc:docMk/>
            <pc:sldMk cId="2846934703" sldId="547"/>
            <ac:spMk id="16" creationId="{F0FD6E91-1ED9-4FB3-80D9-93FC4481E7E2}"/>
          </ac:spMkLst>
        </pc:spChg>
        <pc:spChg chg="add mod">
          <ac:chgData name="DUBUIS Julien" userId="d507d28b-ef1c-4d40-92b7-eb3c03f99f97" providerId="ADAL" clId="{64C63AA7-841E-4C5C-959B-2C259A5BBBB6}" dt="2022-01-06T08:48:58.412" v="3470" actId="122"/>
          <ac:spMkLst>
            <pc:docMk/>
            <pc:sldMk cId="2846934703" sldId="547"/>
            <ac:spMk id="17" creationId="{1570C77C-7F76-4D76-879E-ADF852125E55}"/>
          </ac:spMkLst>
        </pc:spChg>
        <pc:picChg chg="add mod">
          <ac:chgData name="DUBUIS Julien" userId="d507d28b-ef1c-4d40-92b7-eb3c03f99f97" providerId="ADAL" clId="{64C63AA7-841E-4C5C-959B-2C259A5BBBB6}" dt="2022-01-06T08:47:10.102" v="3450" actId="1076"/>
          <ac:picMkLst>
            <pc:docMk/>
            <pc:sldMk cId="2846934703" sldId="547"/>
            <ac:picMk id="14" creationId="{C9D65F2C-A18B-4941-94D7-F46BBC364389}"/>
          </ac:picMkLst>
        </pc:picChg>
        <pc:picChg chg="add mod">
          <ac:chgData name="DUBUIS Julien" userId="d507d28b-ef1c-4d40-92b7-eb3c03f99f97" providerId="ADAL" clId="{64C63AA7-841E-4C5C-959B-2C259A5BBBB6}" dt="2022-01-06T08:48:48.230" v="3468" actId="1038"/>
          <ac:picMkLst>
            <pc:docMk/>
            <pc:sldMk cId="2846934703" sldId="547"/>
            <ac:picMk id="15" creationId="{096372DA-DB0B-4076-A0CE-259F8077E537}"/>
          </ac:picMkLst>
        </pc:picChg>
        <pc:picChg chg="add mod">
          <ac:chgData name="DUBUIS Julien" userId="d507d28b-ef1c-4d40-92b7-eb3c03f99f97" providerId="ADAL" clId="{64C63AA7-841E-4C5C-959B-2C259A5BBBB6}" dt="2022-01-06T08:44:57.017" v="3417" actId="1076"/>
          <ac:picMkLst>
            <pc:docMk/>
            <pc:sldMk cId="2846934703" sldId="547"/>
            <ac:picMk id="1026" creationId="{08EDC7AE-46E9-467C-92F5-C5868FCCA79A}"/>
          </ac:picMkLst>
        </pc:picChg>
        <pc:picChg chg="del mod">
          <ac:chgData name="DUBUIS Julien" userId="d507d28b-ef1c-4d40-92b7-eb3c03f99f97" providerId="ADAL" clId="{64C63AA7-841E-4C5C-959B-2C259A5BBBB6}" dt="2022-01-06T08:42:56.371" v="3327" actId="478"/>
          <ac:picMkLst>
            <pc:docMk/>
            <pc:sldMk cId="2846934703" sldId="547"/>
            <ac:picMk id="4098" creationId="{00000000-0000-0000-0000-000000000000}"/>
          </ac:picMkLst>
        </pc:picChg>
        <pc:cxnChg chg="add mod">
          <ac:chgData name="DUBUIS Julien" userId="d507d28b-ef1c-4d40-92b7-eb3c03f99f97" providerId="ADAL" clId="{64C63AA7-841E-4C5C-959B-2C259A5BBBB6}" dt="2022-01-06T08:47:02.117" v="3448" actId="208"/>
          <ac:cxnSpMkLst>
            <pc:docMk/>
            <pc:sldMk cId="2846934703" sldId="547"/>
            <ac:cxnSpMk id="9" creationId="{7C8F6CB0-7051-41D2-8D2B-0DC97E220BC1}"/>
          </ac:cxnSpMkLst>
        </pc:cxnChg>
        <pc:cxnChg chg="add mod">
          <ac:chgData name="DUBUIS Julien" userId="d507d28b-ef1c-4d40-92b7-eb3c03f99f97" providerId="ADAL" clId="{64C63AA7-841E-4C5C-959B-2C259A5BBBB6}" dt="2022-01-06T08:47:02.117" v="3448" actId="208"/>
          <ac:cxnSpMkLst>
            <pc:docMk/>
            <pc:sldMk cId="2846934703" sldId="547"/>
            <ac:cxnSpMk id="11" creationId="{082F041F-FBF3-4C44-B6CC-3543991F68CF}"/>
          </ac:cxnSpMkLst>
        </pc:cxnChg>
      </pc:sldChg>
      <pc:sldChg chg="modSp mod modAnim">
        <pc:chgData name="DUBUIS Julien" userId="d507d28b-ef1c-4d40-92b7-eb3c03f99f97" providerId="ADAL" clId="{64C63AA7-841E-4C5C-959B-2C259A5BBBB6}" dt="2022-01-06T09:33:30.813" v="4616" actId="20577"/>
        <pc:sldMkLst>
          <pc:docMk/>
          <pc:sldMk cId="3052277687" sldId="548"/>
        </pc:sldMkLst>
        <pc:spChg chg="mod">
          <ac:chgData name="DUBUIS Julien" userId="d507d28b-ef1c-4d40-92b7-eb3c03f99f97" providerId="ADAL" clId="{64C63AA7-841E-4C5C-959B-2C259A5BBBB6}" dt="2022-01-06T09:33:30.813" v="4616" actId="20577"/>
          <ac:spMkLst>
            <pc:docMk/>
            <pc:sldMk cId="3052277687" sldId="548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32:05.949" v="4613" actId="20577"/>
          <ac:spMkLst>
            <pc:docMk/>
            <pc:sldMk cId="3052277687" sldId="54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6T09:54:03.325" v="4704" actId="1076"/>
        <pc:sldMkLst>
          <pc:docMk/>
          <pc:sldMk cId="2716134851" sldId="549"/>
        </pc:sldMkLst>
        <pc:spChg chg="mod">
          <ac:chgData name="DUBUIS Julien" userId="d507d28b-ef1c-4d40-92b7-eb3c03f99f97" providerId="ADAL" clId="{64C63AA7-841E-4C5C-959B-2C259A5BBBB6}" dt="2022-01-06T09:53:36.296" v="4703" actId="255"/>
          <ac:spMkLst>
            <pc:docMk/>
            <pc:sldMk cId="2716134851" sldId="549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4:03.325" v="4704" actId="1076"/>
          <ac:spMkLst>
            <pc:docMk/>
            <pc:sldMk cId="2716134851" sldId="549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44:51.559" v="4618" actId="20577"/>
          <ac:spMkLst>
            <pc:docMk/>
            <pc:sldMk cId="2716134851" sldId="54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6T09:56:00.036" v="4722" actId="1038"/>
        <pc:sldMkLst>
          <pc:docMk/>
          <pc:sldMk cId="2734996231" sldId="550"/>
        </pc:sldMkLst>
        <pc:spChg chg="mod">
          <ac:chgData name="DUBUIS Julien" userId="d507d28b-ef1c-4d40-92b7-eb3c03f99f97" providerId="ADAL" clId="{64C63AA7-841E-4C5C-959B-2C259A5BBBB6}" dt="2022-01-06T09:56:00.036" v="4722" actId="1038"/>
          <ac:spMkLst>
            <pc:docMk/>
            <pc:sldMk cId="2734996231" sldId="55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6T09:56:45.492" v="4735" actId="1036"/>
        <pc:sldMkLst>
          <pc:docMk/>
          <pc:sldMk cId="1935360664" sldId="551"/>
        </pc:sldMkLst>
        <pc:spChg chg="mod">
          <ac:chgData name="DUBUIS Julien" userId="d507d28b-ef1c-4d40-92b7-eb3c03f99f97" providerId="ADAL" clId="{64C63AA7-841E-4C5C-959B-2C259A5BBBB6}" dt="2022-01-06T09:56:41.221" v="4727" actId="20577"/>
          <ac:spMkLst>
            <pc:docMk/>
            <pc:sldMk cId="1935360664" sldId="551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6:05.207" v="4724" actId="20577"/>
          <ac:spMkLst>
            <pc:docMk/>
            <pc:sldMk cId="1935360664" sldId="551"/>
            <ac:spMk id="6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6:45.492" v="4735" actId="1036"/>
          <ac:spMkLst>
            <pc:docMk/>
            <pc:sldMk cId="1935360664" sldId="551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6T09:56:38.106" v="4726" actId="20577"/>
        <pc:sldMkLst>
          <pc:docMk/>
          <pc:sldMk cId="1126656394" sldId="552"/>
        </pc:sldMkLst>
        <pc:spChg chg="mod">
          <ac:chgData name="DUBUIS Julien" userId="d507d28b-ef1c-4d40-92b7-eb3c03f99f97" providerId="ADAL" clId="{64C63AA7-841E-4C5C-959B-2C259A5BBBB6}" dt="2022-01-06T09:56:38.106" v="4726" actId="20577"/>
          <ac:spMkLst>
            <pc:docMk/>
            <pc:sldMk cId="1126656394" sldId="552"/>
            <ac:spMk id="6" creationId="{00000000-0000-0000-0000-000000000000}"/>
          </ac:spMkLst>
        </pc:spChg>
      </pc:sldChg>
      <pc:sldChg chg="addSp delSp modSp mod modAnim chgLayout">
        <pc:chgData name="DUBUIS Julien" userId="d507d28b-ef1c-4d40-92b7-eb3c03f99f97" providerId="ADAL" clId="{64C63AA7-841E-4C5C-959B-2C259A5BBBB6}" dt="2022-01-06T10:04:42.101" v="4993" actId="114"/>
        <pc:sldMkLst>
          <pc:docMk/>
          <pc:sldMk cId="1377661885" sldId="553"/>
        </pc:sldMkLst>
        <pc:spChg chg="add mod ord">
          <ac:chgData name="DUBUIS Julien" userId="d507d28b-ef1c-4d40-92b7-eb3c03f99f97" providerId="ADAL" clId="{64C63AA7-841E-4C5C-959B-2C259A5BBBB6}" dt="2022-01-06T10:00:10.254" v="4869" actId="113"/>
          <ac:spMkLst>
            <pc:docMk/>
            <pc:sldMk cId="1377661885" sldId="553"/>
            <ac:spMk id="2" creationId="{91FD0669-2749-4E83-9955-9BEC48EB1168}"/>
          </ac:spMkLst>
        </pc:spChg>
        <pc:spChg chg="mod ord">
          <ac:chgData name="DUBUIS Julien" userId="d507d28b-ef1c-4d40-92b7-eb3c03f99f97" providerId="ADAL" clId="{64C63AA7-841E-4C5C-959B-2C259A5BBBB6}" dt="2022-01-06T09:58:16.071" v="4757" actId="14100"/>
          <ac:spMkLst>
            <pc:docMk/>
            <pc:sldMk cId="1377661885" sldId="553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57:12.808" v="4740" actId="20577"/>
          <ac:spMkLst>
            <pc:docMk/>
            <pc:sldMk cId="1377661885" sldId="553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9:58:12.273" v="4756" actId="700"/>
          <ac:spMkLst>
            <pc:docMk/>
            <pc:sldMk cId="1377661885" sldId="553"/>
            <ac:spMk id="7" creationId="{00000000-0000-0000-0000-000000000000}"/>
          </ac:spMkLst>
        </pc:spChg>
        <pc:spChg chg="add del">
          <ac:chgData name="DUBUIS Julien" userId="d507d28b-ef1c-4d40-92b7-eb3c03f99f97" providerId="ADAL" clId="{64C63AA7-841E-4C5C-959B-2C259A5BBBB6}" dt="2022-01-06T10:02:14.074" v="4877" actId="22"/>
          <ac:spMkLst>
            <pc:docMk/>
            <pc:sldMk cId="1377661885" sldId="553"/>
            <ac:spMk id="9" creationId="{718BE460-15B1-4ADD-B148-FBE493516C55}"/>
          </ac:spMkLst>
        </pc:spChg>
        <pc:spChg chg="add mod">
          <ac:chgData name="DUBUIS Julien" userId="d507d28b-ef1c-4d40-92b7-eb3c03f99f97" providerId="ADAL" clId="{64C63AA7-841E-4C5C-959B-2C259A5BBBB6}" dt="2022-01-06T10:03:22.857" v="4931" actId="1038"/>
          <ac:spMkLst>
            <pc:docMk/>
            <pc:sldMk cId="1377661885" sldId="553"/>
            <ac:spMk id="10" creationId="{4B061AFE-0FE4-4F2F-9481-48E3949D8C61}"/>
          </ac:spMkLst>
        </pc:spChg>
        <pc:spChg chg="add mod">
          <ac:chgData name="DUBUIS Julien" userId="d507d28b-ef1c-4d40-92b7-eb3c03f99f97" providerId="ADAL" clId="{64C63AA7-841E-4C5C-959B-2C259A5BBBB6}" dt="2022-01-06T10:04:42.101" v="4993" actId="114"/>
          <ac:spMkLst>
            <pc:docMk/>
            <pc:sldMk cId="1377661885" sldId="553"/>
            <ac:spMk id="11" creationId="{531C67A7-3132-4C74-BB7D-00327D01C9ED}"/>
          </ac:spMkLst>
        </pc:spChg>
        <pc:picChg chg="mod">
          <ac:chgData name="DUBUIS Julien" userId="d507d28b-ef1c-4d40-92b7-eb3c03f99f97" providerId="ADAL" clId="{64C63AA7-841E-4C5C-959B-2C259A5BBBB6}" dt="2022-01-06T10:00:27.120" v="4875" actId="1037"/>
          <ac:picMkLst>
            <pc:docMk/>
            <pc:sldMk cId="1377661885" sldId="553"/>
            <ac:picMk id="1026" creationId="{00000000-0000-0000-0000-000000000000}"/>
          </ac:picMkLst>
        </pc:picChg>
      </pc:sldChg>
      <pc:sldChg chg="del">
        <pc:chgData name="DUBUIS Julien" userId="d507d28b-ef1c-4d40-92b7-eb3c03f99f97" providerId="ADAL" clId="{64C63AA7-841E-4C5C-959B-2C259A5BBBB6}" dt="2022-01-06T10:06:32.546" v="4994" actId="47"/>
        <pc:sldMkLst>
          <pc:docMk/>
          <pc:sldMk cId="3134001944" sldId="554"/>
        </pc:sldMkLst>
      </pc:sldChg>
      <pc:sldChg chg="del">
        <pc:chgData name="DUBUIS Julien" userId="d507d28b-ef1c-4d40-92b7-eb3c03f99f97" providerId="ADAL" clId="{64C63AA7-841E-4C5C-959B-2C259A5BBBB6}" dt="2022-01-06T10:06:33.577" v="4995" actId="47"/>
        <pc:sldMkLst>
          <pc:docMk/>
          <pc:sldMk cId="1887219828" sldId="555"/>
        </pc:sldMkLst>
      </pc:sldChg>
      <pc:sldChg chg="modSp mod">
        <pc:chgData name="DUBUIS Julien" userId="d507d28b-ef1c-4d40-92b7-eb3c03f99f97" providerId="ADAL" clId="{64C63AA7-841E-4C5C-959B-2C259A5BBBB6}" dt="2022-01-06T10:09:57.395" v="5096" actId="255"/>
        <pc:sldMkLst>
          <pc:docMk/>
          <pc:sldMk cId="3460431159" sldId="556"/>
        </pc:sldMkLst>
        <pc:spChg chg="mod">
          <ac:chgData name="DUBUIS Julien" userId="d507d28b-ef1c-4d40-92b7-eb3c03f99f97" providerId="ADAL" clId="{64C63AA7-841E-4C5C-959B-2C259A5BBBB6}" dt="2022-01-06T10:09:57.395" v="5096" actId="255"/>
          <ac:spMkLst>
            <pc:docMk/>
            <pc:sldMk cId="3460431159" sldId="556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8:46.791" v="5092" actId="20577"/>
          <ac:spMkLst>
            <pc:docMk/>
            <pc:sldMk cId="3460431159" sldId="556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6T10:11:02.809" v="5101" actId="20577"/>
        <pc:sldMkLst>
          <pc:docMk/>
          <pc:sldMk cId="3870473792" sldId="557"/>
        </pc:sldMkLst>
        <pc:spChg chg="mod">
          <ac:chgData name="DUBUIS Julien" userId="d507d28b-ef1c-4d40-92b7-eb3c03f99f97" providerId="ADAL" clId="{64C63AA7-841E-4C5C-959B-2C259A5BBBB6}" dt="2022-01-06T10:11:02.809" v="5101" actId="20577"/>
          <ac:spMkLst>
            <pc:docMk/>
            <pc:sldMk cId="3870473792" sldId="557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10:46.315" v="5098" actId="20577"/>
          <ac:spMkLst>
            <pc:docMk/>
            <pc:sldMk cId="3870473792" sldId="55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64C63AA7-841E-4C5C-959B-2C259A5BBBB6}" dt="2022-01-06T10:11:43.478" v="5117" actId="1038"/>
        <pc:sldMkLst>
          <pc:docMk/>
          <pc:sldMk cId="1395841861" sldId="558"/>
        </pc:sldMkLst>
        <pc:spChg chg="mod">
          <ac:chgData name="DUBUIS Julien" userId="d507d28b-ef1c-4d40-92b7-eb3c03f99f97" providerId="ADAL" clId="{64C63AA7-841E-4C5C-959B-2C259A5BBBB6}" dt="2022-01-06T10:11:43.478" v="5117" actId="1038"/>
          <ac:spMkLst>
            <pc:docMk/>
            <pc:sldMk cId="1395841861" sldId="558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6T10:33:19.876" v="5345" actId="207"/>
        <pc:sldMkLst>
          <pc:docMk/>
          <pc:sldMk cId="1445548861" sldId="559"/>
        </pc:sldMkLst>
        <pc:spChg chg="mod">
          <ac:chgData name="DUBUIS Julien" userId="d507d28b-ef1c-4d40-92b7-eb3c03f99f97" providerId="ADAL" clId="{64C63AA7-841E-4C5C-959B-2C259A5BBBB6}" dt="2022-01-06T10:33:19.876" v="5345" actId="207"/>
          <ac:spMkLst>
            <pc:docMk/>
            <pc:sldMk cId="1445548861" sldId="559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30:30.415" v="5182" actId="20577"/>
          <ac:spMkLst>
            <pc:docMk/>
            <pc:sldMk cId="1445548861" sldId="559"/>
            <ac:spMk id="6" creationId="{00000000-0000-0000-0000-000000000000}"/>
          </ac:spMkLst>
        </pc:spChg>
      </pc:sldChg>
      <pc:sldChg chg="modSp mod ord modAnim">
        <pc:chgData name="DUBUIS Julien" userId="d507d28b-ef1c-4d40-92b7-eb3c03f99f97" providerId="ADAL" clId="{64C63AA7-841E-4C5C-959B-2C259A5BBBB6}" dt="2022-01-06T10:41:56.341" v="5609"/>
        <pc:sldMkLst>
          <pc:docMk/>
          <pc:sldMk cId="2982836519" sldId="560"/>
        </pc:sldMkLst>
        <pc:spChg chg="mod">
          <ac:chgData name="DUBUIS Julien" userId="d507d28b-ef1c-4d40-92b7-eb3c03f99f97" providerId="ADAL" clId="{64C63AA7-841E-4C5C-959B-2C259A5BBBB6}" dt="2022-01-06T10:41:49.381" v="5608" actId="20577"/>
          <ac:spMkLst>
            <pc:docMk/>
            <pc:sldMk cId="2982836519" sldId="560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33:37.933" v="5349" actId="20577"/>
          <ac:spMkLst>
            <pc:docMk/>
            <pc:sldMk cId="2982836519" sldId="560"/>
            <ac:spMk id="6" creationId="{00000000-0000-0000-0000-000000000000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6T12:07:18.217" v="6101"/>
        <pc:sldMkLst>
          <pc:docMk/>
          <pc:sldMk cId="2447887076" sldId="562"/>
        </pc:sldMkLst>
        <pc:spChg chg="add mod">
          <ac:chgData name="DUBUIS Julien" userId="d507d28b-ef1c-4d40-92b7-eb3c03f99f97" providerId="ADAL" clId="{64C63AA7-841E-4C5C-959B-2C259A5BBBB6}" dt="2022-01-06T11:49:44.712" v="5628" actId="1582"/>
          <ac:spMkLst>
            <pc:docMk/>
            <pc:sldMk cId="2447887076" sldId="562"/>
            <ac:spMk id="2" creationId="{068E59F9-A669-4A2D-A6DB-A0E0FEF5D55F}"/>
          </ac:spMkLst>
        </pc:spChg>
        <pc:spChg chg="mod">
          <ac:chgData name="DUBUIS Julien" userId="d507d28b-ef1c-4d40-92b7-eb3c03f99f97" providerId="ADAL" clId="{64C63AA7-841E-4C5C-959B-2C259A5BBBB6}" dt="2022-01-06T10:42:50.722" v="5624" actId="20577"/>
          <ac:spMkLst>
            <pc:docMk/>
            <pc:sldMk cId="2447887076" sldId="562"/>
            <ac:spMk id="6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2:07:09.276" v="6100" actId="1035"/>
          <ac:spMkLst>
            <pc:docMk/>
            <pc:sldMk cId="2447887076" sldId="562"/>
            <ac:spMk id="9" creationId="{AF63923F-46A3-42B5-9163-8B9F6B4629BB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6T11:59:15.133" v="5872" actId="1076"/>
        <pc:sldMkLst>
          <pc:docMk/>
          <pc:sldMk cId="1812301641" sldId="563"/>
        </pc:sldMkLst>
        <pc:spChg chg="mod">
          <ac:chgData name="DUBUIS Julien" userId="d507d28b-ef1c-4d40-92b7-eb3c03f99f97" providerId="ADAL" clId="{64C63AA7-841E-4C5C-959B-2C259A5BBBB6}" dt="2022-01-06T11:57:34.795" v="5860" actId="1076"/>
          <ac:spMkLst>
            <pc:docMk/>
            <pc:sldMk cId="1812301641" sldId="563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6:12.036" v="5830" actId="20577"/>
          <ac:spMkLst>
            <pc:docMk/>
            <pc:sldMk cId="1812301641" sldId="563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1:46.841" v="5645" actId="14100"/>
          <ac:spMkLst>
            <pc:docMk/>
            <pc:sldMk cId="1812301641" sldId="563"/>
            <ac:spMk id="6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28.899" v="5859" actId="1076"/>
          <ac:spMkLst>
            <pc:docMk/>
            <pc:sldMk cId="1812301641" sldId="563"/>
            <ac:spMk id="8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23.926" v="5858" actId="1036"/>
          <ac:spMkLst>
            <pc:docMk/>
            <pc:sldMk cId="1812301641" sldId="563"/>
            <ac:spMk id="9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1:57:54.515" v="5863" actId="1076"/>
          <ac:spMkLst>
            <pc:docMk/>
            <pc:sldMk cId="1812301641" sldId="563"/>
            <ac:spMk id="11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1:59:15.133" v="5872" actId="1076"/>
          <ac:spMkLst>
            <pc:docMk/>
            <pc:sldMk cId="1812301641" sldId="563"/>
            <ac:spMk id="12" creationId="{04E38E54-2216-4F23-8E07-E910773597F0}"/>
          </ac:spMkLst>
        </pc:spChg>
        <pc:picChg chg="mod">
          <ac:chgData name="DUBUIS Julien" userId="d507d28b-ef1c-4d40-92b7-eb3c03f99f97" providerId="ADAL" clId="{64C63AA7-841E-4C5C-959B-2C259A5BBBB6}" dt="2022-01-06T11:56:37.070" v="5839" actId="1036"/>
          <ac:picMkLst>
            <pc:docMk/>
            <pc:sldMk cId="1812301641" sldId="563"/>
            <ac:picMk id="6146" creationId="{00000000-0000-0000-0000-000000000000}"/>
          </ac:picMkLst>
        </pc:picChg>
      </pc:sldChg>
      <pc:sldChg chg="addSp delSp modSp mod modAnim chgLayout">
        <pc:chgData name="DUBUIS Julien" userId="d507d28b-ef1c-4d40-92b7-eb3c03f99f97" providerId="ADAL" clId="{64C63AA7-841E-4C5C-959B-2C259A5BBBB6}" dt="2022-01-06T14:13:38.096" v="7086"/>
        <pc:sldMkLst>
          <pc:docMk/>
          <pc:sldMk cId="3916733944" sldId="564"/>
        </pc:sldMkLst>
        <pc:spChg chg="add mod ord">
          <ac:chgData name="DUBUIS Julien" userId="d507d28b-ef1c-4d40-92b7-eb3c03f99f97" providerId="ADAL" clId="{64C63AA7-841E-4C5C-959B-2C259A5BBBB6}" dt="2022-01-06T14:05:05.465" v="6748" actId="20577"/>
          <ac:spMkLst>
            <pc:docMk/>
            <pc:sldMk cId="3916733944" sldId="564"/>
            <ac:spMk id="2" creationId="{E8A6DB3A-6CBD-42ED-9197-0C5AA2BADC73}"/>
          </ac:spMkLst>
        </pc:spChg>
        <pc:spChg chg="mod ord">
          <ac:chgData name="DUBUIS Julien" userId="d507d28b-ef1c-4d40-92b7-eb3c03f99f97" providerId="ADAL" clId="{64C63AA7-841E-4C5C-959B-2C259A5BBBB6}" dt="2022-01-06T14:04:49.285" v="6696" actId="14100"/>
          <ac:spMkLst>
            <pc:docMk/>
            <pc:sldMk cId="3916733944" sldId="564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6:17.640" v="6069" actId="20577"/>
          <ac:spMkLst>
            <pc:docMk/>
            <pc:sldMk cId="3916733944" sldId="564"/>
            <ac:spMk id="6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14:04:46.080" v="6695" actId="700"/>
          <ac:spMkLst>
            <pc:docMk/>
            <pc:sldMk cId="3916733944" sldId="564"/>
            <ac:spMk id="7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06T14:07:15.661" v="6755" actId="478"/>
          <ac:spMkLst>
            <pc:docMk/>
            <pc:sldMk cId="3916733944" sldId="564"/>
            <ac:spMk id="9" creationId="{2BE0FA89-DA93-453B-9EB9-A47505200CF8}"/>
          </ac:spMkLst>
        </pc:spChg>
        <pc:spChg chg="add mod">
          <ac:chgData name="DUBUIS Julien" userId="d507d28b-ef1c-4d40-92b7-eb3c03f99f97" providerId="ADAL" clId="{64C63AA7-841E-4C5C-959B-2C259A5BBBB6}" dt="2022-01-06T14:11:55.908" v="7073" actId="1038"/>
          <ac:spMkLst>
            <pc:docMk/>
            <pc:sldMk cId="3916733944" sldId="564"/>
            <ac:spMk id="10" creationId="{ED196EDA-2908-45F9-A610-B00FE2B647B0}"/>
          </ac:spMkLst>
        </pc:spChg>
        <pc:spChg chg="add mod">
          <ac:chgData name="DUBUIS Julien" userId="d507d28b-ef1c-4d40-92b7-eb3c03f99f97" providerId="ADAL" clId="{64C63AA7-841E-4C5C-959B-2C259A5BBBB6}" dt="2022-01-06T14:12:49.420" v="7080" actId="207"/>
          <ac:spMkLst>
            <pc:docMk/>
            <pc:sldMk cId="3916733944" sldId="564"/>
            <ac:spMk id="11" creationId="{A2BD9A79-30A3-46F2-BE32-7CA544FCFB90}"/>
          </ac:spMkLst>
        </pc:spChg>
        <pc:spChg chg="add mod">
          <ac:chgData name="DUBUIS Julien" userId="d507d28b-ef1c-4d40-92b7-eb3c03f99f97" providerId="ADAL" clId="{64C63AA7-841E-4C5C-959B-2C259A5BBBB6}" dt="2022-01-06T14:09:02.249" v="6922" actId="207"/>
          <ac:spMkLst>
            <pc:docMk/>
            <pc:sldMk cId="3916733944" sldId="564"/>
            <ac:spMk id="13" creationId="{2C311A08-FC81-4C0F-BBF5-D88E82B20243}"/>
          </ac:spMkLst>
        </pc:spChg>
        <pc:spChg chg="add mod">
          <ac:chgData name="DUBUIS Julien" userId="d507d28b-ef1c-4d40-92b7-eb3c03f99f97" providerId="ADAL" clId="{64C63AA7-841E-4C5C-959B-2C259A5BBBB6}" dt="2022-01-06T14:10:00.235" v="7019" actId="207"/>
          <ac:spMkLst>
            <pc:docMk/>
            <pc:sldMk cId="3916733944" sldId="564"/>
            <ac:spMk id="14" creationId="{7D1B975F-0A0C-421B-841C-96EA58865636}"/>
          </ac:spMkLst>
        </pc:spChg>
        <pc:spChg chg="add mod">
          <ac:chgData name="DUBUIS Julien" userId="d507d28b-ef1c-4d40-92b7-eb3c03f99f97" providerId="ADAL" clId="{64C63AA7-841E-4C5C-959B-2C259A5BBBB6}" dt="2022-01-06T14:12:41.684" v="7079" actId="208"/>
          <ac:spMkLst>
            <pc:docMk/>
            <pc:sldMk cId="3916733944" sldId="564"/>
            <ac:spMk id="15" creationId="{F7D37A93-6E3B-4F88-BF81-B8EA31820522}"/>
          </ac:spMkLst>
        </pc:spChg>
        <pc:picChg chg="mod">
          <ac:chgData name="DUBUIS Julien" userId="d507d28b-ef1c-4d40-92b7-eb3c03f99f97" providerId="ADAL" clId="{64C63AA7-841E-4C5C-959B-2C259A5BBBB6}" dt="2022-01-06T14:05:10.320" v="6750" actId="1037"/>
          <ac:picMkLst>
            <pc:docMk/>
            <pc:sldMk cId="3916733944" sldId="564"/>
            <ac:picMk id="1026" creationId="{00000000-0000-0000-0000-000000000000}"/>
          </ac:picMkLst>
        </pc:picChg>
        <pc:cxnChg chg="add mod">
          <ac:chgData name="DUBUIS Julien" userId="d507d28b-ef1c-4d40-92b7-eb3c03f99f97" providerId="ADAL" clId="{64C63AA7-841E-4C5C-959B-2C259A5BBBB6}" dt="2022-01-06T14:06:50.342" v="6753" actId="1582"/>
          <ac:cxnSpMkLst>
            <pc:docMk/>
            <pc:sldMk cId="3916733944" sldId="564"/>
            <ac:cxnSpMk id="8" creationId="{133A2B59-4561-4A76-BA9F-D8A389DE769B}"/>
          </ac:cxnSpMkLst>
        </pc:cxnChg>
        <pc:cxnChg chg="add mod">
          <ac:chgData name="DUBUIS Julien" userId="d507d28b-ef1c-4d40-92b7-eb3c03f99f97" providerId="ADAL" clId="{64C63AA7-841E-4C5C-959B-2C259A5BBBB6}" dt="2022-01-06T14:08:24.341" v="6811" actId="208"/>
          <ac:cxnSpMkLst>
            <pc:docMk/>
            <pc:sldMk cId="3916733944" sldId="564"/>
            <ac:cxnSpMk id="12" creationId="{9A164F8D-56B3-447C-9B4C-3D868313791B}"/>
          </ac:cxnSpMkLst>
        </pc:cxnChg>
      </pc:sldChg>
      <pc:sldChg chg="del">
        <pc:chgData name="DUBUIS Julien" userId="d507d28b-ef1c-4d40-92b7-eb3c03f99f97" providerId="ADAL" clId="{64C63AA7-841E-4C5C-959B-2C259A5BBBB6}" dt="2022-01-06T10:42:17.806" v="5610" actId="47"/>
        <pc:sldMkLst>
          <pc:docMk/>
          <pc:sldMk cId="3529022148" sldId="565"/>
        </pc:sldMkLst>
      </pc:sldChg>
      <pc:sldChg chg="del">
        <pc:chgData name="DUBUIS Julien" userId="d507d28b-ef1c-4d40-92b7-eb3c03f99f97" providerId="ADAL" clId="{64C63AA7-841E-4C5C-959B-2C259A5BBBB6}" dt="2022-01-06T11:50:33.913" v="5631" actId="47"/>
        <pc:sldMkLst>
          <pc:docMk/>
          <pc:sldMk cId="2145068564" sldId="566"/>
        </pc:sldMkLst>
      </pc:sldChg>
      <pc:sldChg chg="modSp mod modAnim">
        <pc:chgData name="DUBUIS Julien" userId="d507d28b-ef1c-4d40-92b7-eb3c03f99f97" providerId="ADAL" clId="{64C63AA7-841E-4C5C-959B-2C259A5BBBB6}" dt="2022-01-05T11:54:50.910" v="583" actId="20577"/>
        <pc:sldMkLst>
          <pc:docMk/>
          <pc:sldMk cId="176980370" sldId="567"/>
        </pc:sldMkLst>
        <pc:spChg chg="mod">
          <ac:chgData name="DUBUIS Julien" userId="d507d28b-ef1c-4d40-92b7-eb3c03f99f97" providerId="ADAL" clId="{64C63AA7-841E-4C5C-959B-2C259A5BBBB6}" dt="2022-01-05T11:53:55.941" v="537" actId="113"/>
          <ac:spMkLst>
            <pc:docMk/>
            <pc:sldMk cId="176980370" sldId="567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2:52.615" v="420" actId="113"/>
          <ac:spMkLst>
            <pc:docMk/>
            <pc:sldMk cId="176980370" sldId="56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1:54:50.910" v="583" actId="20577"/>
          <ac:spMkLst>
            <pc:docMk/>
            <pc:sldMk cId="176980370" sldId="567"/>
            <ac:spMk id="9" creationId="{CB8331CD-8E19-4C05-B703-FFBF9DEA2535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5:12:30.311" v="1218" actId="255"/>
        <pc:sldMkLst>
          <pc:docMk/>
          <pc:sldMk cId="349978367" sldId="568"/>
        </pc:sldMkLst>
        <pc:spChg chg="mod">
          <ac:chgData name="DUBUIS Julien" userId="d507d28b-ef1c-4d40-92b7-eb3c03f99f97" providerId="ADAL" clId="{64C63AA7-841E-4C5C-959B-2C259A5BBBB6}" dt="2022-01-05T15:12:04.173" v="1207" actId="6549"/>
          <ac:spMkLst>
            <pc:docMk/>
            <pc:sldMk cId="349978367" sldId="568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08:21.865" v="833" actId="113"/>
          <ac:spMkLst>
            <pc:docMk/>
            <pc:sldMk cId="349978367" sldId="568"/>
            <ac:spMk id="4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5:06:47.433" v="738" actId="1038"/>
          <ac:spMkLst>
            <pc:docMk/>
            <pc:sldMk cId="349978367" sldId="568"/>
            <ac:spMk id="6" creationId="{DDAE21EB-22AF-413F-98BE-9BAA306ECB27}"/>
          </ac:spMkLst>
        </pc:spChg>
        <pc:spChg chg="add mod">
          <ac:chgData name="DUBUIS Julien" userId="d507d28b-ef1c-4d40-92b7-eb3c03f99f97" providerId="ADAL" clId="{64C63AA7-841E-4C5C-959B-2C259A5BBBB6}" dt="2022-01-05T15:12:30.311" v="1218" actId="255"/>
          <ac:spMkLst>
            <pc:docMk/>
            <pc:sldMk cId="349978367" sldId="568"/>
            <ac:spMk id="8" creationId="{895BF516-081B-4E64-BA8D-7E0FC718C5C7}"/>
          </ac:spMkLst>
        </pc:spChg>
        <pc:spChg chg="add mod">
          <ac:chgData name="DUBUIS Julien" userId="d507d28b-ef1c-4d40-92b7-eb3c03f99f97" providerId="ADAL" clId="{64C63AA7-841E-4C5C-959B-2C259A5BBBB6}" dt="2022-01-05T15:12:23.663" v="1217" actId="255"/>
          <ac:spMkLst>
            <pc:docMk/>
            <pc:sldMk cId="349978367" sldId="568"/>
            <ac:spMk id="9" creationId="{7C4B2471-CFC1-4326-ADB7-D48A441E0F3F}"/>
          </ac:spMkLst>
        </pc:spChg>
      </pc:sldChg>
      <pc:sldChg chg="delSp modSp mod delAnim modAnim">
        <pc:chgData name="DUBUIS Julien" userId="d507d28b-ef1c-4d40-92b7-eb3c03f99f97" providerId="ADAL" clId="{64C63AA7-841E-4C5C-959B-2C259A5BBBB6}" dt="2022-01-05T15:39:23.967" v="1772" actId="113"/>
        <pc:sldMkLst>
          <pc:docMk/>
          <pc:sldMk cId="3120020389" sldId="569"/>
        </pc:sldMkLst>
        <pc:spChg chg="mod">
          <ac:chgData name="DUBUIS Julien" userId="d507d28b-ef1c-4d40-92b7-eb3c03f99f97" providerId="ADAL" clId="{64C63AA7-841E-4C5C-959B-2C259A5BBBB6}" dt="2022-01-05T15:39:23.967" v="1772" actId="113"/>
          <ac:spMkLst>
            <pc:docMk/>
            <pc:sldMk cId="3120020389" sldId="569"/>
            <ac:spMk id="2" creationId="{D86F3A4D-3027-4DF8-9968-729E9D91FF48}"/>
          </ac:spMkLst>
        </pc:spChg>
        <pc:spChg chg="mod">
          <ac:chgData name="DUBUIS Julien" userId="d507d28b-ef1c-4d40-92b7-eb3c03f99f97" providerId="ADAL" clId="{64C63AA7-841E-4C5C-959B-2C259A5BBBB6}" dt="2022-01-05T15:34:25.261" v="1575" actId="20577"/>
          <ac:spMkLst>
            <pc:docMk/>
            <pc:sldMk cId="3120020389" sldId="569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5:34:48.710" v="1588" actId="1038"/>
          <ac:spMkLst>
            <pc:docMk/>
            <pc:sldMk cId="3120020389" sldId="569"/>
            <ac:spMk id="6" creationId="{00000000-0000-0000-0000-000000000000}"/>
          </ac:spMkLst>
        </pc:spChg>
        <pc:spChg chg="del mod">
          <ac:chgData name="DUBUIS Julien" userId="d507d28b-ef1c-4d40-92b7-eb3c03f99f97" providerId="ADAL" clId="{64C63AA7-841E-4C5C-959B-2C259A5BBBB6}" dt="2022-01-05T15:34:58.695" v="1591" actId="478"/>
          <ac:spMkLst>
            <pc:docMk/>
            <pc:sldMk cId="3120020389" sldId="569"/>
            <ac:spMk id="8" creationId="{23461CD2-596E-414F-80FE-8CD6E1A22DFB}"/>
          </ac:spMkLst>
        </pc:spChg>
        <pc:spChg chg="del">
          <ac:chgData name="DUBUIS Julien" userId="d507d28b-ef1c-4d40-92b7-eb3c03f99f97" providerId="ADAL" clId="{64C63AA7-841E-4C5C-959B-2C259A5BBBB6}" dt="2022-01-05T15:35:00.824" v="1592" actId="478"/>
          <ac:spMkLst>
            <pc:docMk/>
            <pc:sldMk cId="3120020389" sldId="569"/>
            <ac:spMk id="9" creationId="{73C020DF-4DE7-43D9-AF30-AE4280F11934}"/>
          </ac:spMkLst>
        </pc:spChg>
        <pc:picChg chg="del">
          <ac:chgData name="DUBUIS Julien" userId="d507d28b-ef1c-4d40-92b7-eb3c03f99f97" providerId="ADAL" clId="{64C63AA7-841E-4C5C-959B-2C259A5BBBB6}" dt="2022-01-05T15:34:52.044" v="1589" actId="478"/>
          <ac:picMkLst>
            <pc:docMk/>
            <pc:sldMk cId="3120020389" sldId="569"/>
            <ac:picMk id="9218" creationId="{00000000-0000-0000-0000-000000000000}"/>
          </ac:picMkLst>
        </pc:picChg>
      </pc:sldChg>
      <pc:sldChg chg="modSp mod">
        <pc:chgData name="DUBUIS Julien" userId="d507d28b-ef1c-4d40-92b7-eb3c03f99f97" providerId="ADAL" clId="{64C63AA7-841E-4C5C-959B-2C259A5BBBB6}" dt="2022-01-05T15:42:16.878" v="1859" actId="20577"/>
        <pc:sldMkLst>
          <pc:docMk/>
          <pc:sldMk cId="3825910230" sldId="570"/>
        </pc:sldMkLst>
        <pc:spChg chg="mod">
          <ac:chgData name="DUBUIS Julien" userId="d507d28b-ef1c-4d40-92b7-eb3c03f99f97" providerId="ADAL" clId="{64C63AA7-841E-4C5C-959B-2C259A5BBBB6}" dt="2022-01-05T15:42:16.878" v="1859" actId="20577"/>
          <ac:spMkLst>
            <pc:docMk/>
            <pc:sldMk cId="3825910230" sldId="570"/>
            <ac:spMk id="2" creationId="{D86F3A4D-3027-4DF8-9968-729E9D91FF48}"/>
          </ac:spMkLst>
        </pc:spChg>
      </pc:sldChg>
      <pc:sldChg chg="addSp delSp modSp mod delAnim modAnim">
        <pc:chgData name="DUBUIS Julien" userId="d507d28b-ef1c-4d40-92b7-eb3c03f99f97" providerId="ADAL" clId="{64C63AA7-841E-4C5C-959B-2C259A5BBBB6}" dt="2022-01-05T19:49:30.896" v="2883" actId="478"/>
        <pc:sldMkLst>
          <pc:docMk/>
          <pc:sldMk cId="477016344" sldId="571"/>
        </pc:sldMkLst>
        <pc:spChg chg="mod">
          <ac:chgData name="DUBUIS Julien" userId="d507d28b-ef1c-4d40-92b7-eb3c03f99f97" providerId="ADAL" clId="{64C63AA7-841E-4C5C-959B-2C259A5BBBB6}" dt="2022-01-05T19:40:18.852" v="2378" actId="113"/>
          <ac:spMkLst>
            <pc:docMk/>
            <pc:sldMk cId="477016344" sldId="571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5T19:41:38.640" v="2454" actId="20577"/>
          <ac:spMkLst>
            <pc:docMk/>
            <pc:sldMk cId="477016344" sldId="571"/>
            <ac:spMk id="8" creationId="{33B3F8A4-B2AC-43C8-94E8-48F5ECA121EA}"/>
          </ac:spMkLst>
        </pc:spChg>
        <pc:spChg chg="add del mod">
          <ac:chgData name="DUBUIS Julien" userId="d507d28b-ef1c-4d40-92b7-eb3c03f99f97" providerId="ADAL" clId="{64C63AA7-841E-4C5C-959B-2C259A5BBBB6}" dt="2022-01-05T19:49:30.896" v="2883" actId="478"/>
          <ac:spMkLst>
            <pc:docMk/>
            <pc:sldMk cId="477016344" sldId="571"/>
            <ac:spMk id="9" creationId="{16BF6C09-1730-4801-92BB-6E5EC7EA4310}"/>
          </ac:spMkLst>
        </pc:spChg>
      </pc:sldChg>
      <pc:sldChg chg="delSp modSp mod delAnim modAnim">
        <pc:chgData name="DUBUIS Julien" userId="d507d28b-ef1c-4d40-92b7-eb3c03f99f97" providerId="ADAL" clId="{64C63AA7-841E-4C5C-959B-2C259A5BBBB6}" dt="2022-01-06T08:35:43.434" v="3236" actId="20577"/>
        <pc:sldMkLst>
          <pc:docMk/>
          <pc:sldMk cId="632381462" sldId="572"/>
        </pc:sldMkLst>
        <pc:spChg chg="mod">
          <ac:chgData name="DUBUIS Julien" userId="d507d28b-ef1c-4d40-92b7-eb3c03f99f97" providerId="ADAL" clId="{64C63AA7-841E-4C5C-959B-2C259A5BBBB6}" dt="2022-01-06T08:35:43.434" v="3236" actId="20577"/>
          <ac:spMkLst>
            <pc:docMk/>
            <pc:sldMk cId="632381462" sldId="572"/>
            <ac:spMk id="3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5T19:44:19.599" v="2610" actId="478"/>
          <ac:spMkLst>
            <pc:docMk/>
            <pc:sldMk cId="632381462" sldId="572"/>
            <ac:spMk id="8" creationId="{33B3F8A4-B2AC-43C8-94E8-48F5ECA121EA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6T08:35:52.546" v="3237" actId="20577"/>
        <pc:sldMkLst>
          <pc:docMk/>
          <pc:sldMk cId="2014291029" sldId="573"/>
        </pc:sldMkLst>
        <pc:spChg chg="mod">
          <ac:chgData name="DUBUIS Julien" userId="d507d28b-ef1c-4d40-92b7-eb3c03f99f97" providerId="ADAL" clId="{64C63AA7-841E-4C5C-959B-2C259A5BBBB6}" dt="2022-01-05T19:49:18.398" v="2881" actId="20577"/>
          <ac:spMkLst>
            <pc:docMk/>
            <pc:sldMk cId="2014291029" sldId="573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08:35:52.546" v="3237" actId="20577"/>
          <ac:spMkLst>
            <pc:docMk/>
            <pc:sldMk cId="2014291029" sldId="573"/>
            <ac:spMk id="8" creationId="{7DF10820-5367-49DB-9262-B70172146C2D}"/>
          </ac:spMkLst>
        </pc:spChg>
      </pc:sldChg>
      <pc:sldChg chg="addSp modSp mod modAnim">
        <pc:chgData name="DUBUIS Julien" userId="d507d28b-ef1c-4d40-92b7-eb3c03f99f97" providerId="ADAL" clId="{64C63AA7-841E-4C5C-959B-2C259A5BBBB6}" dt="2022-01-05T19:52:24.873" v="3054" actId="1036"/>
        <pc:sldMkLst>
          <pc:docMk/>
          <pc:sldMk cId="2492385577" sldId="574"/>
        </pc:sldMkLst>
        <pc:spChg chg="mod">
          <ac:chgData name="DUBUIS Julien" userId="d507d28b-ef1c-4d40-92b7-eb3c03f99f97" providerId="ADAL" clId="{64C63AA7-841E-4C5C-959B-2C259A5BBBB6}" dt="2022-01-05T19:51:42.604" v="3035" actId="20577"/>
          <ac:spMkLst>
            <pc:docMk/>
            <pc:sldMk cId="2492385577" sldId="574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5T19:51:52.123" v="3040" actId="14100"/>
          <ac:spMkLst>
            <pc:docMk/>
            <pc:sldMk cId="2492385577" sldId="574"/>
            <ac:spMk id="6" creationId="{00000000-0000-0000-0000-000000000000}"/>
          </ac:spMkLst>
        </pc:spChg>
        <pc:picChg chg="add mod">
          <ac:chgData name="DUBUIS Julien" userId="d507d28b-ef1c-4d40-92b7-eb3c03f99f97" providerId="ADAL" clId="{64C63AA7-841E-4C5C-959B-2C259A5BBBB6}" dt="2022-01-05T19:52:24.873" v="3054" actId="1036"/>
          <ac:picMkLst>
            <pc:docMk/>
            <pc:sldMk cId="2492385577" sldId="574"/>
            <ac:picMk id="8" creationId="{15BAC398-0525-4E7D-9BED-9623B27D6E85}"/>
          </ac:picMkLst>
        </pc:picChg>
      </pc:sldChg>
      <pc:sldChg chg="addSp delSp modSp mod modClrScheme delAnim modAnim chgLayout">
        <pc:chgData name="DUBUIS Julien" userId="d507d28b-ef1c-4d40-92b7-eb3c03f99f97" providerId="ADAL" clId="{64C63AA7-841E-4C5C-959B-2C259A5BBBB6}" dt="2022-01-06T09:32:11.311" v="4614" actId="113"/>
        <pc:sldMkLst>
          <pc:docMk/>
          <pc:sldMk cId="3760475177" sldId="575"/>
        </pc:sldMkLst>
        <pc:spChg chg="mod ord">
          <ac:chgData name="DUBUIS Julien" userId="d507d28b-ef1c-4d40-92b7-eb3c03f99f97" providerId="ADAL" clId="{64C63AA7-841E-4C5C-959B-2C259A5BBBB6}" dt="2022-01-06T09:05:05.765" v="4135" actId="27636"/>
          <ac:spMkLst>
            <pc:docMk/>
            <pc:sldMk cId="3760475177" sldId="575"/>
            <ac:spMk id="2" creationId="{14CF3C18-5B5E-410C-9F3A-C1068F232D48}"/>
          </ac:spMkLst>
        </pc:spChg>
        <pc:spChg chg="mod ord">
          <ac:chgData name="DUBUIS Julien" userId="d507d28b-ef1c-4d40-92b7-eb3c03f99f97" providerId="ADAL" clId="{64C63AA7-841E-4C5C-959B-2C259A5BBBB6}" dt="2022-01-06T09:32:11.311" v="4614" actId="113"/>
          <ac:spMkLst>
            <pc:docMk/>
            <pc:sldMk cId="3760475177" sldId="575"/>
            <ac:spMk id="4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08:59:02.081" v="3917" actId="700"/>
          <ac:spMkLst>
            <pc:docMk/>
            <pc:sldMk cId="3760475177" sldId="575"/>
            <ac:spMk id="7" creationId="{00000000-0000-0000-0000-000000000000}"/>
          </ac:spMkLst>
        </pc:spChg>
        <pc:spChg chg="add mod ord">
          <ac:chgData name="DUBUIS Julien" userId="d507d28b-ef1c-4d40-92b7-eb3c03f99f97" providerId="ADAL" clId="{64C63AA7-841E-4C5C-959B-2C259A5BBBB6}" dt="2022-01-06T09:18:09.934" v="4269" actId="123"/>
          <ac:spMkLst>
            <pc:docMk/>
            <pc:sldMk cId="3760475177" sldId="575"/>
            <ac:spMk id="9" creationId="{F9B820B9-B0A0-4C95-83D5-D6BC355EB65B}"/>
          </ac:spMkLst>
        </pc:spChg>
        <pc:spChg chg="add del mod">
          <ac:chgData name="DUBUIS Julien" userId="d507d28b-ef1c-4d40-92b7-eb3c03f99f97" providerId="ADAL" clId="{64C63AA7-841E-4C5C-959B-2C259A5BBBB6}" dt="2022-01-06T09:16:45.384" v="4261" actId="478"/>
          <ac:spMkLst>
            <pc:docMk/>
            <pc:sldMk cId="3760475177" sldId="575"/>
            <ac:spMk id="11" creationId="{DDCF48A7-22FB-4C27-94F9-CF9082E3408C}"/>
          </ac:spMkLst>
        </pc:spChg>
        <pc:spChg chg="add mod">
          <ac:chgData name="DUBUIS Julien" userId="d507d28b-ef1c-4d40-92b7-eb3c03f99f97" providerId="ADAL" clId="{64C63AA7-841E-4C5C-959B-2C259A5BBBB6}" dt="2022-01-06T09:07:01.546" v="4168" actId="571"/>
          <ac:spMkLst>
            <pc:docMk/>
            <pc:sldMk cId="3760475177" sldId="575"/>
            <ac:spMk id="12" creationId="{885CCF13-D6FD-498E-9760-C98223DFBC9C}"/>
          </ac:spMkLst>
        </pc:spChg>
        <pc:spChg chg="add del mod">
          <ac:chgData name="DUBUIS Julien" userId="d507d28b-ef1c-4d40-92b7-eb3c03f99f97" providerId="ADAL" clId="{64C63AA7-841E-4C5C-959B-2C259A5BBBB6}" dt="2022-01-06T09:07:38.562" v="4175" actId="478"/>
          <ac:spMkLst>
            <pc:docMk/>
            <pc:sldMk cId="3760475177" sldId="575"/>
            <ac:spMk id="13" creationId="{48E51201-F6D9-4FEB-B277-B867CD3653F4}"/>
          </ac:spMkLst>
        </pc:spChg>
        <pc:spChg chg="add mod">
          <ac:chgData name="DUBUIS Julien" userId="d507d28b-ef1c-4d40-92b7-eb3c03f99f97" providerId="ADAL" clId="{64C63AA7-841E-4C5C-959B-2C259A5BBBB6}" dt="2022-01-06T09:07:32.707" v="4172" actId="571"/>
          <ac:spMkLst>
            <pc:docMk/>
            <pc:sldMk cId="3760475177" sldId="575"/>
            <ac:spMk id="14" creationId="{F5231E97-2204-4A54-ADCB-A12029BD762C}"/>
          </ac:spMkLst>
        </pc:spChg>
        <pc:spChg chg="add del mod">
          <ac:chgData name="DUBUIS Julien" userId="d507d28b-ef1c-4d40-92b7-eb3c03f99f97" providerId="ADAL" clId="{64C63AA7-841E-4C5C-959B-2C259A5BBBB6}" dt="2022-01-06T09:07:47.626" v="4178" actId="478"/>
          <ac:spMkLst>
            <pc:docMk/>
            <pc:sldMk cId="3760475177" sldId="575"/>
            <ac:spMk id="15" creationId="{B1F457C3-8BF7-442C-80EE-9B4B6B01CF64}"/>
          </ac:spMkLst>
        </pc:spChg>
        <pc:spChg chg="add mod">
          <ac:chgData name="DUBUIS Julien" userId="d507d28b-ef1c-4d40-92b7-eb3c03f99f97" providerId="ADAL" clId="{64C63AA7-841E-4C5C-959B-2C259A5BBBB6}" dt="2022-01-06T09:08:47.673" v="4187" actId="571"/>
          <ac:spMkLst>
            <pc:docMk/>
            <pc:sldMk cId="3760475177" sldId="575"/>
            <ac:spMk id="16" creationId="{B28B87D5-7CF1-41C9-8C5E-884A172D0503}"/>
          </ac:spMkLst>
        </pc:spChg>
        <pc:spChg chg="add del mod">
          <ac:chgData name="DUBUIS Julien" userId="d507d28b-ef1c-4d40-92b7-eb3c03f99f97" providerId="ADAL" clId="{64C63AA7-841E-4C5C-959B-2C259A5BBBB6}" dt="2022-01-06T09:16:12.916" v="4253" actId="478"/>
          <ac:spMkLst>
            <pc:docMk/>
            <pc:sldMk cId="3760475177" sldId="575"/>
            <ac:spMk id="17" creationId="{4BD420AF-8BAE-44B2-B6AF-5D583A0976E2}"/>
          </ac:spMkLst>
        </pc:spChg>
        <pc:spChg chg="add mod">
          <ac:chgData name="DUBUIS Julien" userId="d507d28b-ef1c-4d40-92b7-eb3c03f99f97" providerId="ADAL" clId="{64C63AA7-841E-4C5C-959B-2C259A5BBBB6}" dt="2022-01-06T09:18:05.545" v="4268" actId="123"/>
          <ac:spMkLst>
            <pc:docMk/>
            <pc:sldMk cId="3760475177" sldId="575"/>
            <ac:spMk id="18" creationId="{FD66896E-0DCA-4366-B358-21FBB897CA1C}"/>
          </ac:spMkLst>
        </pc:spChg>
        <pc:picChg chg="add mod">
          <ac:chgData name="DUBUIS Julien" userId="d507d28b-ef1c-4d40-92b7-eb3c03f99f97" providerId="ADAL" clId="{64C63AA7-841E-4C5C-959B-2C259A5BBBB6}" dt="2022-01-06T08:59:13.551" v="3925" actId="1038"/>
          <ac:picMkLst>
            <pc:docMk/>
            <pc:sldMk cId="3760475177" sldId="575"/>
            <ac:picMk id="8" creationId="{6D215E31-3D5D-438E-9A0B-CBC4314A42CB}"/>
          </ac:picMkLst>
        </pc:picChg>
        <pc:picChg chg="add del mod">
          <ac:chgData name="DUBUIS Julien" userId="d507d28b-ef1c-4d40-92b7-eb3c03f99f97" providerId="ADAL" clId="{64C63AA7-841E-4C5C-959B-2C259A5BBBB6}" dt="2022-01-06T08:57:35.294" v="3816" actId="478"/>
          <ac:picMkLst>
            <pc:docMk/>
            <pc:sldMk cId="3760475177" sldId="575"/>
            <ac:picMk id="4098" creationId="{00000000-0000-0000-0000-000000000000}"/>
          </ac:picMkLst>
        </pc:picChg>
      </pc:sldChg>
      <pc:sldChg chg="addSp delSp modSp mod modAnim">
        <pc:chgData name="DUBUIS Julien" userId="d507d28b-ef1c-4d40-92b7-eb3c03f99f97" providerId="ADAL" clId="{64C63AA7-841E-4C5C-959B-2C259A5BBBB6}" dt="2022-01-06T08:55:34.639" v="3804"/>
        <pc:sldMkLst>
          <pc:docMk/>
          <pc:sldMk cId="1267012374" sldId="576"/>
        </pc:sldMkLst>
        <pc:spChg chg="mod">
          <ac:chgData name="DUBUIS Julien" userId="d507d28b-ef1c-4d40-92b7-eb3c03f99f97" providerId="ADAL" clId="{64C63AA7-841E-4C5C-959B-2C259A5BBBB6}" dt="2022-01-06T08:53:08.499" v="3727" actId="114"/>
          <ac:spMkLst>
            <pc:docMk/>
            <pc:sldMk cId="1267012374" sldId="576"/>
            <ac:spMk id="2" creationId="{14CF3C18-5B5E-410C-9F3A-C1068F232D48}"/>
          </ac:spMkLst>
        </pc:spChg>
        <pc:spChg chg="del">
          <ac:chgData name="DUBUIS Julien" userId="d507d28b-ef1c-4d40-92b7-eb3c03f99f97" providerId="ADAL" clId="{64C63AA7-841E-4C5C-959B-2C259A5BBBB6}" dt="2022-01-06T08:49:30.700" v="3473" actId="478"/>
          <ac:spMkLst>
            <pc:docMk/>
            <pc:sldMk cId="1267012374" sldId="576"/>
            <ac:spMk id="3" creationId="{9C59605D-40DE-4B6D-9507-B38C01FE858F}"/>
          </ac:spMkLst>
        </pc:spChg>
        <pc:spChg chg="del">
          <ac:chgData name="DUBUIS Julien" userId="d507d28b-ef1c-4d40-92b7-eb3c03f99f97" providerId="ADAL" clId="{64C63AA7-841E-4C5C-959B-2C259A5BBBB6}" dt="2022-01-06T08:49:32.596" v="3474" actId="478"/>
          <ac:spMkLst>
            <pc:docMk/>
            <pc:sldMk cId="1267012374" sldId="576"/>
            <ac:spMk id="16" creationId="{F0FD6E91-1ED9-4FB3-80D9-93FC4481E7E2}"/>
          </ac:spMkLst>
        </pc:spChg>
        <pc:spChg chg="del">
          <ac:chgData name="DUBUIS Julien" userId="d507d28b-ef1c-4d40-92b7-eb3c03f99f97" providerId="ADAL" clId="{64C63AA7-841E-4C5C-959B-2C259A5BBBB6}" dt="2022-01-06T08:49:35.426" v="3475" actId="478"/>
          <ac:spMkLst>
            <pc:docMk/>
            <pc:sldMk cId="1267012374" sldId="576"/>
            <ac:spMk id="17" creationId="{1570C77C-7F76-4D76-879E-ADF852125E55}"/>
          </ac:spMkLst>
        </pc:spChg>
        <pc:spChg chg="add mod">
          <ac:chgData name="DUBUIS Julien" userId="d507d28b-ef1c-4d40-92b7-eb3c03f99f97" providerId="ADAL" clId="{64C63AA7-841E-4C5C-959B-2C259A5BBBB6}" dt="2022-01-06T08:55:28.975" v="3803" actId="1076"/>
          <ac:spMkLst>
            <pc:docMk/>
            <pc:sldMk cId="1267012374" sldId="576"/>
            <ac:spMk id="18" creationId="{B06F0195-A4EB-4FB7-A783-E9E081EB2870}"/>
          </ac:spMkLst>
        </pc:spChg>
        <pc:picChg chg="del">
          <ac:chgData name="DUBUIS Julien" userId="d507d28b-ef1c-4d40-92b7-eb3c03f99f97" providerId="ADAL" clId="{64C63AA7-841E-4C5C-959B-2C259A5BBBB6}" dt="2022-01-06T08:49:37.271" v="3476" actId="478"/>
          <ac:picMkLst>
            <pc:docMk/>
            <pc:sldMk cId="1267012374" sldId="576"/>
            <ac:picMk id="14" creationId="{C9D65F2C-A18B-4941-94D7-F46BBC364389}"/>
          </ac:picMkLst>
        </pc:picChg>
        <pc:picChg chg="del">
          <ac:chgData name="DUBUIS Julien" userId="d507d28b-ef1c-4d40-92b7-eb3c03f99f97" providerId="ADAL" clId="{64C63AA7-841E-4C5C-959B-2C259A5BBBB6}" dt="2022-01-06T08:49:38.114" v="3477" actId="478"/>
          <ac:picMkLst>
            <pc:docMk/>
            <pc:sldMk cId="1267012374" sldId="576"/>
            <ac:picMk id="15" creationId="{096372DA-DB0B-4076-A0CE-259F8077E537}"/>
          </ac:picMkLst>
        </pc:picChg>
        <pc:picChg chg="del">
          <ac:chgData name="DUBUIS Julien" userId="d507d28b-ef1c-4d40-92b7-eb3c03f99f97" providerId="ADAL" clId="{64C63AA7-841E-4C5C-959B-2C259A5BBBB6}" dt="2022-01-06T08:49:28.510" v="3472" actId="478"/>
          <ac:picMkLst>
            <pc:docMk/>
            <pc:sldMk cId="1267012374" sldId="576"/>
            <ac:picMk id="1026" creationId="{08EDC7AE-46E9-467C-92F5-C5868FCCA79A}"/>
          </ac:picMkLst>
        </pc:picChg>
        <pc:cxnChg chg="del">
          <ac:chgData name="DUBUIS Julien" userId="d507d28b-ef1c-4d40-92b7-eb3c03f99f97" providerId="ADAL" clId="{64C63AA7-841E-4C5C-959B-2C259A5BBBB6}" dt="2022-01-06T08:49:40.543" v="3479" actId="478"/>
          <ac:cxnSpMkLst>
            <pc:docMk/>
            <pc:sldMk cId="1267012374" sldId="576"/>
            <ac:cxnSpMk id="9" creationId="{7C8F6CB0-7051-41D2-8D2B-0DC97E220BC1}"/>
          </ac:cxnSpMkLst>
        </pc:cxnChg>
        <pc:cxnChg chg="del">
          <ac:chgData name="DUBUIS Julien" userId="d507d28b-ef1c-4d40-92b7-eb3c03f99f97" providerId="ADAL" clId="{64C63AA7-841E-4C5C-959B-2C259A5BBBB6}" dt="2022-01-06T08:49:39.636" v="3478" actId="478"/>
          <ac:cxnSpMkLst>
            <pc:docMk/>
            <pc:sldMk cId="1267012374" sldId="576"/>
            <ac:cxnSpMk id="11" creationId="{082F041F-FBF3-4C44-B6CC-3543991F68CF}"/>
          </ac:cxnSpMkLst>
        </pc:cxnChg>
      </pc:sldChg>
      <pc:sldChg chg="addSp delSp modSp mod addAnim delAnim modAnim">
        <pc:chgData name="DUBUIS Julien" userId="d507d28b-ef1c-4d40-92b7-eb3c03f99f97" providerId="ADAL" clId="{64C63AA7-841E-4C5C-959B-2C259A5BBBB6}" dt="2022-01-06T09:32:15.219" v="4615" actId="113"/>
        <pc:sldMkLst>
          <pc:docMk/>
          <pc:sldMk cId="995710917" sldId="577"/>
        </pc:sldMkLst>
        <pc:spChg chg="mod">
          <ac:chgData name="DUBUIS Julien" userId="d507d28b-ef1c-4d40-92b7-eb3c03f99f97" providerId="ADAL" clId="{64C63AA7-841E-4C5C-959B-2C259A5BBBB6}" dt="2022-01-06T09:25:12.848" v="4435" actId="14100"/>
          <ac:spMkLst>
            <pc:docMk/>
            <pc:sldMk cId="995710917" sldId="577"/>
            <ac:spMk id="2" creationId="{14CF3C18-5B5E-410C-9F3A-C1068F232D48}"/>
          </ac:spMkLst>
        </pc:spChg>
        <pc:spChg chg="mod">
          <ac:chgData name="DUBUIS Julien" userId="d507d28b-ef1c-4d40-92b7-eb3c03f99f97" providerId="ADAL" clId="{64C63AA7-841E-4C5C-959B-2C259A5BBBB6}" dt="2022-01-06T09:32:15.219" v="4615" actId="113"/>
          <ac:spMkLst>
            <pc:docMk/>
            <pc:sldMk cId="995710917" sldId="577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09:18:37.872" v="4282" actId="1038"/>
          <ac:spMkLst>
            <pc:docMk/>
            <pc:sldMk cId="995710917" sldId="577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06T09:26:49.498" v="4535" actId="20577"/>
          <ac:spMkLst>
            <pc:docMk/>
            <pc:sldMk cId="995710917" sldId="577"/>
            <ac:spMk id="9" creationId="{F9B820B9-B0A0-4C95-83D5-D6BC355EB65B}"/>
          </ac:spMkLst>
        </pc:spChg>
        <pc:spChg chg="add del mod">
          <ac:chgData name="DUBUIS Julien" userId="d507d28b-ef1c-4d40-92b7-eb3c03f99f97" providerId="ADAL" clId="{64C63AA7-841E-4C5C-959B-2C259A5BBBB6}" dt="2022-01-06T09:25:15.356" v="4438" actId="478"/>
          <ac:spMkLst>
            <pc:docMk/>
            <pc:sldMk cId="995710917" sldId="577"/>
            <ac:spMk id="12" creationId="{1B21D4A0-3503-42D9-966A-E2FA30C77741}"/>
          </ac:spMkLst>
        </pc:spChg>
        <pc:spChg chg="add del mod">
          <ac:chgData name="DUBUIS Julien" userId="d507d28b-ef1c-4d40-92b7-eb3c03f99f97" providerId="ADAL" clId="{64C63AA7-841E-4C5C-959B-2C259A5BBBB6}" dt="2022-01-06T09:31:31.894" v="4607" actId="1036"/>
          <ac:spMkLst>
            <pc:docMk/>
            <pc:sldMk cId="995710917" sldId="577"/>
            <ac:spMk id="18" creationId="{FD66896E-0DCA-4366-B358-21FBB897CA1C}"/>
          </ac:spMkLst>
        </pc:spChg>
        <pc:picChg chg="del">
          <ac:chgData name="DUBUIS Julien" userId="d507d28b-ef1c-4d40-92b7-eb3c03f99f97" providerId="ADAL" clId="{64C63AA7-841E-4C5C-959B-2C259A5BBBB6}" dt="2022-01-06T09:18:47.475" v="4299" actId="478"/>
          <ac:picMkLst>
            <pc:docMk/>
            <pc:sldMk cId="995710917" sldId="577"/>
            <ac:picMk id="8" creationId="{6D215E31-3D5D-438E-9A0B-CBC4314A42CB}"/>
          </ac:picMkLst>
        </pc:picChg>
        <pc:picChg chg="add mod">
          <ac:chgData name="DUBUIS Julien" userId="d507d28b-ef1c-4d40-92b7-eb3c03f99f97" providerId="ADAL" clId="{64C63AA7-841E-4C5C-959B-2C259A5BBBB6}" dt="2022-01-06T09:31:36.728" v="4611" actId="1036"/>
          <ac:picMkLst>
            <pc:docMk/>
            <pc:sldMk cId="995710917" sldId="577"/>
            <ac:picMk id="10" creationId="{22BF11A6-FCE7-47CC-A960-6A73540C4017}"/>
          </ac:picMkLst>
        </pc:picChg>
      </pc:sldChg>
      <pc:sldChg chg="addSp delSp modSp mod modAnim">
        <pc:chgData name="DUBUIS Julien" userId="d507d28b-ef1c-4d40-92b7-eb3c03f99f97" providerId="ADAL" clId="{64C63AA7-841E-4C5C-959B-2C259A5BBBB6}" dt="2022-01-06T10:07:56.487" v="5090" actId="1076"/>
        <pc:sldMkLst>
          <pc:docMk/>
          <pc:sldMk cId="3499226941" sldId="578"/>
        </pc:sldMkLst>
        <pc:spChg chg="del mod">
          <ac:chgData name="DUBUIS Julien" userId="d507d28b-ef1c-4d40-92b7-eb3c03f99f97" providerId="ADAL" clId="{64C63AA7-841E-4C5C-959B-2C259A5BBBB6}" dt="2022-01-06T10:07:45.239" v="5088" actId="478"/>
          <ac:spMkLst>
            <pc:docMk/>
            <pc:sldMk cId="3499226941" sldId="578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7:56.487" v="5090" actId="1076"/>
          <ac:spMkLst>
            <pc:docMk/>
            <pc:sldMk cId="3499226941" sldId="578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07:34.259" v="5086" actId="1037"/>
          <ac:spMkLst>
            <pc:docMk/>
            <pc:sldMk cId="3499226941" sldId="578"/>
            <ac:spMk id="6" creationId="{00000000-0000-0000-0000-000000000000}"/>
          </ac:spMkLst>
        </pc:spChg>
        <pc:spChg chg="add del mod">
          <ac:chgData name="DUBUIS Julien" userId="d507d28b-ef1c-4d40-92b7-eb3c03f99f97" providerId="ADAL" clId="{64C63AA7-841E-4C5C-959B-2C259A5BBBB6}" dt="2022-01-06T10:07:49.295" v="5089" actId="478"/>
          <ac:spMkLst>
            <pc:docMk/>
            <pc:sldMk cId="3499226941" sldId="578"/>
            <ac:spMk id="8" creationId="{B38D079F-0538-4834-A036-176E41539E6D}"/>
          </ac:spMkLst>
        </pc:spChg>
      </pc:sldChg>
      <pc:sldChg chg="addSp delSp modSp mod delAnim modAnim chgLayout">
        <pc:chgData name="DUBUIS Julien" userId="d507d28b-ef1c-4d40-92b7-eb3c03f99f97" providerId="ADAL" clId="{64C63AA7-841E-4C5C-959B-2C259A5BBBB6}" dt="2022-01-06T10:20:10.153" v="5160" actId="6549"/>
        <pc:sldMkLst>
          <pc:docMk/>
          <pc:sldMk cId="1262683497" sldId="579"/>
        </pc:sldMkLst>
        <pc:spChg chg="add mod ord">
          <ac:chgData name="DUBUIS Julien" userId="d507d28b-ef1c-4d40-92b7-eb3c03f99f97" providerId="ADAL" clId="{64C63AA7-841E-4C5C-959B-2C259A5BBBB6}" dt="2022-01-06T10:20:10.153" v="5160" actId="6549"/>
          <ac:spMkLst>
            <pc:docMk/>
            <pc:sldMk cId="1262683497" sldId="579"/>
            <ac:spMk id="2" creationId="{2DC2B5D8-60CF-4C29-BC4E-9B231571F5E5}"/>
          </ac:spMkLst>
        </pc:spChg>
        <pc:spChg chg="mod ord">
          <ac:chgData name="DUBUIS Julien" userId="d507d28b-ef1c-4d40-92b7-eb3c03f99f97" providerId="ADAL" clId="{64C63AA7-841E-4C5C-959B-2C259A5BBBB6}" dt="2022-01-06T10:19:35.942" v="5122" actId="14100"/>
          <ac:spMkLst>
            <pc:docMk/>
            <pc:sldMk cId="1262683497" sldId="579"/>
            <ac:spMk id="4" creationId="{00000000-0000-0000-0000-000000000000}"/>
          </ac:spMkLst>
        </pc:spChg>
        <pc:spChg chg="mod ord">
          <ac:chgData name="DUBUIS Julien" userId="d507d28b-ef1c-4d40-92b7-eb3c03f99f97" providerId="ADAL" clId="{64C63AA7-841E-4C5C-959B-2C259A5BBBB6}" dt="2022-01-06T10:19:31.631" v="5121" actId="700"/>
          <ac:spMkLst>
            <pc:docMk/>
            <pc:sldMk cId="1262683497" sldId="579"/>
            <ac:spMk id="7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0:19:28.741" v="5120" actId="478"/>
          <ac:spMkLst>
            <pc:docMk/>
            <pc:sldMk cId="1262683497" sldId="579"/>
            <ac:spMk id="8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0:19:26.287" v="5118" actId="478"/>
          <ac:spMkLst>
            <pc:docMk/>
            <pc:sldMk cId="1262683497" sldId="579"/>
            <ac:spMk id="9" creationId="{00000000-0000-0000-0000-000000000000}"/>
          </ac:spMkLst>
        </pc:spChg>
        <pc:picChg chg="del">
          <ac:chgData name="DUBUIS Julien" userId="d507d28b-ef1c-4d40-92b7-eb3c03f99f97" providerId="ADAL" clId="{64C63AA7-841E-4C5C-959B-2C259A5BBBB6}" dt="2022-01-06T10:19:27.899" v="5119" actId="478"/>
          <ac:picMkLst>
            <pc:docMk/>
            <pc:sldMk cId="1262683497" sldId="579"/>
            <ac:picMk id="4098" creationId="{00000000-0000-0000-0000-000000000000}"/>
          </ac:picMkLst>
        </pc:picChg>
      </pc:sldChg>
      <pc:sldChg chg="modSp mod">
        <pc:chgData name="DUBUIS Julien" userId="d507d28b-ef1c-4d40-92b7-eb3c03f99f97" providerId="ADAL" clId="{64C63AA7-841E-4C5C-959B-2C259A5BBBB6}" dt="2022-01-06T10:27:17.238" v="5180" actId="122"/>
        <pc:sldMkLst>
          <pc:docMk/>
          <pc:sldMk cId="264619636" sldId="580"/>
        </pc:sldMkLst>
        <pc:spChg chg="mod">
          <ac:chgData name="DUBUIS Julien" userId="d507d28b-ef1c-4d40-92b7-eb3c03f99f97" providerId="ADAL" clId="{64C63AA7-841E-4C5C-959B-2C259A5BBBB6}" dt="2022-01-06T10:27:17.238" v="5180" actId="122"/>
          <ac:spMkLst>
            <pc:docMk/>
            <pc:sldMk cId="264619636" sldId="580"/>
            <ac:spMk id="2" creationId="{2DC2B5D8-60CF-4C29-BC4E-9B231571F5E5}"/>
          </ac:spMkLst>
        </pc:spChg>
        <pc:spChg chg="mod">
          <ac:chgData name="DUBUIS Julien" userId="d507d28b-ef1c-4d40-92b7-eb3c03f99f97" providerId="ADAL" clId="{64C63AA7-841E-4C5C-959B-2C259A5BBBB6}" dt="2022-01-06T10:26:53.954" v="5172" actId="20577"/>
          <ac:spMkLst>
            <pc:docMk/>
            <pc:sldMk cId="264619636" sldId="580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0:26:58.166" v="5174" actId="20577"/>
          <ac:spMkLst>
            <pc:docMk/>
            <pc:sldMk cId="264619636" sldId="580"/>
            <ac:spMk id="6" creationId="{00000000-0000-0000-0000-000000000000}"/>
          </ac:spMkLst>
        </pc:spChg>
      </pc:sldChg>
      <pc:sldChg chg="addSp delSp modSp mod modAnim">
        <pc:chgData name="DUBUIS Julien" userId="d507d28b-ef1c-4d40-92b7-eb3c03f99f97" providerId="ADAL" clId="{64C63AA7-841E-4C5C-959B-2C259A5BBBB6}" dt="2022-01-06T10:41:14.578" v="5603"/>
        <pc:sldMkLst>
          <pc:docMk/>
          <pc:sldMk cId="999572483" sldId="581"/>
        </pc:sldMkLst>
        <pc:spChg chg="add mod">
          <ac:chgData name="DUBUIS Julien" userId="d507d28b-ef1c-4d40-92b7-eb3c03f99f97" providerId="ADAL" clId="{64C63AA7-841E-4C5C-959B-2C259A5BBBB6}" dt="2022-01-06T10:36:50.621" v="5486" actId="1037"/>
          <ac:spMkLst>
            <pc:docMk/>
            <pc:sldMk cId="999572483" sldId="581"/>
            <ac:spMk id="2" creationId="{1794EF0C-E116-4721-862A-E25A965CAFC3}"/>
          </ac:spMkLst>
        </pc:spChg>
        <pc:spChg chg="del mod">
          <ac:chgData name="DUBUIS Julien" userId="d507d28b-ef1c-4d40-92b7-eb3c03f99f97" providerId="ADAL" clId="{64C63AA7-841E-4C5C-959B-2C259A5BBBB6}" dt="2022-01-06T10:35:07.543" v="5351" actId="478"/>
          <ac:spMkLst>
            <pc:docMk/>
            <pc:sldMk cId="999572483" sldId="581"/>
            <ac:spMk id="3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8" creationId="{5AF5DEE2-FA46-4F51-BB3F-FA70200D856F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9" creationId="{6F56E9D5-F49D-43D2-8BAE-C4F76A80A75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0" creationId="{E6C838F1-7F3E-4C06-BC86-24192BA7078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1" creationId="{475CCEE8-C6C0-44C0-AC59-B22ABEAD6D2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2" creationId="{02C089B3-F6F5-4552-B8F0-8E86057A1A93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3" creationId="{1A78B9F9-2647-42FD-B403-F92F7D67D02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4" creationId="{6D220C64-EA50-4BE7-A7F9-1F06E410F3B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5" creationId="{9F8B25EB-F46A-4694-8A45-CE58653CFB0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6" creationId="{284D9850-5CD3-43D6-A814-DA2B64B77F58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7" creationId="{A3E88C9A-E97B-4D26-9D3D-FBA24C1D5B75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8" creationId="{8C345060-C154-4B7A-8F56-A46AAFF24F0F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19" creationId="{46341D56-8D77-48A0-BA50-A176B6598047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0" creationId="{F2B70AC7-FB3A-4FAB-96BB-010F6E3324A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1" creationId="{6261ADEE-9BC8-4707-BAAF-EB8618E6B4A3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2" creationId="{14DE925E-927D-4F6B-8631-BE1B98133142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3" creationId="{1515793C-EBC8-43BF-94CD-C469D5617A4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4" creationId="{78376F24-D1B0-425D-91A9-ED3A59EAB9A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5" creationId="{D81BAD3D-6B8C-4C54-897D-EB5DF069509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6" creationId="{57F8D180-77C6-475A-ACED-4B6860F8F56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7" creationId="{60D2F6B6-3F4D-420A-8D51-D405225589BE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8" creationId="{EC9EA248-48F1-4E2F-AE5C-B3F0E62B066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29" creationId="{682B2EE8-D489-4D85-A9E7-63E080D86EF5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0" creationId="{E30D8BE0-346D-45FC-9C8B-5835F893A10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1" creationId="{31AA63D0-BF73-4550-857E-C9132A01B23C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2" creationId="{791A99B3-4BE4-4011-AA72-2A7C8D2106A2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3" creationId="{B171379D-4149-4D29-AF98-C47B6EAD31E4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4" creationId="{8EE5282B-B062-4F5F-B841-90D550E23D6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5" creationId="{98019460-5521-4D8D-87D2-773FADB6F35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6" creationId="{90A55FBA-D961-4439-B8CF-182D66881B6A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7" creationId="{0126ADE7-E494-4A40-BFA4-4A84CA90C0B7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8" creationId="{6BBA16AE-9AF6-4806-B385-B88CE66F8B5E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39" creationId="{A9CECF0D-C302-4BB0-8719-78A81A590786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0" creationId="{835D77C7-1666-497F-B000-F859E3B24A6D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1" creationId="{9AA2D244-2D08-4048-9F92-A180A89AC37B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2" creationId="{EC718943-AA11-4824-A3E2-E1C41B1126EB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3" creationId="{7FB7C6D5-94B1-4F68-82AE-0BF86F61C608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4" creationId="{CE7D5CC9-0585-4629-8E35-F00D27E1C0E9}"/>
          </ac:spMkLst>
        </pc:spChg>
        <pc:spChg chg="add mod">
          <ac:chgData name="DUBUIS Julien" userId="d507d28b-ef1c-4d40-92b7-eb3c03f99f97" providerId="ADAL" clId="{64C63AA7-841E-4C5C-959B-2C259A5BBBB6}" dt="2022-01-06T10:36:45.570" v="5471" actId="1037"/>
          <ac:spMkLst>
            <pc:docMk/>
            <pc:sldMk cId="999572483" sldId="581"/>
            <ac:spMk id="45" creationId="{76C22D6B-635D-44E4-8F20-D845F48A18E9}"/>
          </ac:spMkLst>
        </pc:spChg>
        <pc:spChg chg="add mod">
          <ac:chgData name="DUBUIS Julien" userId="d507d28b-ef1c-4d40-92b7-eb3c03f99f97" providerId="ADAL" clId="{64C63AA7-841E-4C5C-959B-2C259A5BBBB6}" dt="2022-01-06T10:37:21.393" v="5514" actId="207"/>
          <ac:spMkLst>
            <pc:docMk/>
            <pc:sldMk cId="999572483" sldId="581"/>
            <ac:spMk id="46" creationId="{E98C612A-0051-4EF8-89AD-249542EDF6E4}"/>
          </ac:spMkLst>
        </pc:spChg>
        <pc:spChg chg="add mod">
          <ac:chgData name="DUBUIS Julien" userId="d507d28b-ef1c-4d40-92b7-eb3c03f99f97" providerId="ADAL" clId="{64C63AA7-841E-4C5C-959B-2C259A5BBBB6}" dt="2022-01-06T10:37:41.986" v="5517" actId="208"/>
          <ac:spMkLst>
            <pc:docMk/>
            <pc:sldMk cId="999572483" sldId="581"/>
            <ac:spMk id="47" creationId="{DCD133D8-8387-414B-931C-151C88D39ECC}"/>
          </ac:spMkLst>
        </pc:spChg>
        <pc:spChg chg="add mod">
          <ac:chgData name="DUBUIS Julien" userId="d507d28b-ef1c-4d40-92b7-eb3c03f99f97" providerId="ADAL" clId="{64C63AA7-841E-4C5C-959B-2C259A5BBBB6}" dt="2022-01-06T10:40:23.070" v="5582" actId="1038"/>
          <ac:spMkLst>
            <pc:docMk/>
            <pc:sldMk cId="999572483" sldId="581"/>
            <ac:spMk id="48" creationId="{BCCCC30E-D2E9-4D8A-A332-94B514AF0044}"/>
          </ac:spMkLst>
        </pc:spChg>
        <pc:spChg chg="add mod">
          <ac:chgData name="DUBUIS Julien" userId="d507d28b-ef1c-4d40-92b7-eb3c03f99f97" providerId="ADAL" clId="{64C63AA7-841E-4C5C-959B-2C259A5BBBB6}" dt="2022-01-06T10:39:31.403" v="5551" actId="208"/>
          <ac:spMkLst>
            <pc:docMk/>
            <pc:sldMk cId="999572483" sldId="581"/>
            <ac:spMk id="49" creationId="{8B3F5FAF-5198-41E3-A90C-CA092CCB1A90}"/>
          </ac:spMkLst>
        </pc:spChg>
        <pc:spChg chg="add mod">
          <ac:chgData name="DUBUIS Julien" userId="d507d28b-ef1c-4d40-92b7-eb3c03f99f97" providerId="ADAL" clId="{64C63AA7-841E-4C5C-959B-2C259A5BBBB6}" dt="2022-01-06T10:40:03.105" v="5574" actId="1076"/>
          <ac:spMkLst>
            <pc:docMk/>
            <pc:sldMk cId="999572483" sldId="581"/>
            <ac:spMk id="50" creationId="{225D6F83-2D28-4B41-98AE-3730ACC196AC}"/>
          </ac:spMkLst>
        </pc:spChg>
        <pc:spChg chg="add mod">
          <ac:chgData name="DUBUIS Julien" userId="d507d28b-ef1c-4d40-92b7-eb3c03f99f97" providerId="ADAL" clId="{64C63AA7-841E-4C5C-959B-2C259A5BBBB6}" dt="2022-01-06T10:40:18.481" v="5581" actId="20577"/>
          <ac:spMkLst>
            <pc:docMk/>
            <pc:sldMk cId="999572483" sldId="581"/>
            <ac:spMk id="51" creationId="{5F850465-3998-4DF2-A53A-4EDEBAA2DA40}"/>
          </ac:spMkLst>
        </pc:spChg>
        <pc:spChg chg="add mod">
          <ac:chgData name="DUBUIS Julien" userId="d507d28b-ef1c-4d40-92b7-eb3c03f99f97" providerId="ADAL" clId="{64C63AA7-841E-4C5C-959B-2C259A5BBBB6}" dt="2022-01-06T10:41:07.527" v="5602" actId="207"/>
          <ac:spMkLst>
            <pc:docMk/>
            <pc:sldMk cId="999572483" sldId="581"/>
            <ac:spMk id="52" creationId="{E43D2E97-EF50-4279-926B-D90FE3BE875F}"/>
          </ac:spMkLst>
        </pc:spChg>
      </pc:sldChg>
      <pc:sldChg chg="modSp modAnim">
        <pc:chgData name="DUBUIS Julien" userId="d507d28b-ef1c-4d40-92b7-eb3c03f99f97" providerId="ADAL" clId="{64C63AA7-841E-4C5C-959B-2C259A5BBBB6}" dt="2022-01-06T10:42:32.092" v="5615" actId="255"/>
        <pc:sldMkLst>
          <pc:docMk/>
          <pc:sldMk cId="2498795319" sldId="582"/>
        </pc:sldMkLst>
        <pc:spChg chg="mod">
          <ac:chgData name="DUBUIS Julien" userId="d507d28b-ef1c-4d40-92b7-eb3c03f99f97" providerId="ADAL" clId="{64C63AA7-841E-4C5C-959B-2C259A5BBBB6}" dt="2022-01-06T10:42:32.092" v="5615" actId="255"/>
          <ac:spMkLst>
            <pc:docMk/>
            <pc:sldMk cId="2498795319" sldId="582"/>
            <ac:spMk id="3" creationId="{00000000-0000-0000-0000-000000000000}"/>
          </ac:spMkLst>
        </pc:spChg>
      </pc:sldChg>
      <pc:sldChg chg="modSp add modAnim">
        <pc:chgData name="DUBUIS Julien" userId="d507d28b-ef1c-4d40-92b7-eb3c03f99f97" providerId="ADAL" clId="{64C63AA7-841E-4C5C-959B-2C259A5BBBB6}" dt="2022-01-06T12:10:13.087" v="6104"/>
        <pc:sldMkLst>
          <pc:docMk/>
          <pc:sldMk cId="509346671" sldId="583"/>
        </pc:sldMkLst>
        <pc:spChg chg="mod">
          <ac:chgData name="DUBUIS Julien" userId="d507d28b-ef1c-4d40-92b7-eb3c03f99f97" providerId="ADAL" clId="{64C63AA7-841E-4C5C-959B-2C259A5BBBB6}" dt="2022-01-06T11:50:59.513" v="5634" actId="255"/>
          <ac:spMkLst>
            <pc:docMk/>
            <pc:sldMk cId="509346671" sldId="583"/>
            <ac:spMk id="3" creationId="{00000000-0000-0000-0000-000000000000}"/>
          </ac:spMkLst>
        </pc:spChg>
      </pc:sldChg>
      <pc:sldChg chg="delSp modSp mod delAnim modAnim">
        <pc:chgData name="DUBUIS Julien" userId="d507d28b-ef1c-4d40-92b7-eb3c03f99f97" providerId="ADAL" clId="{64C63AA7-841E-4C5C-959B-2C259A5BBBB6}" dt="2022-01-06T12:05:51.559" v="6067" actId="1038"/>
        <pc:sldMkLst>
          <pc:docMk/>
          <pc:sldMk cId="3580434468" sldId="584"/>
        </pc:sldMkLst>
        <pc:spChg chg="del">
          <ac:chgData name="DUBUIS Julien" userId="d507d28b-ef1c-4d40-92b7-eb3c03f99f97" providerId="ADAL" clId="{64C63AA7-841E-4C5C-959B-2C259A5BBBB6}" dt="2022-01-06T12:01:28.666" v="5889" actId="478"/>
          <ac:spMkLst>
            <pc:docMk/>
            <pc:sldMk cId="3580434468" sldId="584"/>
            <ac:spMk id="2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4:58.344" v="6056" actId="113"/>
          <ac:spMkLst>
            <pc:docMk/>
            <pc:sldMk cId="3580434468" sldId="584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05:51.559" v="6067" actId="1038"/>
          <ac:spMkLst>
            <pc:docMk/>
            <pc:sldMk cId="3580434468" sldId="584"/>
            <ac:spMk id="6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23.753" v="5887" actId="478"/>
          <ac:spMkLst>
            <pc:docMk/>
            <pc:sldMk cId="3580434468" sldId="584"/>
            <ac:spMk id="8" creationId="{00000000-0000-0000-0000-000000000000}"/>
          </ac:spMkLst>
        </pc:spChg>
        <pc:spChg chg="del mod">
          <ac:chgData name="DUBUIS Julien" userId="d507d28b-ef1c-4d40-92b7-eb3c03f99f97" providerId="ADAL" clId="{64C63AA7-841E-4C5C-959B-2C259A5BBBB6}" dt="2022-01-06T12:01:25.370" v="5888" actId="478"/>
          <ac:spMkLst>
            <pc:docMk/>
            <pc:sldMk cId="3580434468" sldId="584"/>
            <ac:spMk id="9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32.206" v="5891" actId="478"/>
          <ac:spMkLst>
            <pc:docMk/>
            <pc:sldMk cId="3580434468" sldId="584"/>
            <ac:spMk id="11" creationId="{00000000-0000-0000-0000-000000000000}"/>
          </ac:spMkLst>
        </pc:spChg>
        <pc:spChg chg="del">
          <ac:chgData name="DUBUIS Julien" userId="d507d28b-ef1c-4d40-92b7-eb3c03f99f97" providerId="ADAL" clId="{64C63AA7-841E-4C5C-959B-2C259A5BBBB6}" dt="2022-01-06T12:01:30.045" v="5890" actId="478"/>
          <ac:spMkLst>
            <pc:docMk/>
            <pc:sldMk cId="3580434468" sldId="584"/>
            <ac:spMk id="12" creationId="{04E38E54-2216-4F23-8E07-E910773597F0}"/>
          </ac:spMkLst>
        </pc:spChg>
        <pc:picChg chg="del">
          <ac:chgData name="DUBUIS Julien" userId="d507d28b-ef1c-4d40-92b7-eb3c03f99f97" providerId="ADAL" clId="{64C63AA7-841E-4C5C-959B-2C259A5BBBB6}" dt="2022-01-06T12:01:20.995" v="5885" actId="478"/>
          <ac:picMkLst>
            <pc:docMk/>
            <pc:sldMk cId="3580434468" sldId="584"/>
            <ac:picMk id="6146" creationId="{00000000-0000-0000-0000-000000000000}"/>
          </ac:picMkLst>
        </pc:picChg>
      </pc:sldChg>
      <pc:sldChg chg="modSp add mod modAnim">
        <pc:chgData name="DUBUIS Julien" userId="d507d28b-ef1c-4d40-92b7-eb3c03f99f97" providerId="ADAL" clId="{64C63AA7-841E-4C5C-959B-2C259A5BBBB6}" dt="2022-01-06T12:10:31.896" v="6112" actId="115"/>
        <pc:sldMkLst>
          <pc:docMk/>
          <pc:sldMk cId="3169957459" sldId="585"/>
        </pc:sldMkLst>
        <pc:spChg chg="mod">
          <ac:chgData name="DUBUIS Julien" userId="d507d28b-ef1c-4d40-92b7-eb3c03f99f97" providerId="ADAL" clId="{64C63AA7-841E-4C5C-959B-2C259A5BBBB6}" dt="2022-01-06T12:10:31.896" v="6112" actId="115"/>
          <ac:spMkLst>
            <pc:docMk/>
            <pc:sldMk cId="3169957459" sldId="585"/>
            <ac:spMk id="3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2:10:23.605" v="6107" actId="20577"/>
          <ac:spMkLst>
            <pc:docMk/>
            <pc:sldMk cId="3169957459" sldId="585"/>
            <ac:spMk id="6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6T12:17:40.873" v="6525" actId="255"/>
        <pc:sldMkLst>
          <pc:docMk/>
          <pc:sldMk cId="1470291022" sldId="586"/>
        </pc:sldMkLst>
        <pc:spChg chg="mod">
          <ac:chgData name="DUBUIS Julien" userId="d507d28b-ef1c-4d40-92b7-eb3c03f99f97" providerId="ADAL" clId="{64C63AA7-841E-4C5C-959B-2C259A5BBBB6}" dt="2022-01-06T12:17:40.873" v="6525" actId="255"/>
          <ac:spMkLst>
            <pc:docMk/>
            <pc:sldMk cId="1470291022" sldId="586"/>
            <ac:spMk id="3" creationId="{00000000-0000-0000-0000-000000000000}"/>
          </ac:spMkLst>
        </pc:spChg>
      </pc:sldChg>
      <pc:sldChg chg="modSp mod modAnim">
        <pc:chgData name="DUBUIS Julien" userId="d507d28b-ef1c-4d40-92b7-eb3c03f99f97" providerId="ADAL" clId="{64C63AA7-841E-4C5C-959B-2C259A5BBBB6}" dt="2022-01-06T12:20:24.220" v="6694" actId="113"/>
        <pc:sldMkLst>
          <pc:docMk/>
          <pc:sldMk cId="3124935067" sldId="587"/>
        </pc:sldMkLst>
        <pc:spChg chg="mod">
          <ac:chgData name="DUBUIS Julien" userId="d507d28b-ef1c-4d40-92b7-eb3c03f99f97" providerId="ADAL" clId="{64C63AA7-841E-4C5C-959B-2C259A5BBBB6}" dt="2022-01-06T12:20:24.220" v="6694" actId="113"/>
          <ac:spMkLst>
            <pc:docMk/>
            <pc:sldMk cId="3124935067" sldId="587"/>
            <ac:spMk id="3" creationId="{00000000-0000-0000-0000-000000000000}"/>
          </ac:spMkLst>
        </pc:spChg>
      </pc:sldChg>
      <pc:sldChg chg="modSp add del mod">
        <pc:chgData name="DUBUIS Julien" userId="d507d28b-ef1c-4d40-92b7-eb3c03f99f97" providerId="ADAL" clId="{64C63AA7-841E-4C5C-959B-2C259A5BBBB6}" dt="2022-01-06T14:16:25.138" v="7172" actId="47"/>
        <pc:sldMkLst>
          <pc:docMk/>
          <pc:sldMk cId="179406628" sldId="588"/>
        </pc:sldMkLst>
        <pc:spChg chg="mod">
          <ac:chgData name="DUBUIS Julien" userId="d507d28b-ef1c-4d40-92b7-eb3c03f99f97" providerId="ADAL" clId="{64C63AA7-841E-4C5C-959B-2C259A5BBBB6}" dt="2022-01-06T14:15:12.639" v="7143" actId="20577"/>
          <ac:spMkLst>
            <pc:docMk/>
            <pc:sldMk cId="179406628" sldId="588"/>
            <ac:spMk id="4" creationId="{00000000-0000-0000-0000-000000000000}"/>
          </ac:spMkLst>
        </pc:spChg>
        <pc:spChg chg="mod">
          <ac:chgData name="DUBUIS Julien" userId="d507d28b-ef1c-4d40-92b7-eb3c03f99f97" providerId="ADAL" clId="{64C63AA7-841E-4C5C-959B-2C259A5BBBB6}" dt="2022-01-06T14:15:28.767" v="7169" actId="1037"/>
          <ac:spMkLst>
            <pc:docMk/>
            <pc:sldMk cId="179406628" sldId="588"/>
            <ac:spMk id="6" creationId="{00000000-0000-0000-0000-000000000000}"/>
          </ac:spMkLst>
        </pc:spChg>
      </pc:sldChg>
      <pc:sldChg chg="addSp modSp add mod">
        <pc:chgData name="DUBUIS Julien" userId="d507d28b-ef1c-4d40-92b7-eb3c03f99f97" providerId="ADAL" clId="{64C63AA7-841E-4C5C-959B-2C259A5BBBB6}" dt="2022-01-06T14:16:27.949" v="7174" actId="20577"/>
        <pc:sldMkLst>
          <pc:docMk/>
          <pc:sldMk cId="1299887031" sldId="589"/>
        </pc:sldMkLst>
        <pc:spChg chg="mod">
          <ac:chgData name="DUBUIS Julien" userId="d507d28b-ef1c-4d40-92b7-eb3c03f99f97" providerId="ADAL" clId="{64C63AA7-841E-4C5C-959B-2C259A5BBBB6}" dt="2022-01-06T14:16:27.949" v="7174" actId="20577"/>
          <ac:spMkLst>
            <pc:docMk/>
            <pc:sldMk cId="1299887031" sldId="589"/>
            <ac:spMk id="4" creationId="{00000000-0000-0000-0000-000000000000}"/>
          </ac:spMkLst>
        </pc:spChg>
        <pc:spChg chg="add mod">
          <ac:chgData name="DUBUIS Julien" userId="d507d28b-ef1c-4d40-92b7-eb3c03f99f97" providerId="ADAL" clId="{64C63AA7-841E-4C5C-959B-2C259A5BBBB6}" dt="2022-01-06T14:16:23.221" v="7171"/>
          <ac:spMkLst>
            <pc:docMk/>
            <pc:sldMk cId="1299887031" sldId="589"/>
            <ac:spMk id="8" creationId="{231C9C92-AC17-4621-ADC5-72206B94EACA}"/>
          </ac:spMkLst>
        </pc:spChg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0" sldId="590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495374522" sldId="591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542505856" sldId="592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1960383381" sldId="593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2770251844" sldId="594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572293044" sldId="595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193924840" sldId="596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1682325620" sldId="597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135926372" sldId="598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94708058" sldId="599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019303057" sldId="600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1306591643" sldId="601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4021413604" sldId="602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744294842" sldId="603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2794063498" sldId="604"/>
        </pc:sldMkLst>
      </pc:sldChg>
      <pc:sldChg chg="add">
        <pc:chgData name="DUBUIS Julien" userId="d507d28b-ef1c-4d40-92b7-eb3c03f99f97" providerId="ADAL" clId="{64C63AA7-841E-4C5C-959B-2C259A5BBBB6}" dt="2022-01-06T19:59:17.663" v="7175"/>
        <pc:sldMkLst>
          <pc:docMk/>
          <pc:sldMk cId="3897152194" sldId="605"/>
        </pc:sldMkLst>
      </pc:sldChg>
    </pc:docChg>
  </pc:docChgLst>
  <pc:docChgLst>
    <pc:chgData name="DUBUIS Julien" userId="d507d28b-ef1c-4d40-92b7-eb3c03f99f97" providerId="ADAL" clId="{13B23D63-DD7F-41AC-9DC1-9B1635A76B66}"/>
    <pc:docChg chg="undo custSel addSld delSld modSld">
      <pc:chgData name="DUBUIS Julien" userId="d507d28b-ef1c-4d40-92b7-eb3c03f99f97" providerId="ADAL" clId="{13B23D63-DD7F-41AC-9DC1-9B1635A76B66}" dt="2022-02-07T10:12:10.112" v="63" actId="47"/>
      <pc:docMkLst>
        <pc:docMk/>
      </pc:docMkLst>
      <pc:sldChg chg="del">
        <pc:chgData name="DUBUIS Julien" userId="d507d28b-ef1c-4d40-92b7-eb3c03f99f97" providerId="ADAL" clId="{13B23D63-DD7F-41AC-9DC1-9B1635A76B66}" dt="2022-01-06T20:01:31.680" v="0" actId="47"/>
        <pc:sldMkLst>
          <pc:docMk/>
          <pc:sldMk cId="0" sldId="356"/>
        </pc:sldMkLst>
      </pc:sldChg>
      <pc:sldChg chg="del">
        <pc:chgData name="DUBUIS Julien" userId="d507d28b-ef1c-4d40-92b7-eb3c03f99f97" providerId="ADAL" clId="{13B23D63-DD7F-41AC-9DC1-9B1635A76B66}" dt="2022-01-06T20:01:32.286" v="1" actId="47"/>
        <pc:sldMkLst>
          <pc:docMk/>
          <pc:sldMk cId="0" sldId="458"/>
        </pc:sldMkLst>
      </pc:sldChg>
      <pc:sldChg chg="del">
        <pc:chgData name="DUBUIS Julien" userId="d507d28b-ef1c-4d40-92b7-eb3c03f99f97" providerId="ADAL" clId="{13B23D63-DD7F-41AC-9DC1-9B1635A76B66}" dt="2022-01-06T20:01:32.466" v="2" actId="47"/>
        <pc:sldMkLst>
          <pc:docMk/>
          <pc:sldMk cId="3557432148" sldId="505"/>
        </pc:sldMkLst>
      </pc:sldChg>
      <pc:sldChg chg="del">
        <pc:chgData name="DUBUIS Julien" userId="d507d28b-ef1c-4d40-92b7-eb3c03f99f97" providerId="ADAL" clId="{13B23D63-DD7F-41AC-9DC1-9B1635A76B66}" dt="2022-01-06T20:01:32.650" v="3" actId="47"/>
        <pc:sldMkLst>
          <pc:docMk/>
          <pc:sldMk cId="1579867660" sldId="506"/>
        </pc:sldMkLst>
      </pc:sldChg>
      <pc:sldChg chg="del">
        <pc:chgData name="DUBUIS Julien" userId="d507d28b-ef1c-4d40-92b7-eb3c03f99f97" providerId="ADAL" clId="{13B23D63-DD7F-41AC-9DC1-9B1635A76B66}" dt="2022-01-06T20:01:32.824" v="4" actId="47"/>
        <pc:sldMkLst>
          <pc:docMk/>
          <pc:sldMk cId="3489655058" sldId="507"/>
        </pc:sldMkLst>
      </pc:sldChg>
      <pc:sldChg chg="del">
        <pc:chgData name="DUBUIS Julien" userId="d507d28b-ef1c-4d40-92b7-eb3c03f99f97" providerId="ADAL" clId="{13B23D63-DD7F-41AC-9DC1-9B1635A76B66}" dt="2022-01-06T20:01:32.975" v="5" actId="47"/>
        <pc:sldMkLst>
          <pc:docMk/>
          <pc:sldMk cId="16629865" sldId="508"/>
        </pc:sldMkLst>
      </pc:sldChg>
      <pc:sldChg chg="del">
        <pc:chgData name="DUBUIS Julien" userId="d507d28b-ef1c-4d40-92b7-eb3c03f99f97" providerId="ADAL" clId="{13B23D63-DD7F-41AC-9DC1-9B1635A76B66}" dt="2022-01-06T20:01:33.223" v="6" actId="47"/>
        <pc:sldMkLst>
          <pc:docMk/>
          <pc:sldMk cId="3826810441" sldId="509"/>
        </pc:sldMkLst>
      </pc:sldChg>
      <pc:sldChg chg="del">
        <pc:chgData name="DUBUIS Julien" userId="d507d28b-ef1c-4d40-92b7-eb3c03f99f97" providerId="ADAL" clId="{13B23D63-DD7F-41AC-9DC1-9B1635A76B66}" dt="2022-01-06T20:01:33.298" v="7" actId="47"/>
        <pc:sldMkLst>
          <pc:docMk/>
          <pc:sldMk cId="3050074230" sldId="510"/>
        </pc:sldMkLst>
      </pc:sldChg>
      <pc:sldChg chg="del">
        <pc:chgData name="DUBUIS Julien" userId="d507d28b-ef1c-4d40-92b7-eb3c03f99f97" providerId="ADAL" clId="{13B23D63-DD7F-41AC-9DC1-9B1635A76B66}" dt="2022-01-06T20:01:33.452" v="8" actId="47"/>
        <pc:sldMkLst>
          <pc:docMk/>
          <pc:sldMk cId="3332353078" sldId="511"/>
        </pc:sldMkLst>
      </pc:sldChg>
      <pc:sldChg chg="del">
        <pc:chgData name="DUBUIS Julien" userId="d507d28b-ef1c-4d40-92b7-eb3c03f99f97" providerId="ADAL" clId="{13B23D63-DD7F-41AC-9DC1-9B1635A76B66}" dt="2022-01-06T20:01:33.618" v="9" actId="47"/>
        <pc:sldMkLst>
          <pc:docMk/>
          <pc:sldMk cId="1100870556" sldId="512"/>
        </pc:sldMkLst>
      </pc:sldChg>
      <pc:sldChg chg="del">
        <pc:chgData name="DUBUIS Julien" userId="d507d28b-ef1c-4d40-92b7-eb3c03f99f97" providerId="ADAL" clId="{13B23D63-DD7F-41AC-9DC1-9B1635A76B66}" dt="2022-01-06T20:01:33.798" v="10" actId="47"/>
        <pc:sldMkLst>
          <pc:docMk/>
          <pc:sldMk cId="4147078772" sldId="513"/>
        </pc:sldMkLst>
      </pc:sldChg>
      <pc:sldChg chg="del">
        <pc:chgData name="DUBUIS Julien" userId="d507d28b-ef1c-4d40-92b7-eb3c03f99f97" providerId="ADAL" clId="{13B23D63-DD7F-41AC-9DC1-9B1635A76B66}" dt="2022-01-06T20:01:33.974" v="11" actId="47"/>
        <pc:sldMkLst>
          <pc:docMk/>
          <pc:sldMk cId="2354269234" sldId="514"/>
        </pc:sldMkLst>
      </pc:sldChg>
      <pc:sldChg chg="del">
        <pc:chgData name="DUBUIS Julien" userId="d507d28b-ef1c-4d40-92b7-eb3c03f99f97" providerId="ADAL" clId="{13B23D63-DD7F-41AC-9DC1-9B1635A76B66}" dt="2022-01-06T20:01:34.165" v="12" actId="47"/>
        <pc:sldMkLst>
          <pc:docMk/>
          <pc:sldMk cId="2807999007" sldId="515"/>
        </pc:sldMkLst>
      </pc:sldChg>
      <pc:sldChg chg="del">
        <pc:chgData name="DUBUIS Julien" userId="d507d28b-ef1c-4d40-92b7-eb3c03f99f97" providerId="ADAL" clId="{13B23D63-DD7F-41AC-9DC1-9B1635A76B66}" dt="2022-01-06T20:01:34.322" v="13" actId="47"/>
        <pc:sldMkLst>
          <pc:docMk/>
          <pc:sldMk cId="3255624827" sldId="516"/>
        </pc:sldMkLst>
      </pc:sldChg>
      <pc:sldChg chg="del">
        <pc:chgData name="DUBUIS Julien" userId="d507d28b-ef1c-4d40-92b7-eb3c03f99f97" providerId="ADAL" clId="{13B23D63-DD7F-41AC-9DC1-9B1635A76B66}" dt="2022-01-06T20:01:34.655" v="15" actId="47"/>
        <pc:sldMkLst>
          <pc:docMk/>
          <pc:sldMk cId="3351711485" sldId="517"/>
        </pc:sldMkLst>
      </pc:sldChg>
      <pc:sldChg chg="del">
        <pc:chgData name="DUBUIS Julien" userId="d507d28b-ef1c-4d40-92b7-eb3c03f99f97" providerId="ADAL" clId="{13B23D63-DD7F-41AC-9DC1-9B1635A76B66}" dt="2022-01-06T20:01:34.970" v="17" actId="47"/>
        <pc:sldMkLst>
          <pc:docMk/>
          <pc:sldMk cId="3818717889" sldId="518"/>
        </pc:sldMkLst>
      </pc:sldChg>
      <pc:sldChg chg="del">
        <pc:chgData name="DUBUIS Julien" userId="d507d28b-ef1c-4d40-92b7-eb3c03f99f97" providerId="ADAL" clId="{13B23D63-DD7F-41AC-9DC1-9B1635A76B66}" dt="2022-01-06T20:01:35.160" v="18" actId="47"/>
        <pc:sldMkLst>
          <pc:docMk/>
          <pc:sldMk cId="1563890391" sldId="519"/>
        </pc:sldMkLst>
      </pc:sldChg>
      <pc:sldChg chg="del">
        <pc:chgData name="DUBUIS Julien" userId="d507d28b-ef1c-4d40-92b7-eb3c03f99f97" providerId="ADAL" clId="{13B23D63-DD7F-41AC-9DC1-9B1635A76B66}" dt="2022-01-06T20:01:35.290" v="19" actId="47"/>
        <pc:sldMkLst>
          <pc:docMk/>
          <pc:sldMk cId="4029048706" sldId="520"/>
        </pc:sldMkLst>
      </pc:sldChg>
      <pc:sldChg chg="del">
        <pc:chgData name="DUBUIS Julien" userId="d507d28b-ef1c-4d40-92b7-eb3c03f99f97" providerId="ADAL" clId="{13B23D63-DD7F-41AC-9DC1-9B1635A76B66}" dt="2022-01-06T20:01:36.011" v="23" actId="47"/>
        <pc:sldMkLst>
          <pc:docMk/>
          <pc:sldMk cId="3547542671" sldId="525"/>
        </pc:sldMkLst>
      </pc:sldChg>
      <pc:sldChg chg="del">
        <pc:chgData name="DUBUIS Julien" userId="d507d28b-ef1c-4d40-92b7-eb3c03f99f97" providerId="ADAL" clId="{13B23D63-DD7F-41AC-9DC1-9B1635A76B66}" dt="2022-01-06T20:01:36.519" v="26" actId="47"/>
        <pc:sldMkLst>
          <pc:docMk/>
          <pc:sldMk cId="1516360096" sldId="527"/>
        </pc:sldMkLst>
      </pc:sldChg>
      <pc:sldChg chg="del">
        <pc:chgData name="DUBUIS Julien" userId="d507d28b-ef1c-4d40-92b7-eb3c03f99f97" providerId="ADAL" clId="{13B23D63-DD7F-41AC-9DC1-9B1635A76B66}" dt="2022-01-06T20:01:36.694" v="27" actId="47"/>
        <pc:sldMkLst>
          <pc:docMk/>
          <pc:sldMk cId="3257066874" sldId="528"/>
        </pc:sldMkLst>
      </pc:sldChg>
      <pc:sldChg chg="del">
        <pc:chgData name="DUBUIS Julien" userId="d507d28b-ef1c-4d40-92b7-eb3c03f99f97" providerId="ADAL" clId="{13B23D63-DD7F-41AC-9DC1-9B1635A76B66}" dt="2022-01-06T20:01:36.845" v="28" actId="47"/>
        <pc:sldMkLst>
          <pc:docMk/>
          <pc:sldMk cId="728275079" sldId="529"/>
        </pc:sldMkLst>
      </pc:sldChg>
      <pc:sldChg chg="del">
        <pc:chgData name="DUBUIS Julien" userId="d507d28b-ef1c-4d40-92b7-eb3c03f99f97" providerId="ADAL" clId="{13B23D63-DD7F-41AC-9DC1-9B1635A76B66}" dt="2022-01-06T20:01:37.019" v="29" actId="47"/>
        <pc:sldMkLst>
          <pc:docMk/>
          <pc:sldMk cId="829451479" sldId="530"/>
        </pc:sldMkLst>
      </pc:sldChg>
      <pc:sldChg chg="del">
        <pc:chgData name="DUBUIS Julien" userId="d507d28b-ef1c-4d40-92b7-eb3c03f99f97" providerId="ADAL" clId="{13B23D63-DD7F-41AC-9DC1-9B1635A76B66}" dt="2022-01-06T20:01:37.177" v="30" actId="47"/>
        <pc:sldMkLst>
          <pc:docMk/>
          <pc:sldMk cId="3471158193" sldId="531"/>
        </pc:sldMkLst>
      </pc:sldChg>
      <pc:sldChg chg="del">
        <pc:chgData name="DUBUIS Julien" userId="d507d28b-ef1c-4d40-92b7-eb3c03f99f97" providerId="ADAL" clId="{13B23D63-DD7F-41AC-9DC1-9B1635A76B66}" dt="2022-01-06T20:01:34.798" v="16" actId="47"/>
        <pc:sldMkLst>
          <pc:docMk/>
          <pc:sldMk cId="328759953" sldId="532"/>
        </pc:sldMkLst>
      </pc:sldChg>
      <pc:sldChg chg="del">
        <pc:chgData name="DUBUIS Julien" userId="d507d28b-ef1c-4d40-92b7-eb3c03f99f97" providerId="ADAL" clId="{13B23D63-DD7F-41AC-9DC1-9B1635A76B66}" dt="2022-01-06T20:01:35.478" v="20" actId="47"/>
        <pc:sldMkLst>
          <pc:docMk/>
          <pc:sldMk cId="3468928974" sldId="533"/>
        </pc:sldMkLst>
      </pc:sldChg>
      <pc:sldChg chg="del">
        <pc:chgData name="DUBUIS Julien" userId="d507d28b-ef1c-4d40-92b7-eb3c03f99f97" providerId="ADAL" clId="{13B23D63-DD7F-41AC-9DC1-9B1635A76B66}" dt="2022-01-06T20:01:35.657" v="21" actId="47"/>
        <pc:sldMkLst>
          <pc:docMk/>
          <pc:sldMk cId="2659592756" sldId="534"/>
        </pc:sldMkLst>
      </pc:sldChg>
      <pc:sldChg chg="del">
        <pc:chgData name="DUBUIS Julien" userId="d507d28b-ef1c-4d40-92b7-eb3c03f99f97" providerId="ADAL" clId="{13B23D63-DD7F-41AC-9DC1-9B1635A76B66}" dt="2022-01-06T20:01:36.184" v="24" actId="47"/>
        <pc:sldMkLst>
          <pc:docMk/>
          <pc:sldMk cId="1613325881" sldId="535"/>
        </pc:sldMkLst>
      </pc:sldChg>
      <pc:sldChg chg="del">
        <pc:chgData name="DUBUIS Julien" userId="d507d28b-ef1c-4d40-92b7-eb3c03f99f97" providerId="ADAL" clId="{13B23D63-DD7F-41AC-9DC1-9B1635A76B66}" dt="2022-01-06T20:01:36.354" v="25" actId="47"/>
        <pc:sldMkLst>
          <pc:docMk/>
          <pc:sldMk cId="4027611004" sldId="536"/>
        </pc:sldMkLst>
      </pc:sldChg>
      <pc:sldChg chg="del">
        <pc:chgData name="DUBUIS Julien" userId="d507d28b-ef1c-4d40-92b7-eb3c03f99f97" providerId="ADAL" clId="{13B23D63-DD7F-41AC-9DC1-9B1635A76B66}" dt="2022-01-06T20:01:37.359" v="31" actId="47"/>
        <pc:sldMkLst>
          <pc:docMk/>
          <pc:sldMk cId="2552397148" sldId="537"/>
        </pc:sldMkLst>
      </pc:sldChg>
      <pc:sldChg chg="del">
        <pc:chgData name="DUBUIS Julien" userId="d507d28b-ef1c-4d40-92b7-eb3c03f99f97" providerId="ADAL" clId="{13B23D63-DD7F-41AC-9DC1-9B1635A76B66}" dt="2022-01-06T20:01:37.882" v="34" actId="47"/>
        <pc:sldMkLst>
          <pc:docMk/>
          <pc:sldMk cId="2647182271" sldId="538"/>
        </pc:sldMkLst>
      </pc:sldChg>
      <pc:sldChg chg="del">
        <pc:chgData name="DUBUIS Julien" userId="d507d28b-ef1c-4d40-92b7-eb3c03f99f97" providerId="ADAL" clId="{13B23D63-DD7F-41AC-9DC1-9B1635A76B66}" dt="2022-01-06T20:01:38.029" v="35" actId="47"/>
        <pc:sldMkLst>
          <pc:docMk/>
          <pc:sldMk cId="294681123" sldId="539"/>
        </pc:sldMkLst>
      </pc:sldChg>
      <pc:sldChg chg="del">
        <pc:chgData name="DUBUIS Julien" userId="d507d28b-ef1c-4d40-92b7-eb3c03f99f97" providerId="ADAL" clId="{13B23D63-DD7F-41AC-9DC1-9B1635A76B66}" dt="2022-01-06T20:01:38.206" v="36" actId="47"/>
        <pc:sldMkLst>
          <pc:docMk/>
          <pc:sldMk cId="2777337" sldId="540"/>
        </pc:sldMkLst>
      </pc:sldChg>
      <pc:sldChg chg="del">
        <pc:chgData name="DUBUIS Julien" userId="d507d28b-ef1c-4d40-92b7-eb3c03f99f97" providerId="ADAL" clId="{13B23D63-DD7F-41AC-9DC1-9B1635A76B66}" dt="2022-01-06T20:01:38.362" v="37" actId="47"/>
        <pc:sldMkLst>
          <pc:docMk/>
          <pc:sldMk cId="4125972258" sldId="541"/>
        </pc:sldMkLst>
      </pc:sldChg>
      <pc:sldChg chg="del">
        <pc:chgData name="DUBUIS Julien" userId="d507d28b-ef1c-4d40-92b7-eb3c03f99f97" providerId="ADAL" clId="{13B23D63-DD7F-41AC-9DC1-9B1635A76B66}" dt="2022-01-06T20:01:38.537" v="38" actId="47"/>
        <pc:sldMkLst>
          <pc:docMk/>
          <pc:sldMk cId="3893707010" sldId="542"/>
        </pc:sldMkLst>
      </pc:sldChg>
      <pc:sldChg chg="del">
        <pc:chgData name="DUBUIS Julien" userId="d507d28b-ef1c-4d40-92b7-eb3c03f99f97" providerId="ADAL" clId="{13B23D63-DD7F-41AC-9DC1-9B1635A76B66}" dt="2022-01-06T20:01:40.744" v="42" actId="47"/>
        <pc:sldMkLst>
          <pc:docMk/>
          <pc:sldMk cId="3692606379" sldId="543"/>
        </pc:sldMkLst>
      </pc:sldChg>
      <pc:sldChg chg="del">
        <pc:chgData name="DUBUIS Julien" userId="d507d28b-ef1c-4d40-92b7-eb3c03f99f97" providerId="ADAL" clId="{13B23D63-DD7F-41AC-9DC1-9B1635A76B66}" dt="2022-01-06T20:01:41.898" v="44" actId="47"/>
        <pc:sldMkLst>
          <pc:docMk/>
          <pc:sldMk cId="3178917385" sldId="545"/>
        </pc:sldMkLst>
      </pc:sldChg>
      <pc:sldChg chg="del">
        <pc:chgData name="DUBUIS Julien" userId="d507d28b-ef1c-4d40-92b7-eb3c03f99f97" providerId="ADAL" clId="{13B23D63-DD7F-41AC-9DC1-9B1635A76B66}" dt="2022-01-06T20:01:42.138" v="45" actId="47"/>
        <pc:sldMkLst>
          <pc:docMk/>
          <pc:sldMk cId="852915470" sldId="546"/>
        </pc:sldMkLst>
      </pc:sldChg>
      <pc:sldChg chg="del">
        <pc:chgData name="DUBUIS Julien" userId="d507d28b-ef1c-4d40-92b7-eb3c03f99f97" providerId="ADAL" clId="{13B23D63-DD7F-41AC-9DC1-9B1635A76B66}" dt="2022-01-06T20:01:42.872" v="46" actId="47"/>
        <pc:sldMkLst>
          <pc:docMk/>
          <pc:sldMk cId="2846934703" sldId="547"/>
        </pc:sldMkLst>
      </pc:sldChg>
      <pc:sldChg chg="del">
        <pc:chgData name="DUBUIS Julien" userId="d507d28b-ef1c-4d40-92b7-eb3c03f99f97" providerId="ADAL" clId="{13B23D63-DD7F-41AC-9DC1-9B1635A76B66}" dt="2022-01-06T20:01:46.340" v="50" actId="47"/>
        <pc:sldMkLst>
          <pc:docMk/>
          <pc:sldMk cId="3052277687" sldId="548"/>
        </pc:sldMkLst>
      </pc:sldChg>
      <pc:sldChg chg="modSp modAnim">
        <pc:chgData name="DUBUIS Julien" userId="d507d28b-ef1c-4d40-92b7-eb3c03f99f97" providerId="ADAL" clId="{13B23D63-DD7F-41AC-9DC1-9B1635A76B66}" dt="2022-02-06T12:47:37.249" v="61" actId="20577"/>
        <pc:sldMkLst>
          <pc:docMk/>
          <pc:sldMk cId="2447887076" sldId="562"/>
        </pc:sldMkLst>
        <pc:spChg chg="mod">
          <ac:chgData name="DUBUIS Julien" userId="d507d28b-ef1c-4d40-92b7-eb3c03f99f97" providerId="ADAL" clId="{13B23D63-DD7F-41AC-9DC1-9B1635A76B66}" dt="2022-02-06T12:47:37.249" v="61" actId="20577"/>
          <ac:spMkLst>
            <pc:docMk/>
            <pc:sldMk cId="2447887076" sldId="562"/>
            <ac:spMk id="9" creationId="{AF63923F-46A3-42B5-9163-8B9F6B4629BB}"/>
          </ac:spMkLst>
        </pc:spChg>
      </pc:sldChg>
      <pc:sldChg chg="del">
        <pc:chgData name="DUBUIS Julien" userId="d507d28b-ef1c-4d40-92b7-eb3c03f99f97" providerId="ADAL" clId="{13B23D63-DD7F-41AC-9DC1-9B1635A76B66}" dt="2022-01-06T20:01:34.476" v="14" actId="47"/>
        <pc:sldMkLst>
          <pc:docMk/>
          <pc:sldMk cId="176980370" sldId="567"/>
        </pc:sldMkLst>
      </pc:sldChg>
      <pc:sldChg chg="del">
        <pc:chgData name="DUBUIS Julien" userId="d507d28b-ef1c-4d40-92b7-eb3c03f99f97" providerId="ADAL" clId="{13B23D63-DD7F-41AC-9DC1-9B1635A76B66}" dt="2022-01-06T20:01:35.850" v="22" actId="47"/>
        <pc:sldMkLst>
          <pc:docMk/>
          <pc:sldMk cId="349978367" sldId="568"/>
        </pc:sldMkLst>
      </pc:sldChg>
      <pc:sldChg chg="del">
        <pc:chgData name="DUBUIS Julien" userId="d507d28b-ef1c-4d40-92b7-eb3c03f99f97" providerId="ADAL" clId="{13B23D63-DD7F-41AC-9DC1-9B1635A76B66}" dt="2022-01-06T20:01:37.511" v="32" actId="47"/>
        <pc:sldMkLst>
          <pc:docMk/>
          <pc:sldMk cId="3120020389" sldId="569"/>
        </pc:sldMkLst>
      </pc:sldChg>
      <pc:sldChg chg="del">
        <pc:chgData name="DUBUIS Julien" userId="d507d28b-ef1c-4d40-92b7-eb3c03f99f97" providerId="ADAL" clId="{13B23D63-DD7F-41AC-9DC1-9B1635A76B66}" dt="2022-01-06T20:01:37.712" v="33" actId="47"/>
        <pc:sldMkLst>
          <pc:docMk/>
          <pc:sldMk cId="3825910230" sldId="570"/>
        </pc:sldMkLst>
      </pc:sldChg>
      <pc:sldChg chg="del">
        <pc:chgData name="DUBUIS Julien" userId="d507d28b-ef1c-4d40-92b7-eb3c03f99f97" providerId="ADAL" clId="{13B23D63-DD7F-41AC-9DC1-9B1635A76B66}" dt="2022-01-06T20:01:39.117" v="39" actId="47"/>
        <pc:sldMkLst>
          <pc:docMk/>
          <pc:sldMk cId="477016344" sldId="571"/>
        </pc:sldMkLst>
      </pc:sldChg>
      <pc:sldChg chg="del">
        <pc:chgData name="DUBUIS Julien" userId="d507d28b-ef1c-4d40-92b7-eb3c03f99f97" providerId="ADAL" clId="{13B23D63-DD7F-41AC-9DC1-9B1635A76B66}" dt="2022-01-06T20:01:39.967" v="40" actId="47"/>
        <pc:sldMkLst>
          <pc:docMk/>
          <pc:sldMk cId="632381462" sldId="572"/>
        </pc:sldMkLst>
      </pc:sldChg>
      <pc:sldChg chg="del">
        <pc:chgData name="DUBUIS Julien" userId="d507d28b-ef1c-4d40-92b7-eb3c03f99f97" providerId="ADAL" clId="{13B23D63-DD7F-41AC-9DC1-9B1635A76B66}" dt="2022-01-06T20:01:40.182" v="41" actId="47"/>
        <pc:sldMkLst>
          <pc:docMk/>
          <pc:sldMk cId="2014291029" sldId="573"/>
        </pc:sldMkLst>
      </pc:sldChg>
      <pc:sldChg chg="del">
        <pc:chgData name="DUBUIS Julien" userId="d507d28b-ef1c-4d40-92b7-eb3c03f99f97" providerId="ADAL" clId="{13B23D63-DD7F-41AC-9DC1-9B1635A76B66}" dt="2022-01-06T20:01:41.312" v="43" actId="47"/>
        <pc:sldMkLst>
          <pc:docMk/>
          <pc:sldMk cId="2492385577" sldId="574"/>
        </pc:sldMkLst>
      </pc:sldChg>
      <pc:sldChg chg="del">
        <pc:chgData name="DUBUIS Julien" userId="d507d28b-ef1c-4d40-92b7-eb3c03f99f97" providerId="ADAL" clId="{13B23D63-DD7F-41AC-9DC1-9B1635A76B66}" dt="2022-01-06T20:01:43.873" v="48" actId="47"/>
        <pc:sldMkLst>
          <pc:docMk/>
          <pc:sldMk cId="3760475177" sldId="575"/>
        </pc:sldMkLst>
      </pc:sldChg>
      <pc:sldChg chg="del">
        <pc:chgData name="DUBUIS Julien" userId="d507d28b-ef1c-4d40-92b7-eb3c03f99f97" providerId="ADAL" clId="{13B23D63-DD7F-41AC-9DC1-9B1635A76B66}" dt="2022-01-06T20:01:43.474" v="47" actId="47"/>
        <pc:sldMkLst>
          <pc:docMk/>
          <pc:sldMk cId="1267012374" sldId="576"/>
        </pc:sldMkLst>
      </pc:sldChg>
      <pc:sldChg chg="del">
        <pc:chgData name="DUBUIS Julien" userId="d507d28b-ef1c-4d40-92b7-eb3c03f99f97" providerId="ADAL" clId="{13B23D63-DD7F-41AC-9DC1-9B1635A76B66}" dt="2022-01-06T20:01:44.584" v="49" actId="47"/>
        <pc:sldMkLst>
          <pc:docMk/>
          <pc:sldMk cId="995710917" sldId="577"/>
        </pc:sldMkLst>
      </pc:sldChg>
      <pc:sldChg chg="modSp mod">
        <pc:chgData name="DUBUIS Julien" userId="d507d28b-ef1c-4d40-92b7-eb3c03f99f97" providerId="ADAL" clId="{13B23D63-DD7F-41AC-9DC1-9B1635A76B66}" dt="2022-02-02T14:34:04.777" v="56" actId="5793"/>
        <pc:sldMkLst>
          <pc:docMk/>
          <pc:sldMk cId="3580434468" sldId="584"/>
        </pc:sldMkLst>
        <pc:spChg chg="mod">
          <ac:chgData name="DUBUIS Julien" userId="d507d28b-ef1c-4d40-92b7-eb3c03f99f97" providerId="ADAL" clId="{13B23D63-DD7F-41AC-9DC1-9B1635A76B66}" dt="2022-02-02T14:34:04.777" v="56" actId="5793"/>
          <ac:spMkLst>
            <pc:docMk/>
            <pc:sldMk cId="3580434468" sldId="584"/>
            <ac:spMk id="3" creationId="{00000000-0000-0000-0000-000000000000}"/>
          </ac:spMkLst>
        </pc:spChg>
      </pc:sldChg>
      <pc:sldChg chg="new del">
        <pc:chgData name="DUBUIS Julien" userId="d507d28b-ef1c-4d40-92b7-eb3c03f99f97" providerId="ADAL" clId="{13B23D63-DD7F-41AC-9DC1-9B1635A76B66}" dt="2022-02-07T10:12:10.112" v="63" actId="47"/>
        <pc:sldMkLst>
          <pc:docMk/>
          <pc:sldMk cId="3402130073" sldId="6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29F7E-468D-4DB9-9A81-4E63B93CBB2E}" type="datetimeFigureOut">
              <a:rPr lang="fr-CH" smtClean="0"/>
              <a:pPr/>
              <a:t>21.01.2024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695-8CE4-45F7-9F15-B7599DF2E36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683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0420-6C36-45DE-9A57-97FA25710EE7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7873-C1CA-41F4-978C-9EA44A824E5D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2BA-0E12-435A-A3BE-9095BF6B678E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6CD4-12A0-4895-92DF-84E9C7B5CD8A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7822-B938-4CB0-B51F-7AAA93306668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8C41-A1E1-4765-A0B0-DE2C5EED028B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B987D-CC23-446F-952C-15523426EC32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C3F7-FDFB-4D14-BBB7-52A04070F1CE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16A1-074C-49E5-84D5-02DA5815F3BC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6021-7F44-4DB5-ADB4-648AB584FEC7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ADED-9C60-427E-8DA2-6834D58399F5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BA9B-8B13-465B-A27C-D4240171E003}" type="datetime1">
              <a:rPr lang="fr-CH" smtClean="0"/>
              <a:pPr/>
              <a:t>21.01.2024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4273-A734-43CC-A345-5CF7A28B984A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eseau-canope.fr/corpus/video/le-paludisme-le-corps-192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emonde.fr/medecine/video/2018/06/19/la-drepanocytose-qu-est-ce-que-c-est_5317436_165071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Des petites différences pour de grands résultats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spectaculaire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mutation </a:t>
            </a:r>
            <a:r>
              <a:rPr lang="fr-CH" sz="2800" dirty="0">
                <a:latin typeface="Times New Roman"/>
                <a:cs typeface="Times New Roman"/>
              </a:rPr>
              <a:t>→ maladie (nombreuse) génétique létale (enfance)</a:t>
            </a:r>
          </a:p>
          <a:p>
            <a:pPr marL="742950" lvl="2" indent="-342900" algn="just"/>
            <a:endParaRPr lang="fr-CH" sz="1000" dirty="0">
              <a:latin typeface="Times New Roman"/>
              <a:cs typeface="Times New Roman"/>
            </a:endParaRPr>
          </a:p>
          <a:p>
            <a:pPr marL="742950" lvl="2" indent="-342900" algn="just"/>
            <a:r>
              <a:rPr lang="fr-CH" sz="2800" dirty="0">
                <a:latin typeface="Times New Roman"/>
                <a:cs typeface="Times New Roman"/>
              </a:rPr>
              <a:t>Incidence de ces maladies = faible car sélection négative</a:t>
            </a:r>
            <a:endParaRPr lang="fr-CH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Petite différences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entre les génotypes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Effets de la sélection à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terme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39752" y="586455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27161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Exemple: drépanocytose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3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96" y="1700808"/>
            <a:ext cx="5715908" cy="468052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èche vers le bas 7"/>
          <p:cNvSpPr/>
          <p:nvPr/>
        </p:nvSpPr>
        <p:spPr>
          <a:xfrm>
            <a:off x="2915816" y="1430338"/>
            <a:ext cx="360040" cy="84653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3655753" y="1584374"/>
            <a:ext cx="4104456" cy="138499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allèles sont favorisés = sélection stabilisatrice ou balancée</a:t>
            </a:r>
          </a:p>
        </p:txBody>
      </p:sp>
    </p:spTree>
    <p:extLst>
      <p:ext uri="{BB962C8B-B14F-4D97-AF65-F5344CB8AC3E}">
        <p14:creationId xmlns:p14="http://schemas.microsoft.com/office/powerpoint/2010/main" val="13958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Le paludisme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C2B5D8-60CF-4C29-BC4E-9B231571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Qu’est-ce-que c’est ?</a:t>
            </a:r>
          </a:p>
          <a:p>
            <a:pPr marL="0" indent="0" algn="ctr">
              <a:buNone/>
            </a:pPr>
            <a:endParaRPr lang="fr-FR" dirty="0">
              <a:hlinkClick r:id="rId2"/>
            </a:endParaRP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Le paludisme : le corps - Corpus - réseau Canopé (reseau-canope.fr)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3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</p:spTree>
    <p:extLst>
      <p:ext uri="{BB962C8B-B14F-4D97-AF65-F5344CB8AC3E}">
        <p14:creationId xmlns:p14="http://schemas.microsoft.com/office/powerpoint/2010/main" val="26461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La fitness</a:t>
            </a:r>
            <a:endParaRPr lang="fr-CH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nature de la fitness n’est pas une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qualité inhérente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(à un individu) mais, en fait, le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cet individu établit avec son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environnement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le paludisme était éradiqué demain, la fitness relative du génotype AS ↓ et l’allèle S commencerait à disparaître. 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fr-CH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</p:spTree>
    <p:extLst>
      <p:ext uri="{BB962C8B-B14F-4D97-AF65-F5344CB8AC3E}">
        <p14:creationId xmlns:p14="http://schemas.microsoft.com/office/powerpoint/2010/main" val="14455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sp>
        <p:nvSpPr>
          <p:cNvPr id="8" name="Sourire 31">
            <a:extLst>
              <a:ext uri="{FF2B5EF4-FFF2-40B4-BE49-F238E27FC236}">
                <a16:creationId xmlns:a16="http://schemas.microsoft.com/office/drawing/2014/main" id="{5AF5DEE2-FA46-4F51-BB3F-FA70200D856F}"/>
              </a:ext>
            </a:extLst>
          </p:cNvPr>
          <p:cNvSpPr/>
          <p:nvPr/>
        </p:nvSpPr>
        <p:spPr>
          <a:xfrm>
            <a:off x="2889928" y="2643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Sourire 32">
            <a:extLst>
              <a:ext uri="{FF2B5EF4-FFF2-40B4-BE49-F238E27FC236}">
                <a16:creationId xmlns:a16="http://schemas.microsoft.com/office/drawing/2014/main" id="{6F56E9D5-F49D-43D2-8BAE-C4F76A80A754}"/>
              </a:ext>
            </a:extLst>
          </p:cNvPr>
          <p:cNvSpPr/>
          <p:nvPr/>
        </p:nvSpPr>
        <p:spPr>
          <a:xfrm>
            <a:off x="3042328" y="2795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Sourire 33">
            <a:extLst>
              <a:ext uri="{FF2B5EF4-FFF2-40B4-BE49-F238E27FC236}">
                <a16:creationId xmlns:a16="http://schemas.microsoft.com/office/drawing/2014/main" id="{E6C838F1-7F3E-4C06-BC86-24192BA7078C}"/>
              </a:ext>
            </a:extLst>
          </p:cNvPr>
          <p:cNvSpPr/>
          <p:nvPr/>
        </p:nvSpPr>
        <p:spPr>
          <a:xfrm>
            <a:off x="3194728" y="2947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Sourire 34">
            <a:extLst>
              <a:ext uri="{FF2B5EF4-FFF2-40B4-BE49-F238E27FC236}">
                <a16:creationId xmlns:a16="http://schemas.microsoft.com/office/drawing/2014/main" id="{475CCEE8-C6C0-44C0-AC59-B22ABEAD6D29}"/>
              </a:ext>
            </a:extLst>
          </p:cNvPr>
          <p:cNvSpPr/>
          <p:nvPr/>
        </p:nvSpPr>
        <p:spPr>
          <a:xfrm>
            <a:off x="3347128" y="31003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Sourire 35">
            <a:extLst>
              <a:ext uri="{FF2B5EF4-FFF2-40B4-BE49-F238E27FC236}">
                <a16:creationId xmlns:a16="http://schemas.microsoft.com/office/drawing/2014/main" id="{02C089B3-F6F5-4552-B8F0-8E86057A1A93}"/>
              </a:ext>
            </a:extLst>
          </p:cNvPr>
          <p:cNvSpPr/>
          <p:nvPr/>
        </p:nvSpPr>
        <p:spPr>
          <a:xfrm>
            <a:off x="3499528" y="32527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Sourire 36">
            <a:extLst>
              <a:ext uri="{FF2B5EF4-FFF2-40B4-BE49-F238E27FC236}">
                <a16:creationId xmlns:a16="http://schemas.microsoft.com/office/drawing/2014/main" id="{1A78B9F9-2647-42FD-B403-F92F7D67D029}"/>
              </a:ext>
            </a:extLst>
          </p:cNvPr>
          <p:cNvSpPr/>
          <p:nvPr/>
        </p:nvSpPr>
        <p:spPr>
          <a:xfrm>
            <a:off x="3651928" y="3405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Sourire 37">
            <a:extLst>
              <a:ext uri="{FF2B5EF4-FFF2-40B4-BE49-F238E27FC236}">
                <a16:creationId xmlns:a16="http://schemas.microsoft.com/office/drawing/2014/main" id="{6D220C64-EA50-4BE7-A7F9-1F06E410F3BC}"/>
              </a:ext>
            </a:extLst>
          </p:cNvPr>
          <p:cNvSpPr/>
          <p:nvPr/>
        </p:nvSpPr>
        <p:spPr>
          <a:xfrm>
            <a:off x="3779912" y="3557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Sourire 38">
            <a:extLst>
              <a:ext uri="{FF2B5EF4-FFF2-40B4-BE49-F238E27FC236}">
                <a16:creationId xmlns:a16="http://schemas.microsoft.com/office/drawing/2014/main" id="{9F8B25EB-F46A-4694-8A45-CE58653CFB04}"/>
              </a:ext>
            </a:extLst>
          </p:cNvPr>
          <p:cNvSpPr/>
          <p:nvPr/>
        </p:nvSpPr>
        <p:spPr>
          <a:xfrm>
            <a:off x="3956728" y="3709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Sourire 39">
            <a:extLst>
              <a:ext uri="{FF2B5EF4-FFF2-40B4-BE49-F238E27FC236}">
                <a16:creationId xmlns:a16="http://schemas.microsoft.com/office/drawing/2014/main" id="{284D9850-5CD3-43D6-A814-DA2B64B77F58}"/>
              </a:ext>
            </a:extLst>
          </p:cNvPr>
          <p:cNvSpPr/>
          <p:nvPr/>
        </p:nvSpPr>
        <p:spPr>
          <a:xfrm>
            <a:off x="4109128" y="38623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Sourire 40">
            <a:extLst>
              <a:ext uri="{FF2B5EF4-FFF2-40B4-BE49-F238E27FC236}">
                <a16:creationId xmlns:a16="http://schemas.microsoft.com/office/drawing/2014/main" id="{A3E88C9A-E97B-4D26-9D3D-FBA24C1D5B75}"/>
              </a:ext>
            </a:extLst>
          </p:cNvPr>
          <p:cNvSpPr/>
          <p:nvPr/>
        </p:nvSpPr>
        <p:spPr>
          <a:xfrm>
            <a:off x="4261528" y="40147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Sourire 41">
            <a:extLst>
              <a:ext uri="{FF2B5EF4-FFF2-40B4-BE49-F238E27FC236}">
                <a16:creationId xmlns:a16="http://schemas.microsoft.com/office/drawing/2014/main" id="{8C345060-C154-4B7A-8F56-A46AAFF24F0F}"/>
              </a:ext>
            </a:extLst>
          </p:cNvPr>
          <p:cNvSpPr/>
          <p:nvPr/>
        </p:nvSpPr>
        <p:spPr>
          <a:xfrm>
            <a:off x="4413928" y="41671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Sourire 42">
            <a:extLst>
              <a:ext uri="{FF2B5EF4-FFF2-40B4-BE49-F238E27FC236}">
                <a16:creationId xmlns:a16="http://schemas.microsoft.com/office/drawing/2014/main" id="{46341D56-8D77-48A0-BA50-A176B6598047}"/>
              </a:ext>
            </a:extLst>
          </p:cNvPr>
          <p:cNvSpPr/>
          <p:nvPr/>
        </p:nvSpPr>
        <p:spPr>
          <a:xfrm>
            <a:off x="4566328" y="43195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Sourire 43">
            <a:extLst>
              <a:ext uri="{FF2B5EF4-FFF2-40B4-BE49-F238E27FC236}">
                <a16:creationId xmlns:a16="http://schemas.microsoft.com/office/drawing/2014/main" id="{F2B70AC7-FB3A-4FAB-96BB-010F6E3324AC}"/>
              </a:ext>
            </a:extLst>
          </p:cNvPr>
          <p:cNvSpPr/>
          <p:nvPr/>
        </p:nvSpPr>
        <p:spPr>
          <a:xfrm>
            <a:off x="4718728" y="447198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Sourire 44">
            <a:extLst>
              <a:ext uri="{FF2B5EF4-FFF2-40B4-BE49-F238E27FC236}">
                <a16:creationId xmlns:a16="http://schemas.microsoft.com/office/drawing/2014/main" id="{6261ADEE-9BC8-4707-BAAF-EB8618E6B4A3}"/>
              </a:ext>
            </a:extLst>
          </p:cNvPr>
          <p:cNvSpPr/>
          <p:nvPr/>
        </p:nvSpPr>
        <p:spPr>
          <a:xfrm>
            <a:off x="2318424" y="3000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Sourire 45">
            <a:extLst>
              <a:ext uri="{FF2B5EF4-FFF2-40B4-BE49-F238E27FC236}">
                <a16:creationId xmlns:a16="http://schemas.microsoft.com/office/drawing/2014/main" id="{14DE925E-927D-4F6B-8631-BE1B98133142}"/>
              </a:ext>
            </a:extLst>
          </p:cNvPr>
          <p:cNvSpPr/>
          <p:nvPr/>
        </p:nvSpPr>
        <p:spPr>
          <a:xfrm>
            <a:off x="2470824" y="3152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Sourire 46">
            <a:extLst>
              <a:ext uri="{FF2B5EF4-FFF2-40B4-BE49-F238E27FC236}">
                <a16:creationId xmlns:a16="http://schemas.microsoft.com/office/drawing/2014/main" id="{1515793C-EBC8-43BF-94CD-C469D5617A44}"/>
              </a:ext>
            </a:extLst>
          </p:cNvPr>
          <p:cNvSpPr/>
          <p:nvPr/>
        </p:nvSpPr>
        <p:spPr>
          <a:xfrm>
            <a:off x="2623224" y="3305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Sourire 47">
            <a:extLst>
              <a:ext uri="{FF2B5EF4-FFF2-40B4-BE49-F238E27FC236}">
                <a16:creationId xmlns:a16="http://schemas.microsoft.com/office/drawing/2014/main" id="{78376F24-D1B0-425D-91A9-ED3A59EAB9A4}"/>
              </a:ext>
            </a:extLst>
          </p:cNvPr>
          <p:cNvSpPr/>
          <p:nvPr/>
        </p:nvSpPr>
        <p:spPr>
          <a:xfrm>
            <a:off x="2775624" y="34575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Sourire 48">
            <a:extLst>
              <a:ext uri="{FF2B5EF4-FFF2-40B4-BE49-F238E27FC236}">
                <a16:creationId xmlns:a16="http://schemas.microsoft.com/office/drawing/2014/main" id="{D81BAD3D-6B8C-4C54-897D-EB5DF0695096}"/>
              </a:ext>
            </a:extLst>
          </p:cNvPr>
          <p:cNvSpPr/>
          <p:nvPr/>
        </p:nvSpPr>
        <p:spPr>
          <a:xfrm>
            <a:off x="2928024" y="36099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Sourire 49">
            <a:extLst>
              <a:ext uri="{FF2B5EF4-FFF2-40B4-BE49-F238E27FC236}">
                <a16:creationId xmlns:a16="http://schemas.microsoft.com/office/drawing/2014/main" id="{57F8D180-77C6-475A-ACED-4B6860F8F569}"/>
              </a:ext>
            </a:extLst>
          </p:cNvPr>
          <p:cNvSpPr/>
          <p:nvPr/>
        </p:nvSpPr>
        <p:spPr>
          <a:xfrm>
            <a:off x="3080424" y="3762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Sourire 50">
            <a:extLst>
              <a:ext uri="{FF2B5EF4-FFF2-40B4-BE49-F238E27FC236}">
                <a16:creationId xmlns:a16="http://schemas.microsoft.com/office/drawing/2014/main" id="{60D2F6B6-3F4D-420A-8D51-D405225589BE}"/>
              </a:ext>
            </a:extLst>
          </p:cNvPr>
          <p:cNvSpPr/>
          <p:nvPr/>
        </p:nvSpPr>
        <p:spPr>
          <a:xfrm>
            <a:off x="3232824" y="3914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Sourire 51">
            <a:extLst>
              <a:ext uri="{FF2B5EF4-FFF2-40B4-BE49-F238E27FC236}">
                <a16:creationId xmlns:a16="http://schemas.microsoft.com/office/drawing/2014/main" id="{EC9EA248-48F1-4E2F-AE5C-B3F0E62B0669}"/>
              </a:ext>
            </a:extLst>
          </p:cNvPr>
          <p:cNvSpPr/>
          <p:nvPr/>
        </p:nvSpPr>
        <p:spPr>
          <a:xfrm>
            <a:off x="3385224" y="4067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Sourire 52">
            <a:extLst>
              <a:ext uri="{FF2B5EF4-FFF2-40B4-BE49-F238E27FC236}">
                <a16:creationId xmlns:a16="http://schemas.microsoft.com/office/drawing/2014/main" id="{682B2EE8-D489-4D85-A9E7-63E080D86EF5}"/>
              </a:ext>
            </a:extLst>
          </p:cNvPr>
          <p:cNvSpPr/>
          <p:nvPr/>
        </p:nvSpPr>
        <p:spPr>
          <a:xfrm>
            <a:off x="3537624" y="42195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Sourire 53">
            <a:extLst>
              <a:ext uri="{FF2B5EF4-FFF2-40B4-BE49-F238E27FC236}">
                <a16:creationId xmlns:a16="http://schemas.microsoft.com/office/drawing/2014/main" id="{E30D8BE0-346D-45FC-9C8B-5835F893A10A}"/>
              </a:ext>
            </a:extLst>
          </p:cNvPr>
          <p:cNvSpPr/>
          <p:nvPr/>
        </p:nvSpPr>
        <p:spPr>
          <a:xfrm>
            <a:off x="3690024" y="43719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1" name="Sourire 54">
            <a:extLst>
              <a:ext uri="{FF2B5EF4-FFF2-40B4-BE49-F238E27FC236}">
                <a16:creationId xmlns:a16="http://schemas.microsoft.com/office/drawing/2014/main" id="{31AA63D0-BF73-4550-857E-C9132A01B23C}"/>
              </a:ext>
            </a:extLst>
          </p:cNvPr>
          <p:cNvSpPr/>
          <p:nvPr/>
        </p:nvSpPr>
        <p:spPr>
          <a:xfrm>
            <a:off x="3842424" y="45243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Sourire 55">
            <a:extLst>
              <a:ext uri="{FF2B5EF4-FFF2-40B4-BE49-F238E27FC236}">
                <a16:creationId xmlns:a16="http://schemas.microsoft.com/office/drawing/2014/main" id="{791A99B3-4BE4-4011-AA72-2A7C8D2106A2}"/>
              </a:ext>
            </a:extLst>
          </p:cNvPr>
          <p:cNvSpPr/>
          <p:nvPr/>
        </p:nvSpPr>
        <p:spPr>
          <a:xfrm>
            <a:off x="3994824" y="46767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Sourire 56">
            <a:extLst>
              <a:ext uri="{FF2B5EF4-FFF2-40B4-BE49-F238E27FC236}">
                <a16:creationId xmlns:a16="http://schemas.microsoft.com/office/drawing/2014/main" id="{B171379D-4149-4D29-AF98-C47B6EAD31E4}"/>
              </a:ext>
            </a:extLst>
          </p:cNvPr>
          <p:cNvSpPr/>
          <p:nvPr/>
        </p:nvSpPr>
        <p:spPr>
          <a:xfrm>
            <a:off x="4147224" y="482917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Sourire 59">
            <a:extLst>
              <a:ext uri="{FF2B5EF4-FFF2-40B4-BE49-F238E27FC236}">
                <a16:creationId xmlns:a16="http://schemas.microsoft.com/office/drawing/2014/main" id="{8EE5282B-B062-4F5F-B841-90D550E23D6A}"/>
              </a:ext>
            </a:extLst>
          </p:cNvPr>
          <p:cNvSpPr/>
          <p:nvPr/>
        </p:nvSpPr>
        <p:spPr>
          <a:xfrm>
            <a:off x="2051720" y="3662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Sourire 60">
            <a:extLst>
              <a:ext uri="{FF2B5EF4-FFF2-40B4-BE49-F238E27FC236}">
                <a16:creationId xmlns:a16="http://schemas.microsoft.com/office/drawing/2014/main" id="{98019460-5521-4D8D-87D2-773FADB6F356}"/>
              </a:ext>
            </a:extLst>
          </p:cNvPr>
          <p:cNvSpPr/>
          <p:nvPr/>
        </p:nvSpPr>
        <p:spPr>
          <a:xfrm>
            <a:off x="2204120" y="3814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ourire 61">
            <a:extLst>
              <a:ext uri="{FF2B5EF4-FFF2-40B4-BE49-F238E27FC236}">
                <a16:creationId xmlns:a16="http://schemas.microsoft.com/office/drawing/2014/main" id="{90A55FBA-D961-4439-B8CF-182D66881B6A}"/>
              </a:ext>
            </a:extLst>
          </p:cNvPr>
          <p:cNvSpPr/>
          <p:nvPr/>
        </p:nvSpPr>
        <p:spPr>
          <a:xfrm>
            <a:off x="2356520" y="39671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Sourire 62">
            <a:extLst>
              <a:ext uri="{FF2B5EF4-FFF2-40B4-BE49-F238E27FC236}">
                <a16:creationId xmlns:a16="http://schemas.microsoft.com/office/drawing/2014/main" id="{0126ADE7-E494-4A40-BFA4-4A84CA90C0B7}"/>
              </a:ext>
            </a:extLst>
          </p:cNvPr>
          <p:cNvSpPr/>
          <p:nvPr/>
        </p:nvSpPr>
        <p:spPr>
          <a:xfrm>
            <a:off x="2508920" y="41195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Sourire 63">
            <a:extLst>
              <a:ext uri="{FF2B5EF4-FFF2-40B4-BE49-F238E27FC236}">
                <a16:creationId xmlns:a16="http://schemas.microsoft.com/office/drawing/2014/main" id="{6BBA16AE-9AF6-4806-B385-B88CE66F8B5E}"/>
              </a:ext>
            </a:extLst>
          </p:cNvPr>
          <p:cNvSpPr/>
          <p:nvPr/>
        </p:nvSpPr>
        <p:spPr>
          <a:xfrm>
            <a:off x="2661320" y="42719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Sourire 64">
            <a:extLst>
              <a:ext uri="{FF2B5EF4-FFF2-40B4-BE49-F238E27FC236}">
                <a16:creationId xmlns:a16="http://schemas.microsoft.com/office/drawing/2014/main" id="{A9CECF0D-C302-4BB0-8719-78A81A590786}"/>
              </a:ext>
            </a:extLst>
          </p:cNvPr>
          <p:cNvSpPr/>
          <p:nvPr/>
        </p:nvSpPr>
        <p:spPr>
          <a:xfrm>
            <a:off x="2813720" y="4424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0" name="Sourire 65">
            <a:extLst>
              <a:ext uri="{FF2B5EF4-FFF2-40B4-BE49-F238E27FC236}">
                <a16:creationId xmlns:a16="http://schemas.microsoft.com/office/drawing/2014/main" id="{835D77C7-1666-497F-B000-F859E3B24A6D}"/>
              </a:ext>
            </a:extLst>
          </p:cNvPr>
          <p:cNvSpPr/>
          <p:nvPr/>
        </p:nvSpPr>
        <p:spPr>
          <a:xfrm>
            <a:off x="2966120" y="4576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1" name="Sourire 66">
            <a:extLst>
              <a:ext uri="{FF2B5EF4-FFF2-40B4-BE49-F238E27FC236}">
                <a16:creationId xmlns:a16="http://schemas.microsoft.com/office/drawing/2014/main" id="{9AA2D244-2D08-4048-9F92-A180A89AC37B}"/>
              </a:ext>
            </a:extLst>
          </p:cNvPr>
          <p:cNvSpPr/>
          <p:nvPr/>
        </p:nvSpPr>
        <p:spPr>
          <a:xfrm>
            <a:off x="3118520" y="47291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2" name="Sourire 67">
            <a:extLst>
              <a:ext uri="{FF2B5EF4-FFF2-40B4-BE49-F238E27FC236}">
                <a16:creationId xmlns:a16="http://schemas.microsoft.com/office/drawing/2014/main" id="{EC718943-AA11-4824-A3E2-E1C41B1126EB}"/>
              </a:ext>
            </a:extLst>
          </p:cNvPr>
          <p:cNvSpPr/>
          <p:nvPr/>
        </p:nvSpPr>
        <p:spPr>
          <a:xfrm>
            <a:off x="3270920" y="48815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3" name="Sourire 68">
            <a:extLst>
              <a:ext uri="{FF2B5EF4-FFF2-40B4-BE49-F238E27FC236}">
                <a16:creationId xmlns:a16="http://schemas.microsoft.com/office/drawing/2014/main" id="{7FB7C6D5-94B1-4F68-82AE-0BF86F61C608}"/>
              </a:ext>
            </a:extLst>
          </p:cNvPr>
          <p:cNvSpPr/>
          <p:nvPr/>
        </p:nvSpPr>
        <p:spPr>
          <a:xfrm>
            <a:off x="3423320" y="50339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4" name="Sourire 69">
            <a:extLst>
              <a:ext uri="{FF2B5EF4-FFF2-40B4-BE49-F238E27FC236}">
                <a16:creationId xmlns:a16="http://schemas.microsoft.com/office/drawing/2014/main" id="{CE7D5CC9-0585-4629-8E35-F00D27E1C0E9}"/>
              </a:ext>
            </a:extLst>
          </p:cNvPr>
          <p:cNvSpPr/>
          <p:nvPr/>
        </p:nvSpPr>
        <p:spPr>
          <a:xfrm>
            <a:off x="3575720" y="51863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5" name="Sourire 70">
            <a:extLst>
              <a:ext uri="{FF2B5EF4-FFF2-40B4-BE49-F238E27FC236}">
                <a16:creationId xmlns:a16="http://schemas.microsoft.com/office/drawing/2014/main" id="{76C22D6B-635D-44E4-8F20-D845F48A18E9}"/>
              </a:ext>
            </a:extLst>
          </p:cNvPr>
          <p:cNvSpPr/>
          <p:nvPr/>
        </p:nvSpPr>
        <p:spPr>
          <a:xfrm>
            <a:off x="3728120" y="5338762"/>
            <a:ext cx="642942" cy="642942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94EF0C-E116-4721-862A-E25A965CAFC3}"/>
              </a:ext>
            </a:extLst>
          </p:cNvPr>
          <p:cNvSpPr txBox="1"/>
          <p:nvPr/>
        </p:nvSpPr>
        <p:spPr>
          <a:xfrm>
            <a:off x="1907704" y="1772816"/>
            <a:ext cx="2700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population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98C612A-0051-4EF8-89AD-249542EDF6E4}"/>
              </a:ext>
            </a:extLst>
          </p:cNvPr>
          <p:cNvSpPr txBox="1"/>
          <p:nvPr/>
        </p:nvSpPr>
        <p:spPr>
          <a:xfrm rot="16200000">
            <a:off x="-1014024" y="3858438"/>
            <a:ext cx="3542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sélection naturelle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DCD133D8-8387-414B-931C-151C88D39ECC}"/>
              </a:ext>
            </a:extLst>
          </p:cNvPr>
          <p:cNvSpPr/>
          <p:nvPr/>
        </p:nvSpPr>
        <p:spPr>
          <a:xfrm>
            <a:off x="1138477" y="4405314"/>
            <a:ext cx="1408539" cy="81439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BCCCC30E-D2E9-4D8A-A332-94B514AF0044}"/>
              </a:ext>
            </a:extLst>
          </p:cNvPr>
          <p:cNvSpPr/>
          <p:nvPr/>
        </p:nvSpPr>
        <p:spPr>
          <a:xfrm rot="19210047">
            <a:off x="5269039" y="3856996"/>
            <a:ext cx="1352951" cy="609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8B3F5FAF-5198-41E3-A90C-CA092CCB1A90}"/>
              </a:ext>
            </a:extLst>
          </p:cNvPr>
          <p:cNvSpPr/>
          <p:nvPr/>
        </p:nvSpPr>
        <p:spPr>
          <a:xfrm rot="2835365">
            <a:off x="5417118" y="4854564"/>
            <a:ext cx="1048292" cy="6096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25D6F83-2D28-4B41-98AE-3730ACC196AC}"/>
              </a:ext>
            </a:extLst>
          </p:cNvPr>
          <p:cNvSpPr txBox="1"/>
          <p:nvPr/>
        </p:nvSpPr>
        <p:spPr>
          <a:xfrm>
            <a:off x="6533881" y="3124638"/>
            <a:ext cx="162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rapide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F850465-3998-4DF2-A53A-4EDEBAA2DA40}"/>
              </a:ext>
            </a:extLst>
          </p:cNvPr>
          <p:cNvSpPr txBox="1"/>
          <p:nvPr/>
        </p:nvSpPr>
        <p:spPr>
          <a:xfrm>
            <a:off x="6392384" y="5274115"/>
            <a:ext cx="1624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lente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43D2E97-EF50-4279-926B-D90FE3BE875F}"/>
              </a:ext>
            </a:extLst>
          </p:cNvPr>
          <p:cNvSpPr txBox="1"/>
          <p:nvPr/>
        </p:nvSpPr>
        <p:spPr>
          <a:xfrm>
            <a:off x="6660231" y="4405314"/>
            <a:ext cx="2340893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Différence ?</a:t>
            </a:r>
          </a:p>
        </p:txBody>
      </p:sp>
    </p:spTree>
    <p:extLst>
      <p:ext uri="{BB962C8B-B14F-4D97-AF65-F5344CB8AC3E}">
        <p14:creationId xmlns:p14="http://schemas.microsoft.com/office/powerpoint/2010/main" val="9995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Dépend: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sélection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quantité de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héritée</a:t>
            </a:r>
          </a:p>
        </p:txBody>
      </p:sp>
    </p:spTree>
    <p:extLst>
      <p:ext uri="{BB962C8B-B14F-4D97-AF65-F5344CB8AC3E}">
        <p14:creationId xmlns:p14="http://schemas.microsoft.com/office/powerpoint/2010/main" val="29828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Dépend: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fr-CH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sélection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quantité de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héritée</a:t>
            </a:r>
          </a:p>
        </p:txBody>
      </p:sp>
    </p:spTree>
    <p:extLst>
      <p:ext uri="{BB962C8B-B14F-4D97-AF65-F5344CB8AC3E}">
        <p14:creationId xmlns:p14="http://schemas.microsoft.com/office/powerpoint/2010/main" val="2498795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de la sélection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99588"/>
            <a:ext cx="6192688" cy="390973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8E59F9-A669-4A2D-A6DB-A0E0FEF5D55F}"/>
              </a:ext>
            </a:extLst>
          </p:cNvPr>
          <p:cNvSpPr/>
          <p:nvPr/>
        </p:nvSpPr>
        <p:spPr>
          <a:xfrm>
            <a:off x="3419872" y="5733256"/>
            <a:ext cx="3133328" cy="575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63923F-46A3-42B5-9163-8B9F6B4629BB}"/>
              </a:ext>
            </a:extLst>
          </p:cNvPr>
          <p:cNvSpPr txBox="1"/>
          <p:nvPr/>
        </p:nvSpPr>
        <p:spPr>
          <a:xfrm>
            <a:off x="5364088" y="2348880"/>
            <a:ext cx="363589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Trait = taille du corps</a:t>
            </a:r>
          </a:p>
        </p:txBody>
      </p:sp>
    </p:spTree>
    <p:extLst>
      <p:ext uri="{BB962C8B-B14F-4D97-AF65-F5344CB8AC3E}">
        <p14:creationId xmlns:p14="http://schemas.microsoft.com/office/powerpoint/2010/main" val="24478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Dépend: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sélection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</a:t>
            </a:r>
            <a:r>
              <a:rPr lang="fr-CH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quantité de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héritée</a:t>
            </a:r>
          </a:p>
        </p:txBody>
      </p:sp>
    </p:spTree>
    <p:extLst>
      <p:ext uri="{BB962C8B-B14F-4D97-AF65-F5344CB8AC3E}">
        <p14:creationId xmlns:p14="http://schemas.microsoft.com/office/powerpoint/2010/main" val="509346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2" y="671513"/>
            <a:ext cx="1624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40-41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d’une population (caractères):</a:t>
            </a: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variabilité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génétiques</a:t>
            </a:r>
          </a:p>
          <a:p>
            <a:pPr lvl="1"/>
            <a:endParaRPr lang="fr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variabilités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environnementaux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15428"/>
            <a:ext cx="4714874" cy="298192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954039" y="3030067"/>
            <a:ext cx="295232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Fraction génétique de la variabilité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585" y="4029458"/>
            <a:ext cx="864096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5425752" y="4667652"/>
            <a:ext cx="3322712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est influencée uniquement par des facteurs environnementaux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3523" y="4797152"/>
            <a:ext cx="2658654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Taille est influencée uniquement par des facteurs génétiques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38E54-2216-4F23-8E07-E910773597F0}"/>
              </a:ext>
            </a:extLst>
          </p:cNvPr>
          <p:cNvSpPr/>
          <p:nvPr/>
        </p:nvSpPr>
        <p:spPr>
          <a:xfrm>
            <a:off x="3810744" y="4024678"/>
            <a:ext cx="864096" cy="5040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23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09160" y="671512"/>
            <a:ext cx="1155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résumé (équation):</a:t>
            </a:r>
          </a:p>
          <a:p>
            <a:pPr marL="0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d’une population (R) </a:t>
            </a:r>
          </a:p>
          <a:p>
            <a:pPr marL="0" indent="0" algn="ctr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0" indent="0" algn="ctr">
              <a:buNone/>
            </a:pP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héritabilité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trait (h</a:t>
            </a:r>
            <a:r>
              <a:rPr lang="fr-CH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marL="0" indent="0" algn="ctr">
              <a:buNone/>
            </a:pP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de la sélection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</a:p>
          <a:p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Des petites différences pour de grands résultats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investissements financiers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 (100.-) à 5% 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1 année, somme = 105.- (+ 5.-)</a:t>
            </a:r>
          </a:p>
          <a:p>
            <a:pPr lvl="2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2 années, somme = 110,25 (+ 5.25.-)</a:t>
            </a:r>
          </a:p>
          <a:p>
            <a:pPr lvl="2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50 ans, somme &gt; 1146.-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84368" y="67151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37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39952" y="2492896"/>
            <a:ext cx="452409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taux d’intérêts change ?</a:t>
            </a:r>
          </a:p>
        </p:txBody>
      </p:sp>
    </p:spTree>
    <p:extLst>
      <p:ext uri="{BB962C8B-B14F-4D97-AF65-F5344CB8AC3E}">
        <p14:creationId xmlns:p14="http://schemas.microsoft.com/office/powerpoint/2010/main" val="273499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Dépend: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sélection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H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quantité de </a:t>
            </a:r>
            <a:r>
              <a:rPr lang="fr-CH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héritée</a:t>
            </a:r>
          </a:p>
        </p:txBody>
      </p:sp>
    </p:spTree>
    <p:extLst>
      <p:ext uri="{BB962C8B-B14F-4D97-AF65-F5344CB8AC3E}">
        <p14:creationId xmlns:p14="http://schemas.microsoft.com/office/powerpoint/2010/main" val="316995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7"/>
          </a:xfrm>
        </p:spPr>
        <p:txBody>
          <a:bodyPr>
            <a:normAutofit lnSpcReduction="10000"/>
          </a:bodyPr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trait (taille du corps) n’est pas la seule chose à évoluer dans une population soumise à la sélection naturelle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individus (potentiel reproductif ↑) possèdent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↑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</a:t>
            </a:r>
          </a:p>
          <a:p>
            <a:pPr algn="just"/>
            <a:endParaRPr lang="fr-CH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allèles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deviennent communs et ceux qui 	diminuent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deviennent rares</a:t>
            </a:r>
          </a:p>
          <a:p>
            <a:pPr marL="0" indent="0" algn="just">
              <a:buNone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↓ de la variabilité dans la population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vitesse de l’évolution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7"/>
          </a:xfrm>
        </p:spPr>
        <p:txBody>
          <a:bodyPr>
            <a:normAutofit/>
          </a:bodyPr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de la variabilité génétique </a:t>
            </a:r>
          </a:p>
          <a:p>
            <a:pPr algn="just"/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↓ de l’héritabilité du trait </a:t>
            </a:r>
          </a:p>
          <a:p>
            <a:pPr marL="0" indent="0" algn="just">
              <a:buNone/>
            </a:pPr>
            <a:endParaRPr lang="fr-CH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→ changements évolutionnistes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plus petits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chaque génération</a:t>
            </a: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35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Paysage de la </a:t>
            </a:r>
            <a:r>
              <a:rPr lang="fr-CH" sz="4800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8A6DB3A-6CBD-42ED-9197-0C5AA2BAD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entre variation génétique et sélection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3307"/>
            <a:ext cx="6480720" cy="400863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133A2B59-4561-4A76-BA9F-D8A389DE769B}"/>
              </a:ext>
            </a:extLst>
          </p:cNvPr>
          <p:cNvCxnSpPr/>
          <p:nvPr/>
        </p:nvCxnSpPr>
        <p:spPr>
          <a:xfrm flipV="1">
            <a:off x="2699792" y="3429000"/>
            <a:ext cx="792088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ED196EDA-2908-45F9-A610-B00FE2B647B0}"/>
              </a:ext>
            </a:extLst>
          </p:cNvPr>
          <p:cNvSpPr txBox="1"/>
          <p:nvPr/>
        </p:nvSpPr>
        <p:spPr>
          <a:xfrm>
            <a:off x="1403648" y="2276872"/>
            <a:ext cx="2376264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 naturelle agit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A164F8D-56B3-447C-9B4C-3D868313791B}"/>
              </a:ext>
            </a:extLst>
          </p:cNvPr>
          <p:cNvCxnSpPr/>
          <p:nvPr/>
        </p:nvCxnSpPr>
        <p:spPr>
          <a:xfrm flipV="1">
            <a:off x="3491880" y="4005064"/>
            <a:ext cx="792088" cy="11521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C311A08-FC81-4C0F-BBF5-D88E82B20243}"/>
              </a:ext>
            </a:extLst>
          </p:cNvPr>
          <p:cNvSpPr txBox="1"/>
          <p:nvPr/>
        </p:nvSpPr>
        <p:spPr>
          <a:xfrm>
            <a:off x="4355976" y="4509120"/>
            <a:ext cx="3430734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Variabilité génétique plus faible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1B975F-0A0C-421B-841C-96EA58865636}"/>
              </a:ext>
            </a:extLst>
          </p:cNvPr>
          <p:cNvSpPr txBox="1"/>
          <p:nvPr/>
        </p:nvSpPr>
        <p:spPr>
          <a:xfrm>
            <a:off x="35496" y="5661248"/>
            <a:ext cx="828092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variabilité génétique peut augmenter à nouveau, comment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BD9A79-30A3-46F2-BE32-7CA544FCFB90}"/>
              </a:ext>
            </a:extLst>
          </p:cNvPr>
          <p:cNvSpPr txBox="1"/>
          <p:nvPr/>
        </p:nvSpPr>
        <p:spPr>
          <a:xfrm rot="16200000">
            <a:off x="-720588" y="3609021"/>
            <a:ext cx="2610293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 de l’environnement</a:t>
            </a: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7D37A93-6E3B-4F88-BF81-B8EA31820522}"/>
              </a:ext>
            </a:extLst>
          </p:cNvPr>
          <p:cNvSpPr/>
          <p:nvPr/>
        </p:nvSpPr>
        <p:spPr>
          <a:xfrm>
            <a:off x="1061612" y="3789040"/>
            <a:ext cx="486052" cy="6226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67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18456" y="285750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mécanismes de l’évolution – exercice 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236296" y="671513"/>
            <a:ext cx="1838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Feuille annexe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231C9C92-AC17-4621-ADC5-72206B94EA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800">
                <a:latin typeface="Times New Roman" pitchFamily="18" charset="0"/>
                <a:cs typeface="Times New Roman" pitchFamily="18" charset="0"/>
              </a:rPr>
              <a:t>La sélection naturelle partout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8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Est-ce que tous les humains digèrent le lait ?	</a:t>
            </a: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Europe de l’ouest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OK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Chine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KO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25</a:t>
            </a:fld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5218930" y="3068960"/>
            <a:ext cx="206258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491880" y="3933056"/>
            <a:ext cx="5437808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Sélection naturelle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chez l’humain (millions d’années)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Humains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mammifères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lait </a:t>
            </a:r>
            <a:r>
              <a:rPr lang="fr-CH" dirty="0">
                <a:latin typeface="Times New Roman"/>
                <a:cs typeface="Times New Roman"/>
              </a:rPr>
              <a:t>→ </a:t>
            </a:r>
            <a:r>
              <a:rPr lang="fr-CH" b="1" dirty="0">
                <a:latin typeface="Times New Roman"/>
                <a:cs typeface="Times New Roman"/>
              </a:rPr>
              <a:t>nourrir</a:t>
            </a:r>
            <a:r>
              <a:rPr lang="fr-CH" dirty="0">
                <a:latin typeface="Times New Roman"/>
                <a:cs typeface="Times New Roman"/>
              </a:rPr>
              <a:t> leurs petits</a:t>
            </a: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sz="2800" dirty="0">
                <a:latin typeface="Times New Roman"/>
                <a:cs typeface="Times New Roman"/>
              </a:rPr>
              <a:t>Production de </a:t>
            </a:r>
            <a:r>
              <a:rPr lang="fr-CH" sz="2800" b="1" dirty="0">
                <a:latin typeface="Times New Roman"/>
                <a:cs typeface="Times New Roman"/>
              </a:rPr>
              <a:t>lactase → lactose </a:t>
            </a:r>
            <a:r>
              <a:rPr lang="fr-CH" sz="2800" dirty="0">
                <a:latin typeface="Times New Roman"/>
                <a:cs typeface="Times New Roman"/>
              </a:rPr>
              <a:t>(glucose – galactose) → </a:t>
            </a:r>
            <a:r>
              <a:rPr lang="fr-CH" sz="2800" b="1" dirty="0">
                <a:latin typeface="Times New Roman"/>
                <a:cs typeface="Times New Roman"/>
              </a:rPr>
              <a:t>absorption</a:t>
            </a:r>
            <a:r>
              <a:rPr lang="fr-CH" sz="2800" dirty="0">
                <a:latin typeface="Times New Roman"/>
                <a:cs typeface="Times New Roman"/>
              </a:rPr>
              <a:t>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26</a:t>
            </a:fld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 rot="18891898">
            <a:off x="5547503" y="2744800"/>
            <a:ext cx="158417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Sevrage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619672" y="4149080"/>
            <a:ext cx="15841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87624" y="5085184"/>
            <a:ext cx="230425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Pourquoi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87624" y="5714092"/>
            <a:ext cx="73448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pas fabriquer une enzyme inutile (énergie)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7665" y="1998841"/>
            <a:ext cx="16240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43808" y="1988840"/>
            <a:ext cx="590465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Intolérance au lactose</a:t>
            </a:r>
          </a:p>
        </p:txBody>
      </p:sp>
    </p:spTree>
    <p:extLst>
      <p:ext uri="{BB962C8B-B14F-4D97-AF65-F5344CB8AC3E}">
        <p14:creationId xmlns:p14="http://schemas.microsoft.com/office/powerpoint/2010/main" val="34953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Humains =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mammifères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Caractéristique: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produire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lait </a:t>
            </a:r>
            <a:r>
              <a:rPr lang="fr-CH" dirty="0">
                <a:latin typeface="Times New Roman"/>
                <a:cs typeface="Times New Roman"/>
              </a:rPr>
              <a:t>→ </a:t>
            </a:r>
            <a:r>
              <a:rPr lang="fr-CH" b="1" dirty="0">
                <a:latin typeface="Times New Roman"/>
                <a:cs typeface="Times New Roman"/>
              </a:rPr>
              <a:t>nourrir</a:t>
            </a:r>
            <a:r>
              <a:rPr lang="fr-CH" dirty="0">
                <a:latin typeface="Times New Roman"/>
                <a:cs typeface="Times New Roman"/>
              </a:rPr>
              <a:t> leurs petits</a:t>
            </a: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lvl="2" algn="just"/>
            <a:r>
              <a:rPr lang="fr-CH" sz="2800" dirty="0">
                <a:latin typeface="Times New Roman"/>
                <a:cs typeface="Times New Roman"/>
              </a:rPr>
              <a:t>Production de </a:t>
            </a:r>
            <a:r>
              <a:rPr lang="fr-CH" sz="2800" b="1" dirty="0">
                <a:latin typeface="Times New Roman"/>
                <a:cs typeface="Times New Roman"/>
              </a:rPr>
              <a:t>lactase → lactose </a:t>
            </a:r>
            <a:r>
              <a:rPr lang="fr-CH" sz="2800" dirty="0">
                <a:latin typeface="Times New Roman"/>
                <a:cs typeface="Times New Roman"/>
              </a:rPr>
              <a:t>(glucose – galactose) → </a:t>
            </a:r>
            <a:r>
              <a:rPr lang="fr-CH" sz="2800" b="1" dirty="0">
                <a:latin typeface="Times New Roman"/>
                <a:cs typeface="Times New Roman"/>
              </a:rPr>
              <a:t>absorption</a:t>
            </a:r>
            <a:r>
              <a:rPr lang="fr-CH" sz="2800" dirty="0">
                <a:latin typeface="Times New Roman"/>
                <a:cs typeface="Times New Roman"/>
              </a:rPr>
              <a:t>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27</a:t>
            </a:fld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 rot="18891898">
            <a:off x="5547503" y="2744800"/>
            <a:ext cx="158417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Sevrage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7665" y="1998841"/>
            <a:ext cx="162401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542505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Allèles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responsables de la tolérance et de l’intolérance ?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Plusieurs allèles (segments d’ADN =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LCT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lactase)</a:t>
            </a:r>
            <a:endParaRPr lang="fr-CH" i="1" dirty="0">
              <a:latin typeface="Times New Roman"/>
              <a:cs typeface="Times New Roman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28</a:t>
            </a:fld>
            <a:endParaRPr lang="fr-CH"/>
          </a:p>
        </p:txBody>
      </p:sp>
      <p:sp>
        <p:nvSpPr>
          <p:cNvPr id="2" name="ZoneTexte 1"/>
          <p:cNvSpPr txBox="1"/>
          <p:nvPr/>
        </p:nvSpPr>
        <p:spPr>
          <a:xfrm>
            <a:off x="971600" y="465313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 30% des personnes finissent-elles avec les allèles de la tolérance au lactose ?</a:t>
            </a:r>
          </a:p>
        </p:txBody>
      </p:sp>
    </p:spTree>
    <p:extLst>
      <p:ext uri="{BB962C8B-B14F-4D97-AF65-F5344CB8AC3E}">
        <p14:creationId xmlns:p14="http://schemas.microsoft.com/office/powerpoint/2010/main" val="1960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87201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Explications: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Dérive génétique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sélection naturelle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Technique de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recombinaison de gènes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(échanges entre chromosomes)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  	Si un nouvel allèle apparaît (mutation), il 	sera transmis avec un peu d’ADN qui 	l’entoure mais avec le temps ces liens 	disparaissent (recombinaisons)</a:t>
            </a:r>
          </a:p>
          <a:p>
            <a:pPr lvl="2" algn="just"/>
            <a:endParaRPr lang="fr-CH" sz="2800" b="1" i="1" dirty="0">
              <a:latin typeface="Times New Roman"/>
              <a:cs typeface="Times New Roman"/>
            </a:endParaRPr>
          </a:p>
          <a:p>
            <a:pPr lvl="1" algn="just"/>
            <a:endParaRPr lang="fr-CH" sz="32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702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Des petites différences pour de grands résultats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investissements financiers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Investissement (100.-) à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1 année, somme = 107.- (+ 2.-)</a:t>
            </a:r>
          </a:p>
          <a:p>
            <a:pPr marL="914400" lvl="2" indent="0" algn="just">
              <a:buNone/>
            </a:pPr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Après 50 ans, somme = 2945.-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39952" y="3049796"/>
            <a:ext cx="452409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taux d’intérêts change ?</a:t>
            </a:r>
          </a:p>
        </p:txBody>
      </p:sp>
    </p:spTree>
    <p:extLst>
      <p:ext uri="{BB962C8B-B14F-4D97-AF65-F5344CB8AC3E}">
        <p14:creationId xmlns:p14="http://schemas.microsoft.com/office/powerpoint/2010/main" val="1935360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872013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Explications:</a:t>
            </a:r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La sélection naturelle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dissémine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les allèles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plus rapidement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que la dérive génétique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  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moins de temps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aux recombinaisons  	     pour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séparer les allèles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des régions 	     voisines.</a:t>
            </a:r>
          </a:p>
          <a:p>
            <a:pPr marL="457200" lvl="1" indent="0" algn="just"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   → 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allèle deviendra commun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et restera lié 	    aux mêmes segments voisins.</a:t>
            </a:r>
          </a:p>
          <a:p>
            <a:pPr marL="914400" lvl="2" indent="0" algn="just">
              <a:buNone/>
            </a:pPr>
            <a:endParaRPr lang="fr-CH" sz="2800" b="1" i="1" dirty="0">
              <a:latin typeface="Times New Roman"/>
              <a:cs typeface="Times New Roman"/>
            </a:endParaRPr>
          </a:p>
          <a:p>
            <a:pPr lvl="1" algn="just"/>
            <a:endParaRPr lang="fr-CH" sz="32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722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17E62F6-19A5-4AE8-85CE-1A3C3F53B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 pour les gènes LCT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95" y="2852936"/>
            <a:ext cx="6623547" cy="3096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924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5010126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Dernières explications:</a:t>
            </a:r>
          </a:p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Gènes LCT sont trouvés chez des peuples dont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culture est basée sur des troupeaux de bétail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depuis moins de 10’000 ans et dont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l’alimentation comporte du lait.</a:t>
            </a:r>
          </a:p>
          <a:p>
            <a:pPr lvl="1" algn="just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Hypothèse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lvl="1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Mutations sont apparues chez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gardiens de 	troupeaux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qui 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empêché que le LCT soit 	inactivé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avantage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(lait abondant) → ↑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survie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	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mutations à la descendance.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 algn="just">
              <a:buNone/>
            </a:pPr>
            <a:endParaRPr lang="fr-CH" sz="2800" b="1" i="1" dirty="0">
              <a:latin typeface="Times New Roman"/>
              <a:cs typeface="Times New Roman"/>
            </a:endParaRPr>
          </a:p>
          <a:p>
            <a:pPr lvl="1" algn="just"/>
            <a:endParaRPr lang="fr-CH" sz="32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Boire du lait</a:t>
            </a:r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: une empreinte de la sélection naturelle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2325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Allèle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se disperse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une population </a:t>
            </a:r>
            <a:r>
              <a:rPr lang="fr-CH" dirty="0">
                <a:latin typeface="Times New Roman"/>
                <a:cs typeface="Times New Roman"/>
              </a:rPr>
              <a:t>→ répartition dans </a:t>
            </a:r>
            <a:r>
              <a:rPr lang="fr-CH" b="1" dirty="0">
                <a:latin typeface="Times New Roman"/>
                <a:cs typeface="Times New Roman"/>
              </a:rPr>
              <a:t>l’espace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Flux génique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(vitesse de déplacement des allèles)</a:t>
            </a:r>
          </a:p>
          <a:p>
            <a:pPr lvl="1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Distance parcourue par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organismes</a:t>
            </a:r>
          </a:p>
          <a:p>
            <a:pPr marL="914400" lvl="2" indent="0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Distance parcourue par 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gamètes</a:t>
            </a:r>
            <a:endParaRPr lang="fr-CH" sz="2800" b="1" dirty="0">
              <a:latin typeface="Times New Roman"/>
              <a:cs typeface="Times New Roman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59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Beaucoup de gènes qui passent d’une population à une autre sont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neutres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(pas d’effet sur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la fitness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/ peu importe le lieu de vie)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 flux génique peut porter sur des allèles bénéfiques ou délétères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Un allèle peut ↑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la fitness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dans une pop et ↓ dans une autre</a:t>
            </a: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43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7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serpent 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scarlet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kingsnake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4" y="671513"/>
            <a:ext cx="162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" y="2564904"/>
            <a:ext cx="7094686" cy="38849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F99EDB-4C57-40AC-930F-DBA8570336D8}"/>
              </a:ext>
            </a:extLst>
          </p:cNvPr>
          <p:cNvSpPr/>
          <p:nvPr/>
        </p:nvSpPr>
        <p:spPr>
          <a:xfrm>
            <a:off x="899592" y="5949280"/>
            <a:ext cx="2232248" cy="500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CE6862-28A5-4A67-803E-E59EB070BB11}"/>
              </a:ext>
            </a:extLst>
          </p:cNvPr>
          <p:cNvSpPr txBox="1"/>
          <p:nvPr/>
        </p:nvSpPr>
        <p:spPr>
          <a:xfrm>
            <a:off x="1331640" y="63563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Est USA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9FA962D-F7DB-4142-979D-48638E719F7C}"/>
              </a:ext>
            </a:extLst>
          </p:cNvPr>
          <p:cNvSpPr txBox="1"/>
          <p:nvPr/>
        </p:nvSpPr>
        <p:spPr>
          <a:xfrm>
            <a:off x="7236296" y="1749677"/>
            <a:ext cx="14954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Sud-Est, tricolore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30B165-07F7-4CAE-BC97-0E4CA5A49EA9}"/>
              </a:ext>
            </a:extLst>
          </p:cNvPr>
          <p:cNvSpPr txBox="1"/>
          <p:nvPr/>
        </p:nvSpPr>
        <p:spPr>
          <a:xfrm>
            <a:off x="1054611" y="3412622"/>
            <a:ext cx="200522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Nord-Est, plus rouge</a:t>
            </a:r>
          </a:p>
        </p:txBody>
      </p:sp>
    </p:spTree>
    <p:extLst>
      <p:ext uri="{BB962C8B-B14F-4D97-AF65-F5344CB8AC3E}">
        <p14:creationId xmlns:p14="http://schemas.microsoft.com/office/powerpoint/2010/main" val="30193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2008, Harper et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Pfenning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découvrent pourquoi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même espèce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serpent était si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dissemblable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dans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endroits différents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65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serpent 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scarlet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kingsnake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77114" y="671513"/>
            <a:ext cx="162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" y="2564904"/>
            <a:ext cx="7094686" cy="38849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47334DE-4EC6-43E2-ADE8-F41976003E25}"/>
              </a:ext>
            </a:extLst>
          </p:cNvPr>
          <p:cNvSpPr txBox="1"/>
          <p:nvPr/>
        </p:nvSpPr>
        <p:spPr>
          <a:xfrm>
            <a:off x="7236296" y="1749677"/>
            <a:ext cx="14954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Sud-Est, tricolore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52780D-9621-4434-A180-F96107023E80}"/>
              </a:ext>
            </a:extLst>
          </p:cNvPr>
          <p:cNvSpPr/>
          <p:nvPr/>
        </p:nvSpPr>
        <p:spPr>
          <a:xfrm>
            <a:off x="6444208" y="5877272"/>
            <a:ext cx="1688369" cy="50054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B779807-948D-41EA-A6EE-7D1783721B99}"/>
              </a:ext>
            </a:extLst>
          </p:cNvPr>
          <p:cNvSpPr txBox="1"/>
          <p:nvPr/>
        </p:nvSpPr>
        <p:spPr>
          <a:xfrm>
            <a:off x="6914984" y="3906937"/>
            <a:ext cx="206216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Mimétisme, avantage ?</a:t>
            </a:r>
          </a:p>
        </p:txBody>
      </p:sp>
    </p:spTree>
    <p:extLst>
      <p:ext uri="{BB962C8B-B14F-4D97-AF65-F5344CB8AC3E}">
        <p14:creationId xmlns:p14="http://schemas.microsoft.com/office/powerpoint/2010/main" val="40214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serpent 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scarlet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kingsnake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3" y="2636912"/>
            <a:ext cx="7375103" cy="36531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948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La variation entre les populations du Nord et du Sud des 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Lampropeltis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n’est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 résultat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isolement génétique.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comparant l’ADN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différents types de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Lampropeltis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on voit 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flux génique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travers les différents types</a:t>
            </a:r>
          </a:p>
          <a:p>
            <a:pPr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    → Serpents du Sud ont migré vers les pops du 	Nord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39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406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Des petites différences pour de grands résultats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intérêts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investissements financiers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petites différences dans la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seront amplifiées de la même manière.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le temps, un génotype d’une </a:t>
            </a:r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juste un peu plus élevée pourra finalement dominer toute la population</a:t>
            </a: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 </a:t>
            </a:r>
          </a:p>
        </p:txBody>
      </p:sp>
    </p:spTree>
    <p:extLst>
      <p:ext uri="{BB962C8B-B14F-4D97-AF65-F5344CB8AC3E}">
        <p14:creationId xmlns:p14="http://schemas.microsoft.com/office/powerpoint/2010/main" val="112665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CH" sz="3800" i="1" dirty="0">
                <a:latin typeface="Times New Roman" pitchFamily="18" charset="0"/>
                <a:cs typeface="Times New Roman" pitchFamily="18" charset="0"/>
              </a:rPr>
              <a:t>Pourquoi tous les </a:t>
            </a:r>
            <a:r>
              <a:rPr lang="fr-CH" sz="3800" i="1" dirty="0" err="1">
                <a:latin typeface="Times New Roman" pitchFamily="18" charset="0"/>
                <a:cs typeface="Times New Roman" pitchFamily="18" charset="0"/>
              </a:rPr>
              <a:t>Lampropeltis</a:t>
            </a:r>
            <a:r>
              <a:rPr lang="fr-CH" sz="3800" i="1" dirty="0">
                <a:latin typeface="Times New Roman" pitchFamily="18" charset="0"/>
                <a:cs typeface="Times New Roman" pitchFamily="18" charset="0"/>
              </a:rPr>
              <a:t> ne sont-ils pas devenus des imitateurs ?</a:t>
            </a:r>
            <a:endParaRPr lang="fr-CH" sz="38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La géographie de la </a:t>
            </a:r>
            <a:r>
              <a:rPr lang="fr-CH" sz="4800" b="1" i="1" dirty="0">
                <a:latin typeface="Times New Roman" pitchFamily="18" charset="0"/>
                <a:cs typeface="Times New Roman" pitchFamily="18" charset="0"/>
              </a:rPr>
              <a:t>fitness</a:t>
            </a:r>
            <a:endParaRPr lang="fr-CH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44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40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9715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7038" cy="1143000"/>
          </a:xfrm>
        </p:spPr>
        <p:txBody>
          <a:bodyPr>
            <a:normAutofit fontScale="90000"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Des petites différences pour de grands résultats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1FD0669-2749-4E83-9955-9BEC48EB1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puissance de la sélection naturelle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importante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grande taille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9651" cy="237626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B061AFE-0FE4-4F2F-9481-48E3949D8C61}"/>
              </a:ext>
            </a:extLst>
          </p:cNvPr>
          <p:cNvSpPr txBox="1"/>
          <p:nvPr/>
        </p:nvSpPr>
        <p:spPr>
          <a:xfrm>
            <a:off x="3707904" y="2905780"/>
            <a:ext cx="525658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allèle augmente la fitness de 5%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1C67A7-3132-4C74-BB7D-00327D01C9ED}"/>
              </a:ext>
            </a:extLst>
          </p:cNvPr>
          <p:cNvSpPr txBox="1"/>
          <p:nvPr/>
        </p:nvSpPr>
        <p:spPr>
          <a:xfrm>
            <a:off x="107504" y="6015692"/>
            <a:ext cx="885698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fitness 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n’est finalement pas une garantie de survie !!</a:t>
            </a:r>
          </a:p>
        </p:txBody>
      </p:sp>
    </p:spTree>
    <p:extLst>
      <p:ext uri="{BB962C8B-B14F-4D97-AF65-F5344CB8AC3E}">
        <p14:creationId xmlns:p14="http://schemas.microsoft.com/office/powerpoint/2010/main" val="13776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18456" y="2857500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fr-CH" sz="4800" b="1" dirty="0">
                <a:latin typeface="Times New Roman" pitchFamily="18" charset="0"/>
                <a:cs typeface="Times New Roman" pitchFamily="18" charset="0"/>
              </a:rPr>
              <a:t>Les mécanismes de l’évolution – exercice 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236296" y="671513"/>
            <a:ext cx="18383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Feuille annexe</a:t>
            </a:r>
          </a:p>
        </p:txBody>
      </p:sp>
    </p:spTree>
    <p:extLst>
      <p:ext uri="{BB962C8B-B14F-4D97-AF65-F5344CB8AC3E}">
        <p14:creationId xmlns:p14="http://schemas.microsoft.com/office/powerpoint/2010/main" val="349922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sélection en balance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Bactéries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(reproduction asexuée)</a:t>
            </a:r>
          </a:p>
          <a:p>
            <a:pPr marL="457200" lvl="1" indent="0" algn="just">
              <a:buNone/>
            </a:pPr>
            <a:endParaRPr lang="fr-CH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fr-CH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fr-CH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Reproduction sexuée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des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mutations bénéfiques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depuis les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deux parents </a:t>
            </a:r>
            <a:r>
              <a:rPr lang="fr-CH" b="1" dirty="0">
                <a:latin typeface="Times New Roman"/>
                <a:cs typeface="Times New Roman"/>
              </a:rPr>
              <a:t>→ 1 descendant (↑↑ </a:t>
            </a:r>
            <a:r>
              <a:rPr lang="fr-CH" b="1" i="1" dirty="0">
                <a:latin typeface="Times New Roman"/>
                <a:cs typeface="Times New Roman"/>
              </a:rPr>
              <a:t>fitness</a:t>
            </a:r>
            <a:r>
              <a:rPr lang="fr-CH" b="1" dirty="0">
                <a:latin typeface="Times New Roman"/>
                <a:cs typeface="Times New Roman"/>
              </a:rPr>
              <a:t>)</a:t>
            </a:r>
          </a:p>
          <a:p>
            <a:pPr lvl="1" algn="just"/>
            <a:endParaRPr lang="fr-CH" sz="1000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Mutations délétères disparaitront graduellement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 </a:t>
            </a:r>
          </a:p>
        </p:txBody>
      </p:sp>
    </p:spTree>
    <p:extLst>
      <p:ext uri="{BB962C8B-B14F-4D97-AF65-F5344CB8AC3E}">
        <p14:creationId xmlns:p14="http://schemas.microsoft.com/office/powerpoint/2010/main" val="34604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La reproduction sexuelle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Descendants reçoivent 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copies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chaque gène</a:t>
            </a: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copie d’un allèle </a:t>
            </a:r>
            <a:r>
              <a:rPr lang="fr-CH" b="1" dirty="0">
                <a:latin typeface="Times New Roman"/>
                <a:cs typeface="Times New Roman"/>
              </a:rPr>
              <a:t>→ ↑ </a:t>
            </a:r>
            <a:r>
              <a:rPr lang="fr-CH" b="1" i="1" dirty="0">
                <a:latin typeface="Times New Roman"/>
                <a:cs typeface="Times New Roman"/>
              </a:rPr>
              <a:t>fitness</a:t>
            </a:r>
          </a:p>
          <a:p>
            <a:pPr lvl="1" algn="just"/>
            <a:endParaRPr lang="fr-CH" sz="1000" b="1" i="1" dirty="0">
              <a:latin typeface="Times New Roman"/>
              <a:cs typeface="Times New Roman"/>
            </a:endParaRPr>
          </a:p>
          <a:p>
            <a:pPr lvl="1" algn="just"/>
            <a:endParaRPr lang="fr-CH" sz="1000" b="1" i="1" dirty="0">
              <a:latin typeface="Times New Roman"/>
              <a:cs typeface="Times New Roman"/>
            </a:endParaRPr>
          </a:p>
          <a:p>
            <a:pPr lvl="1" algn="just"/>
            <a:r>
              <a:rPr lang="fr-CH" b="1" dirty="0">
                <a:latin typeface="Times New Roman"/>
                <a:cs typeface="Times New Roman"/>
              </a:rPr>
              <a:t>2 </a:t>
            </a:r>
            <a:r>
              <a:rPr lang="fr-CH" dirty="0">
                <a:latin typeface="Times New Roman"/>
                <a:cs typeface="Times New Roman"/>
              </a:rPr>
              <a:t>copies d’un allèle </a:t>
            </a:r>
            <a:r>
              <a:rPr lang="fr-CH" b="1" dirty="0">
                <a:latin typeface="Times New Roman"/>
                <a:cs typeface="Times New Roman"/>
              </a:rPr>
              <a:t>→ ↓ </a:t>
            </a:r>
            <a:r>
              <a:rPr lang="fr-CH" b="1" i="1" dirty="0">
                <a:latin typeface="Times New Roman"/>
                <a:cs typeface="Times New Roman"/>
              </a:rPr>
              <a:t>fitness</a:t>
            </a:r>
            <a:endParaRPr lang="fr-CH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fr-CH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CH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38 </a:t>
            </a:r>
          </a:p>
        </p:txBody>
      </p:sp>
    </p:spTree>
    <p:extLst>
      <p:ext uri="{BB962C8B-B14F-4D97-AF65-F5344CB8AC3E}">
        <p14:creationId xmlns:p14="http://schemas.microsoft.com/office/powerpoint/2010/main" val="38704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4800" dirty="0">
                <a:latin typeface="Times New Roman" pitchFamily="18" charset="0"/>
                <a:cs typeface="Times New Roman" pitchFamily="18" charset="0"/>
              </a:rPr>
              <a:t>Exemple: drépanocytose</a:t>
            </a:r>
            <a:endParaRPr lang="fr-CH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C2B5D8-60CF-4C29-BC4E-9B231571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H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Qu’est-ce-que c’est ?</a:t>
            </a:r>
          </a:p>
          <a:p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La drépanocytose, qu’est-ce que c’est ? (lemonde.fr)</a:t>
            </a:r>
            <a:endParaRPr lang="fr-CH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4273-A734-43CC-A345-5CF7A28B984A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3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</p:spTree>
    <p:extLst>
      <p:ext uri="{BB962C8B-B14F-4D97-AF65-F5344CB8AC3E}">
        <p14:creationId xmlns:p14="http://schemas.microsoft.com/office/powerpoint/2010/main" val="1262683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Affichage à l'écran (4:3)</PresentationFormat>
  <Paragraphs>408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Thème Office</vt:lpstr>
      <vt:lpstr>Des petites différences pour de grands résultats</vt:lpstr>
      <vt:lpstr>Des petites différences pour de grands résultats</vt:lpstr>
      <vt:lpstr>Des petites différences pour de grands résultats</vt:lpstr>
      <vt:lpstr>Des petites différences pour de grands résultats</vt:lpstr>
      <vt:lpstr>Des petites différences pour de grands résultats</vt:lpstr>
      <vt:lpstr>Les mécanismes de l’évolution – exercice 1</vt:lpstr>
      <vt:lpstr>La sélection en balance</vt:lpstr>
      <vt:lpstr>La reproduction sexuelle</vt:lpstr>
      <vt:lpstr>Exemple: drépanocytose</vt:lpstr>
      <vt:lpstr>Exemple: drépanocytose</vt:lpstr>
      <vt:lpstr>Le paludisme</vt:lpstr>
      <vt:lpstr>La fitness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La vitesse de l’évolution</vt:lpstr>
      <vt:lpstr>Paysage de la fitness</vt:lpstr>
      <vt:lpstr>Les mécanismes de l’évolution – exercice 3</vt:lpstr>
      <vt:lpstr>Boire du lait: une empreinte de la sélection naturelle</vt:lpstr>
      <vt:lpstr>Boire du lait: une empreinte de la sélection naturelle</vt:lpstr>
      <vt:lpstr>Boire du lait: une empreinte de la sélection naturelle</vt:lpstr>
      <vt:lpstr>Boire du lait: une empreinte de la sélection naturelle</vt:lpstr>
      <vt:lpstr>Boire du lait: une empreinte de la sélection naturelle</vt:lpstr>
      <vt:lpstr>Boire du lait: une empreinte de la sélection naturelle</vt:lpstr>
      <vt:lpstr>Boire du lait: une empreinte de la sélection naturelle</vt:lpstr>
      <vt:lpstr>Boire du lait: une empreinte de la sélection naturelle</vt:lpstr>
      <vt:lpstr>La géographie de la fitness</vt:lpstr>
      <vt:lpstr>La géographie de la fitness</vt:lpstr>
      <vt:lpstr>La géographie de la fitness</vt:lpstr>
      <vt:lpstr>La géographie de la fitness</vt:lpstr>
      <vt:lpstr>La géographie de la fitness</vt:lpstr>
      <vt:lpstr>La géographie de la fitness</vt:lpstr>
      <vt:lpstr>La géographie de la fitness</vt:lpstr>
      <vt:lpstr>La géographie de la fitness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Julien_Dubuis</dc:creator>
  <cp:lastModifiedBy>DUBUIS Julien</cp:lastModifiedBy>
  <cp:revision>260</cp:revision>
  <dcterms:created xsi:type="dcterms:W3CDTF">2013-04-09T12:35:27Z</dcterms:created>
  <dcterms:modified xsi:type="dcterms:W3CDTF">2024-01-21T09:24:33Z</dcterms:modified>
</cp:coreProperties>
</file>