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56" r:id="rId2"/>
    <p:sldId id="458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67" r:id="rId16"/>
    <p:sldId id="517" r:id="rId17"/>
    <p:sldId id="532" r:id="rId18"/>
    <p:sldId id="518" r:id="rId19"/>
    <p:sldId id="519" r:id="rId20"/>
    <p:sldId id="520" r:id="rId21"/>
    <p:sldId id="533" r:id="rId22"/>
    <p:sldId id="534" r:id="rId23"/>
    <p:sldId id="568" r:id="rId24"/>
    <p:sldId id="525" r:id="rId25"/>
    <p:sldId id="535" r:id="rId26"/>
    <p:sldId id="536" r:id="rId27"/>
    <p:sldId id="527" r:id="rId28"/>
    <p:sldId id="528" r:id="rId29"/>
    <p:sldId id="529" r:id="rId30"/>
    <p:sldId id="530" r:id="rId31"/>
    <p:sldId id="531" r:id="rId32"/>
    <p:sldId id="537" r:id="rId33"/>
    <p:sldId id="569" r:id="rId34"/>
    <p:sldId id="578" r:id="rId35"/>
    <p:sldId id="579" r:id="rId36"/>
    <p:sldId id="570" r:id="rId37"/>
    <p:sldId id="538" r:id="rId38"/>
    <p:sldId id="539" r:id="rId39"/>
    <p:sldId id="540" r:id="rId40"/>
    <p:sldId id="541" r:id="rId41"/>
    <p:sldId id="542" r:id="rId42"/>
    <p:sldId id="571" r:id="rId43"/>
    <p:sldId id="572" r:id="rId44"/>
    <p:sldId id="573" r:id="rId45"/>
    <p:sldId id="543" r:id="rId46"/>
    <p:sldId id="574" r:id="rId47"/>
    <p:sldId id="545" r:id="rId48"/>
    <p:sldId id="546" r:id="rId49"/>
    <p:sldId id="547" r:id="rId50"/>
    <p:sldId id="576" r:id="rId51"/>
    <p:sldId id="575" r:id="rId52"/>
    <p:sldId id="577" r:id="rId53"/>
    <p:sldId id="548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63AA7-841E-4C5C-959B-2C259A5BBBB6}" v="3595" dt="2022-01-31T08:12:31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64C63AA7-841E-4C5C-959B-2C259A5BBBB6}"/>
    <pc:docChg chg="undo custSel addSld delSld modSld sldOrd">
      <pc:chgData name="DUBUIS Julien" userId="d507d28b-ef1c-4d40-92b7-eb3c03f99f97" providerId="ADAL" clId="{64C63AA7-841E-4C5C-959B-2C259A5BBBB6}" dt="2022-01-31T08:12:31.477" v="7282" actId="20577"/>
      <pc:docMkLst>
        <pc:docMk/>
      </pc:docMkLst>
      <pc:sldChg chg="modSp mod modAnim">
        <pc:chgData name="DUBUIS Julien" userId="d507d28b-ef1c-4d40-92b7-eb3c03f99f97" providerId="ADAL" clId="{64C63AA7-841E-4C5C-959B-2C259A5BBBB6}" dt="2022-01-05T11:16:56.636" v="42" actId="1076"/>
        <pc:sldMkLst>
          <pc:docMk/>
          <pc:sldMk cId="0" sldId="356"/>
        </pc:sldMkLst>
        <pc:spChg chg="mod">
          <ac:chgData name="DUBUIS Julien" userId="d507d28b-ef1c-4d40-92b7-eb3c03f99f97" providerId="ADAL" clId="{64C63AA7-841E-4C5C-959B-2C259A5BBBB6}" dt="2022-01-05T11:16:56.636" v="42" actId="1076"/>
          <ac:spMkLst>
            <pc:docMk/>
            <pc:sldMk cId="0" sldId="356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16:27.418" v="41" actId="113"/>
          <ac:spMkLst>
            <pc:docMk/>
            <pc:sldMk cId="0" sldId="35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13:26.875" v="1" actId="20577"/>
          <ac:spMkLst>
            <pc:docMk/>
            <pc:sldMk cId="0" sldId="3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2:43.585" v="93" actId="20577"/>
        <pc:sldMkLst>
          <pc:docMk/>
          <pc:sldMk cId="0" sldId="458"/>
        </pc:sldMkLst>
        <pc:spChg chg="mod">
          <ac:chgData name="DUBUIS Julien" userId="d507d28b-ef1c-4d40-92b7-eb3c03f99f97" providerId="ADAL" clId="{64C63AA7-841E-4C5C-959B-2C259A5BBBB6}" dt="2022-01-05T11:22:43.585" v="93" actId="20577"/>
          <ac:spMkLst>
            <pc:docMk/>
            <pc:sldMk cId="0" sldId="45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20:45.523" v="44" actId="20577"/>
          <ac:spMkLst>
            <pc:docMk/>
            <pc:sldMk cId="0" sldId="458"/>
            <ac:spMk id="6" creationId="{00000000-0000-0000-0000-000000000000}"/>
          </ac:spMkLst>
        </pc:spChg>
      </pc:sldChg>
      <pc:sldChg chg="modSp modAnim">
        <pc:chgData name="DUBUIS Julien" userId="d507d28b-ef1c-4d40-92b7-eb3c03f99f97" providerId="ADAL" clId="{64C63AA7-841E-4C5C-959B-2C259A5BBBB6}" dt="2022-01-05T11:24:53.440" v="124" actId="255"/>
        <pc:sldMkLst>
          <pc:docMk/>
          <pc:sldMk cId="3557432148" sldId="505"/>
        </pc:sldMkLst>
        <pc:spChg chg="mod">
          <ac:chgData name="DUBUIS Julien" userId="d507d28b-ef1c-4d40-92b7-eb3c03f99f97" providerId="ADAL" clId="{64C63AA7-841E-4C5C-959B-2C259A5BBBB6}" dt="2022-01-05T11:24:53.440" v="124" actId="255"/>
          <ac:spMkLst>
            <pc:docMk/>
            <pc:sldMk cId="3557432148" sldId="505"/>
            <ac:spMk id="3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5:22.601" v="126" actId="20577"/>
        <pc:sldMkLst>
          <pc:docMk/>
          <pc:sldMk cId="1579867660" sldId="506"/>
        </pc:sldMkLst>
        <pc:spChg chg="mod">
          <ac:chgData name="DUBUIS Julien" userId="d507d28b-ef1c-4d40-92b7-eb3c03f99f97" providerId="ADAL" clId="{64C63AA7-841E-4C5C-959B-2C259A5BBBB6}" dt="2022-01-05T11:25:22.601" v="126" actId="20577"/>
          <ac:spMkLst>
            <pc:docMk/>
            <pc:sldMk cId="1579867660" sldId="5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5:57.071" v="128" actId="20577"/>
        <pc:sldMkLst>
          <pc:docMk/>
          <pc:sldMk cId="3489655058" sldId="507"/>
        </pc:sldMkLst>
        <pc:spChg chg="mod">
          <ac:chgData name="DUBUIS Julien" userId="d507d28b-ef1c-4d40-92b7-eb3c03f99f97" providerId="ADAL" clId="{64C63AA7-841E-4C5C-959B-2C259A5BBBB6}" dt="2022-01-05T11:25:57.071" v="128" actId="20577"/>
          <ac:spMkLst>
            <pc:docMk/>
            <pc:sldMk cId="3489655058" sldId="5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8:17.709" v="130" actId="20577"/>
        <pc:sldMkLst>
          <pc:docMk/>
          <pc:sldMk cId="16629865" sldId="508"/>
        </pc:sldMkLst>
        <pc:spChg chg="mod">
          <ac:chgData name="DUBUIS Julien" userId="d507d28b-ef1c-4d40-92b7-eb3c03f99f97" providerId="ADAL" clId="{64C63AA7-841E-4C5C-959B-2C259A5BBBB6}" dt="2022-01-05T11:28:17.709" v="130" actId="20577"/>
          <ac:spMkLst>
            <pc:docMk/>
            <pc:sldMk cId="16629865" sldId="5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2:49.908" v="139" actId="14100"/>
        <pc:sldMkLst>
          <pc:docMk/>
          <pc:sldMk cId="3826810441" sldId="509"/>
        </pc:sldMkLst>
        <pc:spChg chg="mod">
          <ac:chgData name="DUBUIS Julien" userId="d507d28b-ef1c-4d40-92b7-eb3c03f99f97" providerId="ADAL" clId="{64C63AA7-841E-4C5C-959B-2C259A5BBBB6}" dt="2022-01-05T11:32:49.908" v="139" actId="14100"/>
          <ac:spMkLst>
            <pc:docMk/>
            <pc:sldMk cId="3826810441" sldId="5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05.373" v="416" actId="113"/>
        <pc:sldMkLst>
          <pc:docMk/>
          <pc:sldMk cId="3050074230" sldId="510"/>
        </pc:sldMkLst>
        <pc:spChg chg="mod">
          <ac:chgData name="DUBUIS Julien" userId="d507d28b-ef1c-4d40-92b7-eb3c03f99f97" providerId="ADAL" clId="{64C63AA7-841E-4C5C-959B-2C259A5BBBB6}" dt="2022-01-05T11:52:05.373" v="416" actId="113"/>
          <ac:spMkLst>
            <pc:docMk/>
            <pc:sldMk cId="3050074230" sldId="510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3:56.393" v="141" actId="20577"/>
          <ac:spMkLst>
            <pc:docMk/>
            <pc:sldMk cId="3050074230" sldId="5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10.299" v="417" actId="113"/>
        <pc:sldMkLst>
          <pc:docMk/>
          <pc:sldMk cId="3332353078" sldId="511"/>
        </pc:sldMkLst>
        <pc:spChg chg="mod">
          <ac:chgData name="DUBUIS Julien" userId="d507d28b-ef1c-4d40-92b7-eb3c03f99f97" providerId="ADAL" clId="{64C63AA7-841E-4C5C-959B-2C259A5BBBB6}" dt="2022-01-05T11:52:10.299" v="417" actId="113"/>
          <ac:spMkLst>
            <pc:docMk/>
            <pc:sldMk cId="3332353078" sldId="511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5:20.561" v="143" actId="20577"/>
          <ac:spMkLst>
            <pc:docMk/>
            <pc:sldMk cId="3332353078" sldId="5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16.881" v="418" actId="113"/>
        <pc:sldMkLst>
          <pc:docMk/>
          <pc:sldMk cId="1100870556" sldId="512"/>
        </pc:sldMkLst>
        <pc:spChg chg="mod">
          <ac:chgData name="DUBUIS Julien" userId="d507d28b-ef1c-4d40-92b7-eb3c03f99f97" providerId="ADAL" clId="{64C63AA7-841E-4C5C-959B-2C259A5BBBB6}" dt="2022-01-05T11:52:16.881" v="418" actId="113"/>
          <ac:spMkLst>
            <pc:docMk/>
            <pc:sldMk cId="1100870556" sldId="512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5:37.366" v="148" actId="20577"/>
          <ac:spMkLst>
            <pc:docMk/>
            <pc:sldMk cId="1100870556" sldId="5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5:42.092" v="150" actId="20577"/>
        <pc:sldMkLst>
          <pc:docMk/>
          <pc:sldMk cId="4147078772" sldId="513"/>
        </pc:sldMkLst>
        <pc:spChg chg="mod">
          <ac:chgData name="DUBUIS Julien" userId="d507d28b-ef1c-4d40-92b7-eb3c03f99f97" providerId="ADAL" clId="{64C63AA7-841E-4C5C-959B-2C259A5BBBB6}" dt="2022-01-05T11:35:42.092" v="150" actId="20577"/>
          <ac:spMkLst>
            <pc:docMk/>
            <pc:sldMk cId="4147078772" sldId="5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6:02.139" v="152" actId="20577"/>
        <pc:sldMkLst>
          <pc:docMk/>
          <pc:sldMk cId="2354269234" sldId="514"/>
        </pc:sldMkLst>
        <pc:spChg chg="mod">
          <ac:chgData name="DUBUIS Julien" userId="d507d28b-ef1c-4d40-92b7-eb3c03f99f97" providerId="ADAL" clId="{64C63AA7-841E-4C5C-959B-2C259A5BBBB6}" dt="2022-01-05T11:36:02.139" v="152" actId="20577"/>
          <ac:spMkLst>
            <pc:docMk/>
            <pc:sldMk cId="2354269234" sldId="514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5T11:41:11.260" v="169" actId="20577"/>
        <pc:sldMkLst>
          <pc:docMk/>
          <pc:sldMk cId="2807999007" sldId="515"/>
        </pc:sldMkLst>
        <pc:spChg chg="mod">
          <ac:chgData name="DUBUIS Julien" userId="d507d28b-ef1c-4d40-92b7-eb3c03f99f97" providerId="ADAL" clId="{64C63AA7-841E-4C5C-959B-2C259A5BBBB6}" dt="2022-01-05T11:41:11.260" v="169" actId="20577"/>
          <ac:spMkLst>
            <pc:docMk/>
            <pc:sldMk cId="2807999007" sldId="51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40:14.569" v="158" actId="20577"/>
          <ac:spMkLst>
            <pc:docMk/>
            <pc:sldMk cId="2807999007" sldId="515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1:51:00.288" v="361" actId="20577"/>
        <pc:sldMkLst>
          <pc:docMk/>
          <pc:sldMk cId="3255624827" sldId="516"/>
        </pc:sldMkLst>
        <pc:spChg chg="mod">
          <ac:chgData name="DUBUIS Julien" userId="d507d28b-ef1c-4d40-92b7-eb3c03f99f97" providerId="ADAL" clId="{64C63AA7-841E-4C5C-959B-2C259A5BBBB6}" dt="2022-01-05T11:50:11.817" v="323" actId="255"/>
          <ac:spMkLst>
            <pc:docMk/>
            <pc:sldMk cId="3255624827" sldId="51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41:36.066" v="171" actId="20577"/>
          <ac:spMkLst>
            <pc:docMk/>
            <pc:sldMk cId="3255624827" sldId="516"/>
            <ac:spMk id="6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1:51:00.288" v="361" actId="20577"/>
          <ac:spMkLst>
            <pc:docMk/>
            <pc:sldMk cId="3255624827" sldId="516"/>
            <ac:spMk id="9" creationId="{CB8331CD-8E19-4C05-B703-FFBF9DEA2535}"/>
          </ac:spMkLst>
        </pc:spChg>
      </pc:sldChg>
      <pc:sldChg chg="modSp mod modAnim">
        <pc:chgData name="DUBUIS Julien" userId="d507d28b-ef1c-4d40-92b7-eb3c03f99f97" providerId="ADAL" clId="{64C63AA7-841E-4C5C-959B-2C259A5BBBB6}" dt="2022-01-05T12:01:22.558" v="638" actId="113"/>
        <pc:sldMkLst>
          <pc:docMk/>
          <pc:sldMk cId="3351711485" sldId="517"/>
        </pc:sldMkLst>
        <pc:spChg chg="mod">
          <ac:chgData name="DUBUIS Julien" userId="d507d28b-ef1c-4d40-92b7-eb3c03f99f97" providerId="ADAL" clId="{64C63AA7-841E-4C5C-959B-2C259A5BBBB6}" dt="2022-01-05T12:01:22.558" v="638" actId="113"/>
          <ac:spMkLst>
            <pc:docMk/>
            <pc:sldMk cId="3351711485" sldId="517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6:06.014" v="585" actId="20577"/>
          <ac:spMkLst>
            <pc:docMk/>
            <pc:sldMk cId="3351711485" sldId="5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2:07:14.735" v="642" actId="20577"/>
        <pc:sldMkLst>
          <pc:docMk/>
          <pc:sldMk cId="3818717889" sldId="518"/>
        </pc:sldMkLst>
        <pc:spChg chg="mod">
          <ac:chgData name="DUBUIS Julien" userId="d507d28b-ef1c-4d40-92b7-eb3c03f99f97" providerId="ADAL" clId="{64C63AA7-841E-4C5C-959B-2C259A5BBBB6}" dt="2022-01-05T12:07:14.735" v="642" actId="20577"/>
          <ac:spMkLst>
            <pc:docMk/>
            <pc:sldMk cId="3818717889" sldId="5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2:58.526" v="1223" actId="20577"/>
        <pc:sldMkLst>
          <pc:docMk/>
          <pc:sldMk cId="3547542671" sldId="525"/>
        </pc:sldMkLst>
        <pc:spChg chg="mod">
          <ac:chgData name="DUBUIS Julien" userId="d507d28b-ef1c-4d40-92b7-eb3c03f99f97" providerId="ADAL" clId="{64C63AA7-841E-4C5C-959B-2C259A5BBBB6}" dt="2022-01-05T15:12:58.526" v="1223" actId="20577"/>
          <ac:spMkLst>
            <pc:docMk/>
            <pc:sldMk cId="3547542671" sldId="5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4:37.933" v="1234" actId="20577"/>
        <pc:sldMkLst>
          <pc:docMk/>
          <pc:sldMk cId="1516360096" sldId="527"/>
        </pc:sldMkLst>
        <pc:spChg chg="mod">
          <ac:chgData name="DUBUIS Julien" userId="d507d28b-ef1c-4d40-92b7-eb3c03f99f97" providerId="ADAL" clId="{64C63AA7-841E-4C5C-959B-2C259A5BBBB6}" dt="2022-01-05T15:14:37.933" v="1234" actId="20577"/>
          <ac:spMkLst>
            <pc:docMk/>
            <pc:sldMk cId="1516360096" sldId="5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5:09.181" v="1238" actId="20577"/>
        <pc:sldMkLst>
          <pc:docMk/>
          <pc:sldMk cId="3257066874" sldId="528"/>
        </pc:sldMkLst>
        <pc:spChg chg="mod">
          <ac:chgData name="DUBUIS Julien" userId="d507d28b-ef1c-4d40-92b7-eb3c03f99f97" providerId="ADAL" clId="{64C63AA7-841E-4C5C-959B-2C259A5BBBB6}" dt="2022-01-05T15:15:09.181" v="1238" actId="20577"/>
          <ac:spMkLst>
            <pc:docMk/>
            <pc:sldMk cId="3257066874" sldId="5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6:17.934" v="1243" actId="20577"/>
        <pc:sldMkLst>
          <pc:docMk/>
          <pc:sldMk cId="728275079" sldId="529"/>
        </pc:sldMkLst>
        <pc:spChg chg="mod">
          <ac:chgData name="DUBUIS Julien" userId="d507d28b-ef1c-4d40-92b7-eb3c03f99f97" providerId="ADAL" clId="{64C63AA7-841E-4C5C-959B-2C259A5BBBB6}" dt="2022-01-05T15:16:17.934" v="1243" actId="20577"/>
          <ac:spMkLst>
            <pc:docMk/>
            <pc:sldMk cId="728275079" sldId="5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6:49.807" v="1247" actId="20577"/>
        <pc:sldMkLst>
          <pc:docMk/>
          <pc:sldMk cId="829451479" sldId="530"/>
        </pc:sldMkLst>
        <pc:spChg chg="mod">
          <ac:chgData name="DUBUIS Julien" userId="d507d28b-ef1c-4d40-92b7-eb3c03f99f97" providerId="ADAL" clId="{64C63AA7-841E-4C5C-959B-2C259A5BBBB6}" dt="2022-01-05T15:16:49.807" v="1247" actId="20577"/>
          <ac:spMkLst>
            <pc:docMk/>
            <pc:sldMk cId="829451479" sldId="5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7:05.086" v="1251" actId="20577"/>
        <pc:sldMkLst>
          <pc:docMk/>
          <pc:sldMk cId="3471158193" sldId="531"/>
        </pc:sldMkLst>
        <pc:spChg chg="mod">
          <ac:chgData name="DUBUIS Julien" userId="d507d28b-ef1c-4d40-92b7-eb3c03f99f97" providerId="ADAL" clId="{64C63AA7-841E-4C5C-959B-2C259A5BBBB6}" dt="2022-01-05T15:17:05.086" v="1251" actId="20577"/>
          <ac:spMkLst>
            <pc:docMk/>
            <pc:sldMk cId="3471158193" sldId="5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2:04:46.350" v="640" actId="20577"/>
        <pc:sldMkLst>
          <pc:docMk/>
          <pc:sldMk cId="328759953" sldId="532"/>
        </pc:sldMkLst>
        <pc:spChg chg="mod">
          <ac:chgData name="DUBUIS Julien" userId="d507d28b-ef1c-4d40-92b7-eb3c03f99f97" providerId="ADAL" clId="{64C63AA7-841E-4C5C-959B-2C259A5BBBB6}" dt="2022-01-05T12:04:46.350" v="640" actId="20577"/>
          <ac:spMkLst>
            <pc:docMk/>
            <pc:sldMk cId="328759953" sldId="5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4:57:21.050" v="661" actId="20577"/>
        <pc:sldMkLst>
          <pc:docMk/>
          <pc:sldMk cId="3468928974" sldId="533"/>
        </pc:sldMkLst>
        <pc:spChg chg="mod">
          <ac:chgData name="DUBUIS Julien" userId="d507d28b-ef1c-4d40-92b7-eb3c03f99f97" providerId="ADAL" clId="{64C63AA7-841E-4C5C-959B-2C259A5BBBB6}" dt="2022-01-05T14:57:21.050" v="661" actId="20577"/>
          <ac:spMkLst>
            <pc:docMk/>
            <pc:sldMk cId="3468928974" sldId="533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03:26.394" v="667" actId="1037"/>
        <pc:sldMkLst>
          <pc:docMk/>
          <pc:sldMk cId="2659592756" sldId="534"/>
        </pc:sldMkLst>
        <pc:spChg chg="mod">
          <ac:chgData name="DUBUIS Julien" userId="d507d28b-ef1c-4d40-92b7-eb3c03f99f97" providerId="ADAL" clId="{64C63AA7-841E-4C5C-959B-2C259A5BBBB6}" dt="2022-01-05T15:03:26.394" v="667" actId="1037"/>
          <ac:spMkLst>
            <pc:docMk/>
            <pc:sldMk cId="2659592756" sldId="53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3:57.434" v="1229" actId="20577"/>
        <pc:sldMkLst>
          <pc:docMk/>
          <pc:sldMk cId="1613325881" sldId="535"/>
        </pc:sldMkLst>
        <pc:spChg chg="mod">
          <ac:chgData name="DUBUIS Julien" userId="d507d28b-ef1c-4d40-92b7-eb3c03f99f97" providerId="ADAL" clId="{64C63AA7-841E-4C5C-959B-2C259A5BBBB6}" dt="2022-01-05T15:13:57.434" v="1229" actId="20577"/>
          <ac:spMkLst>
            <pc:docMk/>
            <pc:sldMk cId="1613325881" sldId="535"/>
            <ac:spMk id="6" creationId="{00000000-0000-0000-0000-000000000000}"/>
          </ac:spMkLst>
        </pc:spChg>
      </pc:sldChg>
      <pc:sldChg chg="addSp modSp">
        <pc:chgData name="DUBUIS Julien" userId="d507d28b-ef1c-4d40-92b7-eb3c03f99f97" providerId="ADAL" clId="{64C63AA7-841E-4C5C-959B-2C259A5BBBB6}" dt="2022-01-05T15:14:15.556" v="1230"/>
        <pc:sldMkLst>
          <pc:docMk/>
          <pc:sldMk cId="4027611004" sldId="536"/>
        </pc:sldMkLst>
        <pc:spChg chg="add mod">
          <ac:chgData name="DUBUIS Julien" userId="d507d28b-ef1c-4d40-92b7-eb3c03f99f97" providerId="ADAL" clId="{64C63AA7-841E-4C5C-959B-2C259A5BBBB6}" dt="2022-01-05T15:14:15.556" v="1230"/>
          <ac:spMkLst>
            <pc:docMk/>
            <pc:sldMk cId="4027611004" sldId="536"/>
            <ac:spMk id="6" creationId="{6FEAF725-FC50-46AA-8092-60CC94AC624E}"/>
          </ac:spMkLst>
        </pc:spChg>
      </pc:sldChg>
      <pc:sldChg chg="addSp modSp mod modAnim chgLayout">
        <pc:chgData name="DUBUIS Julien" userId="d507d28b-ef1c-4d40-92b7-eb3c03f99f97" providerId="ADAL" clId="{64C63AA7-841E-4C5C-959B-2C259A5BBBB6}" dt="2022-01-05T15:34:02.836" v="1562"/>
        <pc:sldMkLst>
          <pc:docMk/>
          <pc:sldMk cId="2552397148" sldId="537"/>
        </pc:sldMkLst>
        <pc:spChg chg="add mod ord">
          <ac:chgData name="DUBUIS Julien" userId="d507d28b-ef1c-4d40-92b7-eb3c03f99f97" providerId="ADAL" clId="{64C63AA7-841E-4C5C-959B-2C259A5BBBB6}" dt="2022-01-05T15:21:53.454" v="1470" actId="255"/>
          <ac:spMkLst>
            <pc:docMk/>
            <pc:sldMk cId="2552397148" sldId="537"/>
            <ac:spMk id="2" creationId="{D86F3A4D-3027-4DF8-9968-729E9D91FF48}"/>
          </ac:spMkLst>
        </pc:spChg>
        <pc:spChg chg="mod ord">
          <ac:chgData name="DUBUIS Julien" userId="d507d28b-ef1c-4d40-92b7-eb3c03f99f97" providerId="ADAL" clId="{64C63AA7-841E-4C5C-959B-2C259A5BBBB6}" dt="2022-01-05T15:21:11.725" v="1446" actId="20577"/>
          <ac:spMkLst>
            <pc:docMk/>
            <pc:sldMk cId="2552397148" sldId="53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18:18.574" v="1257" actId="20577"/>
          <ac:spMkLst>
            <pc:docMk/>
            <pc:sldMk cId="2552397148" sldId="537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5T15:19:20.766" v="1346" actId="700"/>
          <ac:spMkLst>
            <pc:docMk/>
            <pc:sldMk cId="2552397148" sldId="537"/>
            <ac:spMk id="7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5:33:48.390" v="1560" actId="20577"/>
          <ac:spMkLst>
            <pc:docMk/>
            <pc:sldMk cId="2552397148" sldId="537"/>
            <ac:spMk id="8" creationId="{23461CD2-596E-414F-80FE-8CD6E1A22DFB}"/>
          </ac:spMkLst>
        </pc:spChg>
        <pc:spChg chg="add mod">
          <ac:chgData name="DUBUIS Julien" userId="d507d28b-ef1c-4d40-92b7-eb3c03f99f97" providerId="ADAL" clId="{64C63AA7-841E-4C5C-959B-2C259A5BBBB6}" dt="2022-01-05T15:33:17.793" v="1557" actId="1037"/>
          <ac:spMkLst>
            <pc:docMk/>
            <pc:sldMk cId="2552397148" sldId="537"/>
            <ac:spMk id="9" creationId="{73C020DF-4DE7-43D9-AF30-AE4280F11934}"/>
          </ac:spMkLst>
        </pc:spChg>
        <pc:picChg chg="mod">
          <ac:chgData name="DUBUIS Julien" userId="d507d28b-ef1c-4d40-92b7-eb3c03f99f97" providerId="ADAL" clId="{64C63AA7-841E-4C5C-959B-2C259A5BBBB6}" dt="2022-01-05T15:21:57.236" v="1472" actId="1036"/>
          <ac:picMkLst>
            <pc:docMk/>
            <pc:sldMk cId="2552397148" sldId="537"/>
            <ac:picMk id="9218" creationId="{00000000-0000-0000-0000-000000000000}"/>
          </ac:picMkLst>
        </pc:picChg>
      </pc:sldChg>
      <pc:sldChg chg="modSp mod">
        <pc:chgData name="DUBUIS Julien" userId="d507d28b-ef1c-4d40-92b7-eb3c03f99f97" providerId="ADAL" clId="{64C63AA7-841E-4C5C-959B-2C259A5BBBB6}" dt="2022-01-05T15:45:22.899" v="1903" actId="1035"/>
        <pc:sldMkLst>
          <pc:docMk/>
          <pc:sldMk cId="2647182271" sldId="538"/>
        </pc:sldMkLst>
        <pc:spChg chg="mod">
          <ac:chgData name="DUBUIS Julien" userId="d507d28b-ef1c-4d40-92b7-eb3c03f99f97" providerId="ADAL" clId="{64C63AA7-841E-4C5C-959B-2C259A5BBBB6}" dt="2022-01-05T15:45:18.019" v="1899" actId="5793"/>
          <ac:spMkLst>
            <pc:docMk/>
            <pc:sldMk cId="2647182271" sldId="53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42:50.829" v="1863" actId="20577"/>
          <ac:spMkLst>
            <pc:docMk/>
            <pc:sldMk cId="2647182271" sldId="538"/>
            <ac:spMk id="6" creationId="{00000000-0000-0000-0000-000000000000}"/>
          </ac:spMkLst>
        </pc:spChg>
        <pc:graphicFrameChg chg="mod">
          <ac:chgData name="DUBUIS Julien" userId="d507d28b-ef1c-4d40-92b7-eb3c03f99f97" providerId="ADAL" clId="{64C63AA7-841E-4C5C-959B-2C259A5BBBB6}" dt="2022-01-05T15:45:22.899" v="1903" actId="1035"/>
          <ac:graphicFrameMkLst>
            <pc:docMk/>
            <pc:sldMk cId="2647182271" sldId="538"/>
            <ac:graphicFrameMk id="2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64C63AA7-841E-4C5C-959B-2C259A5BBBB6}" dt="2022-01-05T15:46:17.614" v="1905" actId="20577"/>
        <pc:sldMkLst>
          <pc:docMk/>
          <pc:sldMk cId="294681123" sldId="539"/>
        </pc:sldMkLst>
        <pc:spChg chg="mod">
          <ac:chgData name="DUBUIS Julien" userId="d507d28b-ef1c-4d40-92b7-eb3c03f99f97" providerId="ADAL" clId="{64C63AA7-841E-4C5C-959B-2C259A5BBBB6}" dt="2022-01-05T15:46:17.614" v="1905" actId="20577"/>
          <ac:spMkLst>
            <pc:docMk/>
            <pc:sldMk cId="294681123" sldId="5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8:35.368" v="1907" actId="20577"/>
        <pc:sldMkLst>
          <pc:docMk/>
          <pc:sldMk cId="2777337" sldId="540"/>
        </pc:sldMkLst>
        <pc:spChg chg="mod">
          <ac:chgData name="DUBUIS Julien" userId="d507d28b-ef1c-4d40-92b7-eb3c03f99f97" providerId="ADAL" clId="{64C63AA7-841E-4C5C-959B-2C259A5BBBB6}" dt="2022-01-05T15:48:35.368" v="1907" actId="20577"/>
          <ac:spMkLst>
            <pc:docMk/>
            <pc:sldMk cId="2777337" sldId="5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8:42.071" v="1909" actId="20577"/>
        <pc:sldMkLst>
          <pc:docMk/>
          <pc:sldMk cId="4125972258" sldId="541"/>
        </pc:sldMkLst>
        <pc:spChg chg="mod">
          <ac:chgData name="DUBUIS Julien" userId="d507d28b-ef1c-4d40-92b7-eb3c03f99f97" providerId="ADAL" clId="{64C63AA7-841E-4C5C-959B-2C259A5BBBB6}" dt="2022-01-05T15:48:42.071" v="1909" actId="20577"/>
          <ac:spMkLst>
            <pc:docMk/>
            <pc:sldMk cId="4125972258" sldId="5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9:34.347" v="1911" actId="20577"/>
        <pc:sldMkLst>
          <pc:docMk/>
          <pc:sldMk cId="3893707010" sldId="542"/>
        </pc:sldMkLst>
        <pc:spChg chg="mod">
          <ac:chgData name="DUBUIS Julien" userId="d507d28b-ef1c-4d40-92b7-eb3c03f99f97" providerId="ADAL" clId="{64C63AA7-841E-4C5C-959B-2C259A5BBBB6}" dt="2022-01-05T15:49:34.347" v="1911" actId="20577"/>
          <ac:spMkLst>
            <pc:docMk/>
            <pc:sldMk cId="3893707010" sldId="542"/>
            <ac:spMk id="6" creationId="{00000000-0000-0000-0000-000000000000}"/>
          </ac:spMkLst>
        </pc:spChg>
      </pc:sldChg>
      <pc:sldChg chg="modSp mod ord">
        <pc:chgData name="DUBUIS Julien" userId="d507d28b-ef1c-4d40-92b7-eb3c03f99f97" providerId="ADAL" clId="{64C63AA7-841E-4C5C-959B-2C259A5BBBB6}" dt="2022-01-05T19:50:45.916" v="2963" actId="255"/>
        <pc:sldMkLst>
          <pc:docMk/>
          <pc:sldMk cId="3692606379" sldId="543"/>
        </pc:sldMkLst>
        <pc:spChg chg="mod">
          <ac:chgData name="DUBUIS Julien" userId="d507d28b-ef1c-4d40-92b7-eb3c03f99f97" providerId="ADAL" clId="{64C63AA7-841E-4C5C-959B-2C259A5BBBB6}" dt="2022-01-05T19:50:45.916" v="2963" actId="255"/>
          <ac:spMkLst>
            <pc:docMk/>
            <pc:sldMk cId="3692606379" sldId="543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14:39.431" v="1913" actId="20577"/>
          <ac:spMkLst>
            <pc:docMk/>
            <pc:sldMk cId="3692606379" sldId="543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64C63AA7-841E-4C5C-959B-2C259A5BBBB6}" dt="2022-01-05T19:52:29.130" v="3055" actId="47"/>
        <pc:sldMkLst>
          <pc:docMk/>
          <pc:sldMk cId="1864386839" sldId="544"/>
        </pc:sldMkLst>
      </pc:sldChg>
      <pc:sldChg chg="modSp mod">
        <pc:chgData name="DUBUIS Julien" userId="d507d28b-ef1c-4d40-92b7-eb3c03f99f97" providerId="ADAL" clId="{64C63AA7-841E-4C5C-959B-2C259A5BBBB6}" dt="2022-01-05T19:55:25.298" v="3060" actId="255"/>
        <pc:sldMkLst>
          <pc:docMk/>
          <pc:sldMk cId="3178917385" sldId="545"/>
        </pc:sldMkLst>
        <pc:spChg chg="mod">
          <ac:chgData name="DUBUIS Julien" userId="d507d28b-ef1c-4d40-92b7-eb3c03f99f97" providerId="ADAL" clId="{64C63AA7-841E-4C5C-959B-2C259A5BBBB6}" dt="2022-01-05T19:55:25.298" v="3060" actId="255"/>
          <ac:spMkLst>
            <pc:docMk/>
            <pc:sldMk cId="3178917385" sldId="54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4:51.627" v="3057" actId="20577"/>
          <ac:spMkLst>
            <pc:docMk/>
            <pc:sldMk cId="3178917385" sldId="545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5T19:59:35.979" v="3228" actId="20577"/>
        <pc:sldMkLst>
          <pc:docMk/>
          <pc:sldMk cId="852915470" sldId="546"/>
        </pc:sldMkLst>
        <pc:spChg chg="mod">
          <ac:chgData name="DUBUIS Julien" userId="d507d28b-ef1c-4d40-92b7-eb3c03f99f97" providerId="ADAL" clId="{64C63AA7-841E-4C5C-959B-2C259A5BBBB6}" dt="2022-01-05T19:59:35.979" v="3228" actId="20577"/>
          <ac:spMkLst>
            <pc:docMk/>
            <pc:sldMk cId="852915470" sldId="54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5:35.993" v="3063" actId="20577"/>
          <ac:spMkLst>
            <pc:docMk/>
            <pc:sldMk cId="852915470" sldId="546"/>
            <ac:spMk id="6" creationId="{00000000-0000-0000-0000-000000000000}"/>
          </ac:spMkLst>
        </pc:spChg>
      </pc:sldChg>
      <pc:sldChg chg="addSp delSp modSp mod modAnim chgLayout">
        <pc:chgData name="DUBUIS Julien" userId="d507d28b-ef1c-4d40-92b7-eb3c03f99f97" providerId="ADAL" clId="{64C63AA7-841E-4C5C-959B-2C259A5BBBB6}" dt="2022-01-31T08:10:10.723" v="7279"/>
        <pc:sldMkLst>
          <pc:docMk/>
          <pc:sldMk cId="2846934703" sldId="547"/>
        </pc:sldMkLst>
        <pc:spChg chg="add mod ord">
          <ac:chgData name="DUBUIS Julien" userId="d507d28b-ef1c-4d40-92b7-eb3c03f99f97" providerId="ADAL" clId="{64C63AA7-841E-4C5C-959B-2C259A5BBBB6}" dt="2022-01-06T08:43:36.026" v="3414" actId="5793"/>
          <ac:spMkLst>
            <pc:docMk/>
            <pc:sldMk cId="2846934703" sldId="547"/>
            <ac:spMk id="2" creationId="{14CF3C18-5B5E-410C-9F3A-C1068F232D48}"/>
          </ac:spMkLst>
        </pc:spChg>
        <pc:spChg chg="add mod">
          <ac:chgData name="DUBUIS Julien" userId="d507d28b-ef1c-4d40-92b7-eb3c03f99f97" providerId="ADAL" clId="{64C63AA7-841E-4C5C-959B-2C259A5BBBB6}" dt="2022-01-06T08:45:40.341" v="3444" actId="1076"/>
          <ac:spMkLst>
            <pc:docMk/>
            <pc:sldMk cId="2846934703" sldId="547"/>
            <ac:spMk id="3" creationId="{9C59605D-40DE-4B6D-9507-B38C01FE858F}"/>
          </ac:spMkLst>
        </pc:spChg>
        <pc:spChg chg="mod ord">
          <ac:chgData name="DUBUIS Julien" userId="d507d28b-ef1c-4d40-92b7-eb3c03f99f97" providerId="ADAL" clId="{64C63AA7-841E-4C5C-959B-2C259A5BBBB6}" dt="2022-01-06T08:39:13.556" v="3239" actId="14100"/>
          <ac:spMkLst>
            <pc:docMk/>
            <pc:sldMk cId="2846934703" sldId="54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20:00:43.356" v="3235" actId="14100"/>
          <ac:spMkLst>
            <pc:docMk/>
            <pc:sldMk cId="2846934703" sldId="547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8:39:09.523" v="3238" actId="700"/>
          <ac:spMkLst>
            <pc:docMk/>
            <pc:sldMk cId="2846934703" sldId="547"/>
            <ac:spMk id="7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08:49:01.304" v="3471" actId="122"/>
          <ac:spMkLst>
            <pc:docMk/>
            <pc:sldMk cId="2846934703" sldId="547"/>
            <ac:spMk id="16" creationId="{F0FD6E91-1ED9-4FB3-80D9-93FC4481E7E2}"/>
          </ac:spMkLst>
        </pc:spChg>
        <pc:spChg chg="add mod">
          <ac:chgData name="DUBUIS Julien" userId="d507d28b-ef1c-4d40-92b7-eb3c03f99f97" providerId="ADAL" clId="{64C63AA7-841E-4C5C-959B-2C259A5BBBB6}" dt="2022-01-06T08:48:58.412" v="3470" actId="122"/>
          <ac:spMkLst>
            <pc:docMk/>
            <pc:sldMk cId="2846934703" sldId="547"/>
            <ac:spMk id="17" creationId="{1570C77C-7F76-4D76-879E-ADF852125E55}"/>
          </ac:spMkLst>
        </pc:spChg>
        <pc:picChg chg="add mod">
          <ac:chgData name="DUBUIS Julien" userId="d507d28b-ef1c-4d40-92b7-eb3c03f99f97" providerId="ADAL" clId="{64C63AA7-841E-4C5C-959B-2C259A5BBBB6}" dt="2022-01-06T08:47:10.102" v="3450" actId="1076"/>
          <ac:picMkLst>
            <pc:docMk/>
            <pc:sldMk cId="2846934703" sldId="547"/>
            <ac:picMk id="14" creationId="{C9D65F2C-A18B-4941-94D7-F46BBC364389}"/>
          </ac:picMkLst>
        </pc:picChg>
        <pc:picChg chg="add mod">
          <ac:chgData name="DUBUIS Julien" userId="d507d28b-ef1c-4d40-92b7-eb3c03f99f97" providerId="ADAL" clId="{64C63AA7-841E-4C5C-959B-2C259A5BBBB6}" dt="2022-01-06T08:48:48.230" v="3468" actId="1038"/>
          <ac:picMkLst>
            <pc:docMk/>
            <pc:sldMk cId="2846934703" sldId="547"/>
            <ac:picMk id="15" creationId="{096372DA-DB0B-4076-A0CE-259F8077E537}"/>
          </ac:picMkLst>
        </pc:picChg>
        <pc:picChg chg="add mod">
          <ac:chgData name="DUBUIS Julien" userId="d507d28b-ef1c-4d40-92b7-eb3c03f99f97" providerId="ADAL" clId="{64C63AA7-841E-4C5C-959B-2C259A5BBBB6}" dt="2022-01-06T08:44:57.017" v="3417" actId="1076"/>
          <ac:picMkLst>
            <pc:docMk/>
            <pc:sldMk cId="2846934703" sldId="547"/>
            <ac:picMk id="1026" creationId="{08EDC7AE-46E9-467C-92F5-C5868FCCA79A}"/>
          </ac:picMkLst>
        </pc:picChg>
        <pc:picChg chg="del mod">
          <ac:chgData name="DUBUIS Julien" userId="d507d28b-ef1c-4d40-92b7-eb3c03f99f97" providerId="ADAL" clId="{64C63AA7-841E-4C5C-959B-2C259A5BBBB6}" dt="2022-01-06T08:42:56.371" v="3327" actId="478"/>
          <ac:picMkLst>
            <pc:docMk/>
            <pc:sldMk cId="2846934703" sldId="547"/>
            <ac:picMk id="4098" creationId="{00000000-0000-0000-0000-000000000000}"/>
          </ac:picMkLst>
        </pc:picChg>
        <pc:cxnChg chg="add mod">
          <ac:chgData name="DUBUIS Julien" userId="d507d28b-ef1c-4d40-92b7-eb3c03f99f97" providerId="ADAL" clId="{64C63AA7-841E-4C5C-959B-2C259A5BBBB6}" dt="2022-01-06T08:47:02.117" v="3448" actId="208"/>
          <ac:cxnSpMkLst>
            <pc:docMk/>
            <pc:sldMk cId="2846934703" sldId="547"/>
            <ac:cxnSpMk id="9" creationId="{7C8F6CB0-7051-41D2-8D2B-0DC97E220BC1}"/>
          </ac:cxnSpMkLst>
        </pc:cxnChg>
        <pc:cxnChg chg="add mod">
          <ac:chgData name="DUBUIS Julien" userId="d507d28b-ef1c-4d40-92b7-eb3c03f99f97" providerId="ADAL" clId="{64C63AA7-841E-4C5C-959B-2C259A5BBBB6}" dt="2022-01-06T08:47:02.117" v="3448" actId="208"/>
          <ac:cxnSpMkLst>
            <pc:docMk/>
            <pc:sldMk cId="2846934703" sldId="547"/>
            <ac:cxnSpMk id="11" creationId="{082F041F-FBF3-4C44-B6CC-3543991F68CF}"/>
          </ac:cxnSpMkLst>
        </pc:cxnChg>
      </pc:sldChg>
      <pc:sldChg chg="modSp mod modAnim">
        <pc:chgData name="DUBUIS Julien" userId="d507d28b-ef1c-4d40-92b7-eb3c03f99f97" providerId="ADAL" clId="{64C63AA7-841E-4C5C-959B-2C259A5BBBB6}" dt="2022-01-06T09:33:30.813" v="4616" actId="20577"/>
        <pc:sldMkLst>
          <pc:docMk/>
          <pc:sldMk cId="3052277687" sldId="548"/>
        </pc:sldMkLst>
        <pc:spChg chg="mod">
          <ac:chgData name="DUBUIS Julien" userId="d507d28b-ef1c-4d40-92b7-eb3c03f99f97" providerId="ADAL" clId="{64C63AA7-841E-4C5C-959B-2C259A5BBBB6}" dt="2022-01-06T09:33:30.813" v="4616" actId="20577"/>
          <ac:spMkLst>
            <pc:docMk/>
            <pc:sldMk cId="3052277687" sldId="548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32:05.949" v="4613" actId="20577"/>
          <ac:spMkLst>
            <pc:docMk/>
            <pc:sldMk cId="3052277687" sldId="548"/>
            <ac:spMk id="6" creationId="{00000000-0000-0000-0000-000000000000}"/>
          </ac:spMkLst>
        </pc:spChg>
      </pc:sldChg>
      <pc:sldChg chg="modSp del mod modAnim">
        <pc:chgData name="DUBUIS Julien" userId="d507d28b-ef1c-4d40-92b7-eb3c03f99f97" providerId="ADAL" clId="{64C63AA7-841E-4C5C-959B-2C259A5BBBB6}" dt="2022-01-06T20:00:53.309" v="7176" actId="47"/>
        <pc:sldMkLst>
          <pc:docMk/>
          <pc:sldMk cId="2716134851" sldId="549"/>
        </pc:sldMkLst>
        <pc:spChg chg="mod">
          <ac:chgData name="DUBUIS Julien" userId="d507d28b-ef1c-4d40-92b7-eb3c03f99f97" providerId="ADAL" clId="{64C63AA7-841E-4C5C-959B-2C259A5BBBB6}" dt="2022-01-06T09:53:36.296" v="4703" actId="255"/>
          <ac:spMkLst>
            <pc:docMk/>
            <pc:sldMk cId="2716134851" sldId="549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4:03.325" v="4704" actId="1076"/>
          <ac:spMkLst>
            <pc:docMk/>
            <pc:sldMk cId="2716134851" sldId="549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44:51.559" v="4618" actId="20577"/>
          <ac:spMkLst>
            <pc:docMk/>
            <pc:sldMk cId="2716134851" sldId="549"/>
            <ac:spMk id="6" creationId="{00000000-0000-0000-0000-000000000000}"/>
          </ac:spMkLst>
        </pc:spChg>
      </pc:sldChg>
      <pc:sldChg chg="modSp del mod">
        <pc:chgData name="DUBUIS Julien" userId="d507d28b-ef1c-4d40-92b7-eb3c03f99f97" providerId="ADAL" clId="{64C63AA7-841E-4C5C-959B-2C259A5BBBB6}" dt="2022-01-06T20:00:53.542" v="7177" actId="47"/>
        <pc:sldMkLst>
          <pc:docMk/>
          <pc:sldMk cId="2734996231" sldId="550"/>
        </pc:sldMkLst>
        <pc:spChg chg="mod">
          <ac:chgData name="DUBUIS Julien" userId="d507d28b-ef1c-4d40-92b7-eb3c03f99f97" providerId="ADAL" clId="{64C63AA7-841E-4C5C-959B-2C259A5BBBB6}" dt="2022-01-06T09:56:00.036" v="4722" actId="1038"/>
          <ac:spMkLst>
            <pc:docMk/>
            <pc:sldMk cId="2734996231" sldId="550"/>
            <ac:spMk id="6" creationId="{00000000-0000-0000-0000-000000000000}"/>
          </ac:spMkLst>
        </pc:spChg>
      </pc:sldChg>
      <pc:sldChg chg="modSp del mod">
        <pc:chgData name="DUBUIS Julien" userId="d507d28b-ef1c-4d40-92b7-eb3c03f99f97" providerId="ADAL" clId="{64C63AA7-841E-4C5C-959B-2C259A5BBBB6}" dt="2022-01-06T20:00:53.857" v="7178" actId="47"/>
        <pc:sldMkLst>
          <pc:docMk/>
          <pc:sldMk cId="1935360664" sldId="551"/>
        </pc:sldMkLst>
        <pc:spChg chg="mod">
          <ac:chgData name="DUBUIS Julien" userId="d507d28b-ef1c-4d40-92b7-eb3c03f99f97" providerId="ADAL" clId="{64C63AA7-841E-4C5C-959B-2C259A5BBBB6}" dt="2022-01-06T09:56:41.221" v="4727" actId="20577"/>
          <ac:spMkLst>
            <pc:docMk/>
            <pc:sldMk cId="1935360664" sldId="551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6:05.207" v="4724" actId="20577"/>
          <ac:spMkLst>
            <pc:docMk/>
            <pc:sldMk cId="1935360664" sldId="551"/>
            <ac:spMk id="6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6:45.492" v="4735" actId="1036"/>
          <ac:spMkLst>
            <pc:docMk/>
            <pc:sldMk cId="1935360664" sldId="551"/>
            <ac:spMk id="8" creationId="{00000000-0000-0000-0000-000000000000}"/>
          </ac:spMkLst>
        </pc:spChg>
      </pc:sldChg>
      <pc:sldChg chg="modSp del mod">
        <pc:chgData name="DUBUIS Julien" userId="d507d28b-ef1c-4d40-92b7-eb3c03f99f97" providerId="ADAL" clId="{64C63AA7-841E-4C5C-959B-2C259A5BBBB6}" dt="2022-01-06T20:00:54.028" v="7179" actId="47"/>
        <pc:sldMkLst>
          <pc:docMk/>
          <pc:sldMk cId="1126656394" sldId="552"/>
        </pc:sldMkLst>
        <pc:spChg chg="mod">
          <ac:chgData name="DUBUIS Julien" userId="d507d28b-ef1c-4d40-92b7-eb3c03f99f97" providerId="ADAL" clId="{64C63AA7-841E-4C5C-959B-2C259A5BBBB6}" dt="2022-01-06T09:56:38.106" v="4726" actId="20577"/>
          <ac:spMkLst>
            <pc:docMk/>
            <pc:sldMk cId="1126656394" sldId="552"/>
            <ac:spMk id="6" creationId="{00000000-0000-0000-0000-000000000000}"/>
          </ac:spMkLst>
        </pc:spChg>
      </pc:sldChg>
      <pc:sldChg chg="addSp delSp modSp del mod modAnim chgLayout">
        <pc:chgData name="DUBUIS Julien" userId="d507d28b-ef1c-4d40-92b7-eb3c03f99f97" providerId="ADAL" clId="{64C63AA7-841E-4C5C-959B-2C259A5BBBB6}" dt="2022-01-06T20:00:54.307" v="7180" actId="47"/>
        <pc:sldMkLst>
          <pc:docMk/>
          <pc:sldMk cId="1377661885" sldId="553"/>
        </pc:sldMkLst>
        <pc:spChg chg="add mod ord">
          <ac:chgData name="DUBUIS Julien" userId="d507d28b-ef1c-4d40-92b7-eb3c03f99f97" providerId="ADAL" clId="{64C63AA7-841E-4C5C-959B-2C259A5BBBB6}" dt="2022-01-06T10:00:10.254" v="4869" actId="113"/>
          <ac:spMkLst>
            <pc:docMk/>
            <pc:sldMk cId="1377661885" sldId="553"/>
            <ac:spMk id="2" creationId="{91FD0669-2749-4E83-9955-9BEC48EB1168}"/>
          </ac:spMkLst>
        </pc:spChg>
        <pc:spChg chg="mod ord">
          <ac:chgData name="DUBUIS Julien" userId="d507d28b-ef1c-4d40-92b7-eb3c03f99f97" providerId="ADAL" clId="{64C63AA7-841E-4C5C-959B-2C259A5BBBB6}" dt="2022-01-06T09:58:16.071" v="4757" actId="14100"/>
          <ac:spMkLst>
            <pc:docMk/>
            <pc:sldMk cId="1377661885" sldId="553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7:12.808" v="4740" actId="20577"/>
          <ac:spMkLst>
            <pc:docMk/>
            <pc:sldMk cId="1377661885" sldId="553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9:58:12.273" v="4756" actId="700"/>
          <ac:spMkLst>
            <pc:docMk/>
            <pc:sldMk cId="1377661885" sldId="553"/>
            <ac:spMk id="7" creationId="{00000000-0000-0000-0000-000000000000}"/>
          </ac:spMkLst>
        </pc:spChg>
        <pc:spChg chg="add del">
          <ac:chgData name="DUBUIS Julien" userId="d507d28b-ef1c-4d40-92b7-eb3c03f99f97" providerId="ADAL" clId="{64C63AA7-841E-4C5C-959B-2C259A5BBBB6}" dt="2022-01-06T10:02:14.074" v="4877" actId="22"/>
          <ac:spMkLst>
            <pc:docMk/>
            <pc:sldMk cId="1377661885" sldId="553"/>
            <ac:spMk id="9" creationId="{718BE460-15B1-4ADD-B148-FBE493516C55}"/>
          </ac:spMkLst>
        </pc:spChg>
        <pc:spChg chg="add mod">
          <ac:chgData name="DUBUIS Julien" userId="d507d28b-ef1c-4d40-92b7-eb3c03f99f97" providerId="ADAL" clId="{64C63AA7-841E-4C5C-959B-2C259A5BBBB6}" dt="2022-01-06T10:03:22.857" v="4931" actId="1038"/>
          <ac:spMkLst>
            <pc:docMk/>
            <pc:sldMk cId="1377661885" sldId="553"/>
            <ac:spMk id="10" creationId="{4B061AFE-0FE4-4F2F-9481-48E3949D8C61}"/>
          </ac:spMkLst>
        </pc:spChg>
        <pc:spChg chg="add mod">
          <ac:chgData name="DUBUIS Julien" userId="d507d28b-ef1c-4d40-92b7-eb3c03f99f97" providerId="ADAL" clId="{64C63AA7-841E-4C5C-959B-2C259A5BBBB6}" dt="2022-01-06T10:04:42.101" v="4993" actId="114"/>
          <ac:spMkLst>
            <pc:docMk/>
            <pc:sldMk cId="1377661885" sldId="553"/>
            <ac:spMk id="11" creationId="{531C67A7-3132-4C74-BB7D-00327D01C9ED}"/>
          </ac:spMkLst>
        </pc:spChg>
        <pc:picChg chg="mod">
          <ac:chgData name="DUBUIS Julien" userId="d507d28b-ef1c-4d40-92b7-eb3c03f99f97" providerId="ADAL" clId="{64C63AA7-841E-4C5C-959B-2C259A5BBBB6}" dt="2022-01-06T10:00:27.120" v="4875" actId="1037"/>
          <ac:picMkLst>
            <pc:docMk/>
            <pc:sldMk cId="1377661885" sldId="553"/>
            <ac:picMk id="1026" creationId="{00000000-0000-0000-0000-000000000000}"/>
          </ac:picMkLst>
        </pc:picChg>
      </pc:sldChg>
      <pc:sldChg chg="del">
        <pc:chgData name="DUBUIS Julien" userId="d507d28b-ef1c-4d40-92b7-eb3c03f99f97" providerId="ADAL" clId="{64C63AA7-841E-4C5C-959B-2C259A5BBBB6}" dt="2022-01-06T10:06:32.546" v="4994" actId="47"/>
        <pc:sldMkLst>
          <pc:docMk/>
          <pc:sldMk cId="3134001944" sldId="554"/>
        </pc:sldMkLst>
      </pc:sldChg>
      <pc:sldChg chg="del">
        <pc:chgData name="DUBUIS Julien" userId="d507d28b-ef1c-4d40-92b7-eb3c03f99f97" providerId="ADAL" clId="{64C63AA7-841E-4C5C-959B-2C259A5BBBB6}" dt="2022-01-06T10:06:33.577" v="4995" actId="47"/>
        <pc:sldMkLst>
          <pc:docMk/>
          <pc:sldMk cId="1887219828" sldId="555"/>
        </pc:sldMkLst>
      </pc:sldChg>
      <pc:sldChg chg="modSp del mod">
        <pc:chgData name="DUBUIS Julien" userId="d507d28b-ef1c-4d40-92b7-eb3c03f99f97" providerId="ADAL" clId="{64C63AA7-841E-4C5C-959B-2C259A5BBBB6}" dt="2022-01-06T20:00:54.836" v="7182" actId="47"/>
        <pc:sldMkLst>
          <pc:docMk/>
          <pc:sldMk cId="3460431159" sldId="556"/>
        </pc:sldMkLst>
        <pc:spChg chg="mod">
          <ac:chgData name="DUBUIS Julien" userId="d507d28b-ef1c-4d40-92b7-eb3c03f99f97" providerId="ADAL" clId="{64C63AA7-841E-4C5C-959B-2C259A5BBBB6}" dt="2022-01-06T10:09:57.395" v="5096" actId="255"/>
          <ac:spMkLst>
            <pc:docMk/>
            <pc:sldMk cId="3460431159" sldId="556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8:46.791" v="5092" actId="20577"/>
          <ac:spMkLst>
            <pc:docMk/>
            <pc:sldMk cId="3460431159" sldId="556"/>
            <ac:spMk id="6" creationId="{00000000-0000-0000-0000-000000000000}"/>
          </ac:spMkLst>
        </pc:spChg>
      </pc:sldChg>
      <pc:sldChg chg="modSp del mod modAnim">
        <pc:chgData name="DUBUIS Julien" userId="d507d28b-ef1c-4d40-92b7-eb3c03f99f97" providerId="ADAL" clId="{64C63AA7-841E-4C5C-959B-2C259A5BBBB6}" dt="2022-01-06T20:00:55.672" v="7183" actId="47"/>
        <pc:sldMkLst>
          <pc:docMk/>
          <pc:sldMk cId="3870473792" sldId="557"/>
        </pc:sldMkLst>
        <pc:spChg chg="mod">
          <ac:chgData name="DUBUIS Julien" userId="d507d28b-ef1c-4d40-92b7-eb3c03f99f97" providerId="ADAL" clId="{64C63AA7-841E-4C5C-959B-2C259A5BBBB6}" dt="2022-01-06T10:11:02.809" v="5101" actId="20577"/>
          <ac:spMkLst>
            <pc:docMk/>
            <pc:sldMk cId="3870473792" sldId="557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10:46.315" v="5098" actId="20577"/>
          <ac:spMkLst>
            <pc:docMk/>
            <pc:sldMk cId="3870473792" sldId="557"/>
            <ac:spMk id="6" creationId="{00000000-0000-0000-0000-000000000000}"/>
          </ac:spMkLst>
        </pc:spChg>
      </pc:sldChg>
      <pc:sldChg chg="modSp del mod">
        <pc:chgData name="DUBUIS Julien" userId="d507d28b-ef1c-4d40-92b7-eb3c03f99f97" providerId="ADAL" clId="{64C63AA7-841E-4C5C-959B-2C259A5BBBB6}" dt="2022-01-06T20:00:57.010" v="7185" actId="47"/>
        <pc:sldMkLst>
          <pc:docMk/>
          <pc:sldMk cId="1395841861" sldId="558"/>
        </pc:sldMkLst>
        <pc:spChg chg="mod">
          <ac:chgData name="DUBUIS Julien" userId="d507d28b-ef1c-4d40-92b7-eb3c03f99f97" providerId="ADAL" clId="{64C63AA7-841E-4C5C-959B-2C259A5BBBB6}" dt="2022-01-06T10:11:43.478" v="5117" actId="1038"/>
          <ac:spMkLst>
            <pc:docMk/>
            <pc:sldMk cId="1395841861" sldId="558"/>
            <ac:spMk id="6" creationId="{00000000-0000-0000-0000-000000000000}"/>
          </ac:spMkLst>
        </pc:spChg>
      </pc:sldChg>
      <pc:sldChg chg="modSp del mod modAnim">
        <pc:chgData name="DUBUIS Julien" userId="d507d28b-ef1c-4d40-92b7-eb3c03f99f97" providerId="ADAL" clId="{64C63AA7-841E-4C5C-959B-2C259A5BBBB6}" dt="2022-01-06T20:00:58.188" v="7187" actId="47"/>
        <pc:sldMkLst>
          <pc:docMk/>
          <pc:sldMk cId="1445548861" sldId="559"/>
        </pc:sldMkLst>
        <pc:spChg chg="mod">
          <ac:chgData name="DUBUIS Julien" userId="d507d28b-ef1c-4d40-92b7-eb3c03f99f97" providerId="ADAL" clId="{64C63AA7-841E-4C5C-959B-2C259A5BBBB6}" dt="2022-01-06T10:33:19.876" v="5345" actId="207"/>
          <ac:spMkLst>
            <pc:docMk/>
            <pc:sldMk cId="1445548861" sldId="559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30:30.415" v="5182" actId="20577"/>
          <ac:spMkLst>
            <pc:docMk/>
            <pc:sldMk cId="1445548861" sldId="559"/>
            <ac:spMk id="6" creationId="{00000000-0000-0000-0000-000000000000}"/>
          </ac:spMkLst>
        </pc:spChg>
      </pc:sldChg>
      <pc:sldChg chg="modSp del mod ord modAnim">
        <pc:chgData name="DUBUIS Julien" userId="d507d28b-ef1c-4d40-92b7-eb3c03f99f97" providerId="ADAL" clId="{64C63AA7-841E-4C5C-959B-2C259A5BBBB6}" dt="2022-01-06T20:00:59.207" v="7189" actId="47"/>
        <pc:sldMkLst>
          <pc:docMk/>
          <pc:sldMk cId="2982836519" sldId="560"/>
        </pc:sldMkLst>
        <pc:spChg chg="mod">
          <ac:chgData name="DUBUIS Julien" userId="d507d28b-ef1c-4d40-92b7-eb3c03f99f97" providerId="ADAL" clId="{64C63AA7-841E-4C5C-959B-2C259A5BBBB6}" dt="2022-01-06T10:41:49.381" v="5608" actId="20577"/>
          <ac:spMkLst>
            <pc:docMk/>
            <pc:sldMk cId="2982836519" sldId="560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33:37.933" v="5349" actId="20577"/>
          <ac:spMkLst>
            <pc:docMk/>
            <pc:sldMk cId="2982836519" sldId="560"/>
            <ac:spMk id="6" creationId="{00000000-0000-0000-0000-000000000000}"/>
          </ac:spMkLst>
        </pc:spChg>
      </pc:sldChg>
      <pc:sldChg chg="addSp modSp del mod modAnim">
        <pc:chgData name="DUBUIS Julien" userId="d507d28b-ef1c-4d40-92b7-eb3c03f99f97" providerId="ADAL" clId="{64C63AA7-841E-4C5C-959B-2C259A5BBBB6}" dt="2022-01-06T20:01:00.383" v="7191" actId="47"/>
        <pc:sldMkLst>
          <pc:docMk/>
          <pc:sldMk cId="2447887076" sldId="562"/>
        </pc:sldMkLst>
        <pc:spChg chg="add mod">
          <ac:chgData name="DUBUIS Julien" userId="d507d28b-ef1c-4d40-92b7-eb3c03f99f97" providerId="ADAL" clId="{64C63AA7-841E-4C5C-959B-2C259A5BBBB6}" dt="2022-01-06T11:49:44.712" v="5628" actId="1582"/>
          <ac:spMkLst>
            <pc:docMk/>
            <pc:sldMk cId="2447887076" sldId="562"/>
            <ac:spMk id="2" creationId="{068E59F9-A669-4A2D-A6DB-A0E0FEF5D55F}"/>
          </ac:spMkLst>
        </pc:spChg>
        <pc:spChg chg="mod">
          <ac:chgData name="DUBUIS Julien" userId="d507d28b-ef1c-4d40-92b7-eb3c03f99f97" providerId="ADAL" clId="{64C63AA7-841E-4C5C-959B-2C259A5BBBB6}" dt="2022-01-06T10:42:50.722" v="5624" actId="20577"/>
          <ac:spMkLst>
            <pc:docMk/>
            <pc:sldMk cId="2447887076" sldId="562"/>
            <ac:spMk id="6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2:07:09.276" v="6100" actId="1035"/>
          <ac:spMkLst>
            <pc:docMk/>
            <pc:sldMk cId="2447887076" sldId="562"/>
            <ac:spMk id="9" creationId="{AF63923F-46A3-42B5-9163-8B9F6B4629BB}"/>
          </ac:spMkLst>
        </pc:spChg>
      </pc:sldChg>
      <pc:sldChg chg="addSp modSp del mod modAnim">
        <pc:chgData name="DUBUIS Julien" userId="d507d28b-ef1c-4d40-92b7-eb3c03f99f97" providerId="ADAL" clId="{64C63AA7-841E-4C5C-959B-2C259A5BBBB6}" dt="2022-01-06T20:01:01.620" v="7193" actId="47"/>
        <pc:sldMkLst>
          <pc:docMk/>
          <pc:sldMk cId="1812301641" sldId="563"/>
        </pc:sldMkLst>
        <pc:spChg chg="mod">
          <ac:chgData name="DUBUIS Julien" userId="d507d28b-ef1c-4d40-92b7-eb3c03f99f97" providerId="ADAL" clId="{64C63AA7-841E-4C5C-959B-2C259A5BBBB6}" dt="2022-01-06T11:57:34.795" v="5860" actId="1076"/>
          <ac:spMkLst>
            <pc:docMk/>
            <pc:sldMk cId="1812301641" sldId="563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6:12.036" v="5830" actId="20577"/>
          <ac:spMkLst>
            <pc:docMk/>
            <pc:sldMk cId="1812301641" sldId="563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1:46.841" v="5645" actId="14100"/>
          <ac:spMkLst>
            <pc:docMk/>
            <pc:sldMk cId="1812301641" sldId="563"/>
            <ac:spMk id="6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28.899" v="5859" actId="1076"/>
          <ac:spMkLst>
            <pc:docMk/>
            <pc:sldMk cId="1812301641" sldId="563"/>
            <ac:spMk id="8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23.926" v="5858" actId="1036"/>
          <ac:spMkLst>
            <pc:docMk/>
            <pc:sldMk cId="1812301641" sldId="563"/>
            <ac:spMk id="9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54.515" v="5863" actId="1076"/>
          <ac:spMkLst>
            <pc:docMk/>
            <pc:sldMk cId="1812301641" sldId="563"/>
            <ac:spMk id="11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1:59:15.133" v="5872" actId="1076"/>
          <ac:spMkLst>
            <pc:docMk/>
            <pc:sldMk cId="1812301641" sldId="563"/>
            <ac:spMk id="12" creationId="{04E38E54-2216-4F23-8E07-E910773597F0}"/>
          </ac:spMkLst>
        </pc:spChg>
        <pc:picChg chg="mod">
          <ac:chgData name="DUBUIS Julien" userId="d507d28b-ef1c-4d40-92b7-eb3c03f99f97" providerId="ADAL" clId="{64C63AA7-841E-4C5C-959B-2C259A5BBBB6}" dt="2022-01-06T11:56:37.070" v="5839" actId="1036"/>
          <ac:picMkLst>
            <pc:docMk/>
            <pc:sldMk cId="1812301641" sldId="563"/>
            <ac:picMk id="6146" creationId="{00000000-0000-0000-0000-000000000000}"/>
          </ac:picMkLst>
        </pc:picChg>
      </pc:sldChg>
      <pc:sldChg chg="addSp delSp modSp del mod modAnim chgLayout">
        <pc:chgData name="DUBUIS Julien" userId="d507d28b-ef1c-4d40-92b7-eb3c03f99f97" providerId="ADAL" clId="{64C63AA7-841E-4C5C-959B-2C259A5BBBB6}" dt="2022-01-06T20:01:03.449" v="7198" actId="47"/>
        <pc:sldMkLst>
          <pc:docMk/>
          <pc:sldMk cId="3916733944" sldId="564"/>
        </pc:sldMkLst>
        <pc:spChg chg="add mod ord">
          <ac:chgData name="DUBUIS Julien" userId="d507d28b-ef1c-4d40-92b7-eb3c03f99f97" providerId="ADAL" clId="{64C63AA7-841E-4C5C-959B-2C259A5BBBB6}" dt="2022-01-06T14:05:05.465" v="6748" actId="20577"/>
          <ac:spMkLst>
            <pc:docMk/>
            <pc:sldMk cId="3916733944" sldId="564"/>
            <ac:spMk id="2" creationId="{E8A6DB3A-6CBD-42ED-9197-0C5AA2BADC73}"/>
          </ac:spMkLst>
        </pc:spChg>
        <pc:spChg chg="mod ord">
          <ac:chgData name="DUBUIS Julien" userId="d507d28b-ef1c-4d40-92b7-eb3c03f99f97" providerId="ADAL" clId="{64C63AA7-841E-4C5C-959B-2C259A5BBBB6}" dt="2022-01-06T14:04:49.285" v="6696" actId="14100"/>
          <ac:spMkLst>
            <pc:docMk/>
            <pc:sldMk cId="3916733944" sldId="564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6:17.640" v="6069" actId="20577"/>
          <ac:spMkLst>
            <pc:docMk/>
            <pc:sldMk cId="3916733944" sldId="564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14:04:46.080" v="6695" actId="700"/>
          <ac:spMkLst>
            <pc:docMk/>
            <pc:sldMk cId="3916733944" sldId="564"/>
            <ac:spMk id="7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06T14:07:15.661" v="6755" actId="478"/>
          <ac:spMkLst>
            <pc:docMk/>
            <pc:sldMk cId="3916733944" sldId="564"/>
            <ac:spMk id="9" creationId="{2BE0FA89-DA93-453B-9EB9-A47505200CF8}"/>
          </ac:spMkLst>
        </pc:spChg>
        <pc:spChg chg="add mod">
          <ac:chgData name="DUBUIS Julien" userId="d507d28b-ef1c-4d40-92b7-eb3c03f99f97" providerId="ADAL" clId="{64C63AA7-841E-4C5C-959B-2C259A5BBBB6}" dt="2022-01-06T14:11:55.908" v="7073" actId="1038"/>
          <ac:spMkLst>
            <pc:docMk/>
            <pc:sldMk cId="3916733944" sldId="564"/>
            <ac:spMk id="10" creationId="{ED196EDA-2908-45F9-A610-B00FE2B647B0}"/>
          </ac:spMkLst>
        </pc:spChg>
        <pc:spChg chg="add mod">
          <ac:chgData name="DUBUIS Julien" userId="d507d28b-ef1c-4d40-92b7-eb3c03f99f97" providerId="ADAL" clId="{64C63AA7-841E-4C5C-959B-2C259A5BBBB6}" dt="2022-01-06T14:12:49.420" v="7080" actId="207"/>
          <ac:spMkLst>
            <pc:docMk/>
            <pc:sldMk cId="3916733944" sldId="564"/>
            <ac:spMk id="11" creationId="{A2BD9A79-30A3-46F2-BE32-7CA544FCFB90}"/>
          </ac:spMkLst>
        </pc:spChg>
        <pc:spChg chg="add mod">
          <ac:chgData name="DUBUIS Julien" userId="d507d28b-ef1c-4d40-92b7-eb3c03f99f97" providerId="ADAL" clId="{64C63AA7-841E-4C5C-959B-2C259A5BBBB6}" dt="2022-01-06T14:09:02.249" v="6922" actId="207"/>
          <ac:spMkLst>
            <pc:docMk/>
            <pc:sldMk cId="3916733944" sldId="564"/>
            <ac:spMk id="13" creationId="{2C311A08-FC81-4C0F-BBF5-D88E82B20243}"/>
          </ac:spMkLst>
        </pc:spChg>
        <pc:spChg chg="add mod">
          <ac:chgData name="DUBUIS Julien" userId="d507d28b-ef1c-4d40-92b7-eb3c03f99f97" providerId="ADAL" clId="{64C63AA7-841E-4C5C-959B-2C259A5BBBB6}" dt="2022-01-06T14:10:00.235" v="7019" actId="207"/>
          <ac:spMkLst>
            <pc:docMk/>
            <pc:sldMk cId="3916733944" sldId="564"/>
            <ac:spMk id="14" creationId="{7D1B975F-0A0C-421B-841C-96EA58865636}"/>
          </ac:spMkLst>
        </pc:spChg>
        <pc:spChg chg="add mod">
          <ac:chgData name="DUBUIS Julien" userId="d507d28b-ef1c-4d40-92b7-eb3c03f99f97" providerId="ADAL" clId="{64C63AA7-841E-4C5C-959B-2C259A5BBBB6}" dt="2022-01-06T14:12:41.684" v="7079" actId="208"/>
          <ac:spMkLst>
            <pc:docMk/>
            <pc:sldMk cId="3916733944" sldId="564"/>
            <ac:spMk id="15" creationId="{F7D37A93-6E3B-4F88-BF81-B8EA31820522}"/>
          </ac:spMkLst>
        </pc:spChg>
        <pc:picChg chg="mod">
          <ac:chgData name="DUBUIS Julien" userId="d507d28b-ef1c-4d40-92b7-eb3c03f99f97" providerId="ADAL" clId="{64C63AA7-841E-4C5C-959B-2C259A5BBBB6}" dt="2022-01-06T14:05:10.320" v="6750" actId="1037"/>
          <ac:picMkLst>
            <pc:docMk/>
            <pc:sldMk cId="3916733944" sldId="564"/>
            <ac:picMk id="1026" creationId="{00000000-0000-0000-0000-000000000000}"/>
          </ac:picMkLst>
        </pc:picChg>
        <pc:cxnChg chg="add mod">
          <ac:chgData name="DUBUIS Julien" userId="d507d28b-ef1c-4d40-92b7-eb3c03f99f97" providerId="ADAL" clId="{64C63AA7-841E-4C5C-959B-2C259A5BBBB6}" dt="2022-01-06T14:06:50.342" v="6753" actId="1582"/>
          <ac:cxnSpMkLst>
            <pc:docMk/>
            <pc:sldMk cId="3916733944" sldId="564"/>
            <ac:cxnSpMk id="8" creationId="{133A2B59-4561-4A76-BA9F-D8A389DE769B}"/>
          </ac:cxnSpMkLst>
        </pc:cxnChg>
        <pc:cxnChg chg="add mod">
          <ac:chgData name="DUBUIS Julien" userId="d507d28b-ef1c-4d40-92b7-eb3c03f99f97" providerId="ADAL" clId="{64C63AA7-841E-4C5C-959B-2C259A5BBBB6}" dt="2022-01-06T14:08:24.341" v="6811" actId="208"/>
          <ac:cxnSpMkLst>
            <pc:docMk/>
            <pc:sldMk cId="3916733944" sldId="564"/>
            <ac:cxnSpMk id="12" creationId="{9A164F8D-56B3-447C-9B4C-3D868313791B}"/>
          </ac:cxnSpMkLst>
        </pc:cxnChg>
      </pc:sldChg>
      <pc:sldChg chg="del">
        <pc:chgData name="DUBUIS Julien" userId="d507d28b-ef1c-4d40-92b7-eb3c03f99f97" providerId="ADAL" clId="{64C63AA7-841E-4C5C-959B-2C259A5BBBB6}" dt="2022-01-06T10:42:17.806" v="5610" actId="47"/>
        <pc:sldMkLst>
          <pc:docMk/>
          <pc:sldMk cId="3529022148" sldId="565"/>
        </pc:sldMkLst>
      </pc:sldChg>
      <pc:sldChg chg="del">
        <pc:chgData name="DUBUIS Julien" userId="d507d28b-ef1c-4d40-92b7-eb3c03f99f97" providerId="ADAL" clId="{64C63AA7-841E-4C5C-959B-2C259A5BBBB6}" dt="2022-01-06T11:50:33.913" v="5631" actId="47"/>
        <pc:sldMkLst>
          <pc:docMk/>
          <pc:sldMk cId="2145068564" sldId="566"/>
        </pc:sldMkLst>
      </pc:sldChg>
      <pc:sldChg chg="modSp mod modAnim">
        <pc:chgData name="DUBUIS Julien" userId="d507d28b-ef1c-4d40-92b7-eb3c03f99f97" providerId="ADAL" clId="{64C63AA7-841E-4C5C-959B-2C259A5BBBB6}" dt="2022-01-13T07:54:48.639" v="7216" actId="20577"/>
        <pc:sldMkLst>
          <pc:docMk/>
          <pc:sldMk cId="176980370" sldId="567"/>
        </pc:sldMkLst>
        <pc:spChg chg="mod">
          <ac:chgData name="DUBUIS Julien" userId="d507d28b-ef1c-4d40-92b7-eb3c03f99f97" providerId="ADAL" clId="{64C63AA7-841E-4C5C-959B-2C259A5BBBB6}" dt="2022-01-13T07:54:48.639" v="7216" actId="20577"/>
          <ac:spMkLst>
            <pc:docMk/>
            <pc:sldMk cId="176980370" sldId="567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2:52.615" v="420" actId="113"/>
          <ac:spMkLst>
            <pc:docMk/>
            <pc:sldMk cId="176980370" sldId="56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4:50.910" v="583" actId="20577"/>
          <ac:spMkLst>
            <pc:docMk/>
            <pc:sldMk cId="176980370" sldId="567"/>
            <ac:spMk id="9" creationId="{CB8331CD-8E19-4C05-B703-FFBF9DEA2535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5:12:30.311" v="1218" actId="255"/>
        <pc:sldMkLst>
          <pc:docMk/>
          <pc:sldMk cId="349978367" sldId="568"/>
        </pc:sldMkLst>
        <pc:spChg chg="mod">
          <ac:chgData name="DUBUIS Julien" userId="d507d28b-ef1c-4d40-92b7-eb3c03f99f97" providerId="ADAL" clId="{64C63AA7-841E-4C5C-959B-2C259A5BBBB6}" dt="2022-01-05T15:12:04.173" v="1207" actId="6549"/>
          <ac:spMkLst>
            <pc:docMk/>
            <pc:sldMk cId="349978367" sldId="56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08:21.865" v="833" actId="113"/>
          <ac:spMkLst>
            <pc:docMk/>
            <pc:sldMk cId="349978367" sldId="568"/>
            <ac:spMk id="4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5:06:47.433" v="738" actId="1038"/>
          <ac:spMkLst>
            <pc:docMk/>
            <pc:sldMk cId="349978367" sldId="568"/>
            <ac:spMk id="6" creationId="{DDAE21EB-22AF-413F-98BE-9BAA306ECB27}"/>
          </ac:spMkLst>
        </pc:spChg>
        <pc:spChg chg="add mod">
          <ac:chgData name="DUBUIS Julien" userId="d507d28b-ef1c-4d40-92b7-eb3c03f99f97" providerId="ADAL" clId="{64C63AA7-841E-4C5C-959B-2C259A5BBBB6}" dt="2022-01-05T15:12:30.311" v="1218" actId="255"/>
          <ac:spMkLst>
            <pc:docMk/>
            <pc:sldMk cId="349978367" sldId="568"/>
            <ac:spMk id="8" creationId="{895BF516-081B-4E64-BA8D-7E0FC718C5C7}"/>
          </ac:spMkLst>
        </pc:spChg>
        <pc:spChg chg="add mod">
          <ac:chgData name="DUBUIS Julien" userId="d507d28b-ef1c-4d40-92b7-eb3c03f99f97" providerId="ADAL" clId="{64C63AA7-841E-4C5C-959B-2C259A5BBBB6}" dt="2022-01-05T15:12:23.663" v="1217" actId="255"/>
          <ac:spMkLst>
            <pc:docMk/>
            <pc:sldMk cId="349978367" sldId="568"/>
            <ac:spMk id="9" creationId="{7C4B2471-CFC1-4326-ADB7-D48A441E0F3F}"/>
          </ac:spMkLst>
        </pc:spChg>
      </pc:sldChg>
      <pc:sldChg chg="delSp modSp mod delAnim modAnim">
        <pc:chgData name="DUBUIS Julien" userId="d507d28b-ef1c-4d40-92b7-eb3c03f99f97" providerId="ADAL" clId="{64C63AA7-841E-4C5C-959B-2C259A5BBBB6}" dt="2022-01-05T15:39:23.967" v="1772" actId="113"/>
        <pc:sldMkLst>
          <pc:docMk/>
          <pc:sldMk cId="3120020389" sldId="569"/>
        </pc:sldMkLst>
        <pc:spChg chg="mod">
          <ac:chgData name="DUBUIS Julien" userId="d507d28b-ef1c-4d40-92b7-eb3c03f99f97" providerId="ADAL" clId="{64C63AA7-841E-4C5C-959B-2C259A5BBBB6}" dt="2022-01-05T15:39:23.967" v="1772" actId="113"/>
          <ac:spMkLst>
            <pc:docMk/>
            <pc:sldMk cId="3120020389" sldId="569"/>
            <ac:spMk id="2" creationId="{D86F3A4D-3027-4DF8-9968-729E9D91FF48}"/>
          </ac:spMkLst>
        </pc:spChg>
        <pc:spChg chg="mod">
          <ac:chgData name="DUBUIS Julien" userId="d507d28b-ef1c-4d40-92b7-eb3c03f99f97" providerId="ADAL" clId="{64C63AA7-841E-4C5C-959B-2C259A5BBBB6}" dt="2022-01-05T15:34:25.261" v="1575" actId="20577"/>
          <ac:spMkLst>
            <pc:docMk/>
            <pc:sldMk cId="3120020389" sldId="569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34:48.710" v="1588" actId="1038"/>
          <ac:spMkLst>
            <pc:docMk/>
            <pc:sldMk cId="3120020389" sldId="569"/>
            <ac:spMk id="6" creationId="{00000000-0000-0000-0000-000000000000}"/>
          </ac:spMkLst>
        </pc:spChg>
        <pc:spChg chg="del mod">
          <ac:chgData name="DUBUIS Julien" userId="d507d28b-ef1c-4d40-92b7-eb3c03f99f97" providerId="ADAL" clId="{64C63AA7-841E-4C5C-959B-2C259A5BBBB6}" dt="2022-01-05T15:34:58.695" v="1591" actId="478"/>
          <ac:spMkLst>
            <pc:docMk/>
            <pc:sldMk cId="3120020389" sldId="569"/>
            <ac:spMk id="8" creationId="{23461CD2-596E-414F-80FE-8CD6E1A22DFB}"/>
          </ac:spMkLst>
        </pc:spChg>
        <pc:spChg chg="del">
          <ac:chgData name="DUBUIS Julien" userId="d507d28b-ef1c-4d40-92b7-eb3c03f99f97" providerId="ADAL" clId="{64C63AA7-841E-4C5C-959B-2C259A5BBBB6}" dt="2022-01-05T15:35:00.824" v="1592" actId="478"/>
          <ac:spMkLst>
            <pc:docMk/>
            <pc:sldMk cId="3120020389" sldId="569"/>
            <ac:spMk id="9" creationId="{73C020DF-4DE7-43D9-AF30-AE4280F11934}"/>
          </ac:spMkLst>
        </pc:spChg>
        <pc:picChg chg="del">
          <ac:chgData name="DUBUIS Julien" userId="d507d28b-ef1c-4d40-92b7-eb3c03f99f97" providerId="ADAL" clId="{64C63AA7-841E-4C5C-959B-2C259A5BBBB6}" dt="2022-01-05T15:34:52.044" v="1589" actId="478"/>
          <ac:picMkLst>
            <pc:docMk/>
            <pc:sldMk cId="3120020389" sldId="569"/>
            <ac:picMk id="9218" creationId="{00000000-0000-0000-0000-000000000000}"/>
          </ac:picMkLst>
        </pc:picChg>
      </pc:sldChg>
      <pc:sldChg chg="addSp delSp modSp mod ord">
        <pc:chgData name="DUBUIS Julien" userId="d507d28b-ef1c-4d40-92b7-eb3c03f99f97" providerId="ADAL" clId="{64C63AA7-841E-4C5C-959B-2C259A5BBBB6}" dt="2022-01-27T06:57:45.524" v="7275" actId="1036"/>
        <pc:sldMkLst>
          <pc:docMk/>
          <pc:sldMk cId="3825910230" sldId="570"/>
        </pc:sldMkLst>
        <pc:spChg chg="del mod">
          <ac:chgData name="DUBUIS Julien" userId="d507d28b-ef1c-4d40-92b7-eb3c03f99f97" providerId="ADAL" clId="{64C63AA7-841E-4C5C-959B-2C259A5BBBB6}" dt="2022-01-27T06:55:39.302" v="7253" actId="478"/>
          <ac:spMkLst>
            <pc:docMk/>
            <pc:sldMk cId="3825910230" sldId="570"/>
            <ac:spMk id="2" creationId="{D86F3A4D-3027-4DF8-9968-729E9D91FF48}"/>
          </ac:spMkLst>
        </pc:spChg>
        <pc:spChg chg="mod">
          <ac:chgData name="DUBUIS Julien" userId="d507d28b-ef1c-4d40-92b7-eb3c03f99f97" providerId="ADAL" clId="{64C63AA7-841E-4C5C-959B-2C259A5BBBB6}" dt="2022-01-27T06:55:36.772" v="7252" actId="20577"/>
          <ac:spMkLst>
            <pc:docMk/>
            <pc:sldMk cId="3825910230" sldId="570"/>
            <ac:spMk id="4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27T06:55:45.660" v="7255" actId="478"/>
          <ac:spMkLst>
            <pc:docMk/>
            <pc:sldMk cId="3825910230" sldId="570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27T06:55:42.278" v="7254" actId="478"/>
          <ac:spMkLst>
            <pc:docMk/>
            <pc:sldMk cId="3825910230" sldId="570"/>
            <ac:spMk id="8" creationId="{223BF723-8E24-43D3-97EC-F250AF4E79F3}"/>
          </ac:spMkLst>
        </pc:spChg>
        <pc:picChg chg="add mod">
          <ac:chgData name="DUBUIS Julien" userId="d507d28b-ef1c-4d40-92b7-eb3c03f99f97" providerId="ADAL" clId="{64C63AA7-841E-4C5C-959B-2C259A5BBBB6}" dt="2022-01-27T06:57:45.524" v="7275" actId="1036"/>
          <ac:picMkLst>
            <pc:docMk/>
            <pc:sldMk cId="3825910230" sldId="570"/>
            <ac:picMk id="10" creationId="{FE52B8ED-CDCF-4D93-A682-5B96408BCF7A}"/>
          </ac:picMkLst>
        </pc:picChg>
      </pc:sldChg>
      <pc:sldChg chg="addSp delSp modSp mod delAnim modAnim">
        <pc:chgData name="DUBUIS Julien" userId="d507d28b-ef1c-4d40-92b7-eb3c03f99f97" providerId="ADAL" clId="{64C63AA7-841E-4C5C-959B-2C259A5BBBB6}" dt="2022-01-05T19:49:30.896" v="2883" actId="478"/>
        <pc:sldMkLst>
          <pc:docMk/>
          <pc:sldMk cId="477016344" sldId="571"/>
        </pc:sldMkLst>
        <pc:spChg chg="mod">
          <ac:chgData name="DUBUIS Julien" userId="d507d28b-ef1c-4d40-92b7-eb3c03f99f97" providerId="ADAL" clId="{64C63AA7-841E-4C5C-959B-2C259A5BBBB6}" dt="2022-01-05T19:40:18.852" v="2378" actId="113"/>
          <ac:spMkLst>
            <pc:docMk/>
            <pc:sldMk cId="477016344" sldId="571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9:41:38.640" v="2454" actId="20577"/>
          <ac:spMkLst>
            <pc:docMk/>
            <pc:sldMk cId="477016344" sldId="571"/>
            <ac:spMk id="8" creationId="{33B3F8A4-B2AC-43C8-94E8-48F5ECA121EA}"/>
          </ac:spMkLst>
        </pc:spChg>
        <pc:spChg chg="add del mod">
          <ac:chgData name="DUBUIS Julien" userId="d507d28b-ef1c-4d40-92b7-eb3c03f99f97" providerId="ADAL" clId="{64C63AA7-841E-4C5C-959B-2C259A5BBBB6}" dt="2022-01-05T19:49:30.896" v="2883" actId="478"/>
          <ac:spMkLst>
            <pc:docMk/>
            <pc:sldMk cId="477016344" sldId="571"/>
            <ac:spMk id="9" creationId="{16BF6C09-1730-4801-92BB-6E5EC7EA4310}"/>
          </ac:spMkLst>
        </pc:spChg>
      </pc:sldChg>
      <pc:sldChg chg="delSp modSp mod delAnim modAnim">
        <pc:chgData name="DUBUIS Julien" userId="d507d28b-ef1c-4d40-92b7-eb3c03f99f97" providerId="ADAL" clId="{64C63AA7-841E-4C5C-959B-2C259A5BBBB6}" dt="2022-01-06T08:35:43.434" v="3236" actId="20577"/>
        <pc:sldMkLst>
          <pc:docMk/>
          <pc:sldMk cId="632381462" sldId="572"/>
        </pc:sldMkLst>
        <pc:spChg chg="mod">
          <ac:chgData name="DUBUIS Julien" userId="d507d28b-ef1c-4d40-92b7-eb3c03f99f97" providerId="ADAL" clId="{64C63AA7-841E-4C5C-959B-2C259A5BBBB6}" dt="2022-01-06T08:35:43.434" v="3236" actId="20577"/>
          <ac:spMkLst>
            <pc:docMk/>
            <pc:sldMk cId="632381462" sldId="572"/>
            <ac:spMk id="3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5T19:44:19.599" v="2610" actId="478"/>
          <ac:spMkLst>
            <pc:docMk/>
            <pc:sldMk cId="632381462" sldId="572"/>
            <ac:spMk id="8" creationId="{33B3F8A4-B2AC-43C8-94E8-48F5ECA121EA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6T08:35:52.546" v="3237" actId="20577"/>
        <pc:sldMkLst>
          <pc:docMk/>
          <pc:sldMk cId="2014291029" sldId="573"/>
        </pc:sldMkLst>
        <pc:spChg chg="mod">
          <ac:chgData name="DUBUIS Julien" userId="d507d28b-ef1c-4d40-92b7-eb3c03f99f97" providerId="ADAL" clId="{64C63AA7-841E-4C5C-959B-2C259A5BBBB6}" dt="2022-01-05T19:49:18.398" v="2881" actId="20577"/>
          <ac:spMkLst>
            <pc:docMk/>
            <pc:sldMk cId="2014291029" sldId="573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08:35:52.546" v="3237" actId="20577"/>
          <ac:spMkLst>
            <pc:docMk/>
            <pc:sldMk cId="2014291029" sldId="573"/>
            <ac:spMk id="8" creationId="{7DF10820-5367-49DB-9262-B70172146C2D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9:52:24.873" v="3054" actId="1036"/>
        <pc:sldMkLst>
          <pc:docMk/>
          <pc:sldMk cId="2492385577" sldId="574"/>
        </pc:sldMkLst>
        <pc:spChg chg="mod">
          <ac:chgData name="DUBUIS Julien" userId="d507d28b-ef1c-4d40-92b7-eb3c03f99f97" providerId="ADAL" clId="{64C63AA7-841E-4C5C-959B-2C259A5BBBB6}" dt="2022-01-05T19:51:42.604" v="3035" actId="20577"/>
          <ac:spMkLst>
            <pc:docMk/>
            <pc:sldMk cId="2492385577" sldId="574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1:52.123" v="3040" actId="14100"/>
          <ac:spMkLst>
            <pc:docMk/>
            <pc:sldMk cId="2492385577" sldId="574"/>
            <ac:spMk id="6" creationId="{00000000-0000-0000-0000-000000000000}"/>
          </ac:spMkLst>
        </pc:spChg>
        <pc:picChg chg="add mod">
          <ac:chgData name="DUBUIS Julien" userId="d507d28b-ef1c-4d40-92b7-eb3c03f99f97" providerId="ADAL" clId="{64C63AA7-841E-4C5C-959B-2C259A5BBBB6}" dt="2022-01-05T19:52:24.873" v="3054" actId="1036"/>
          <ac:picMkLst>
            <pc:docMk/>
            <pc:sldMk cId="2492385577" sldId="574"/>
            <ac:picMk id="8" creationId="{15BAC398-0525-4E7D-9BED-9623B27D6E85}"/>
          </ac:picMkLst>
        </pc:picChg>
      </pc:sldChg>
      <pc:sldChg chg="addSp delSp modSp mod modClrScheme delAnim modAnim chgLayout">
        <pc:chgData name="DUBUIS Julien" userId="d507d28b-ef1c-4d40-92b7-eb3c03f99f97" providerId="ADAL" clId="{64C63AA7-841E-4C5C-959B-2C259A5BBBB6}" dt="2022-01-06T09:32:11.311" v="4614" actId="113"/>
        <pc:sldMkLst>
          <pc:docMk/>
          <pc:sldMk cId="3760475177" sldId="575"/>
        </pc:sldMkLst>
        <pc:spChg chg="mod ord">
          <ac:chgData name="DUBUIS Julien" userId="d507d28b-ef1c-4d40-92b7-eb3c03f99f97" providerId="ADAL" clId="{64C63AA7-841E-4C5C-959B-2C259A5BBBB6}" dt="2022-01-06T09:05:05.765" v="4135" actId="27636"/>
          <ac:spMkLst>
            <pc:docMk/>
            <pc:sldMk cId="3760475177" sldId="575"/>
            <ac:spMk id="2" creationId="{14CF3C18-5B5E-410C-9F3A-C1068F232D48}"/>
          </ac:spMkLst>
        </pc:spChg>
        <pc:spChg chg="mod ord">
          <ac:chgData name="DUBUIS Julien" userId="d507d28b-ef1c-4d40-92b7-eb3c03f99f97" providerId="ADAL" clId="{64C63AA7-841E-4C5C-959B-2C259A5BBBB6}" dt="2022-01-06T09:32:11.311" v="4614" actId="113"/>
          <ac:spMkLst>
            <pc:docMk/>
            <pc:sldMk cId="3760475177" sldId="575"/>
            <ac:spMk id="4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8:59:02.081" v="3917" actId="700"/>
          <ac:spMkLst>
            <pc:docMk/>
            <pc:sldMk cId="3760475177" sldId="575"/>
            <ac:spMk id="7" creationId="{00000000-0000-0000-0000-000000000000}"/>
          </ac:spMkLst>
        </pc:spChg>
        <pc:spChg chg="add mod ord">
          <ac:chgData name="DUBUIS Julien" userId="d507d28b-ef1c-4d40-92b7-eb3c03f99f97" providerId="ADAL" clId="{64C63AA7-841E-4C5C-959B-2C259A5BBBB6}" dt="2022-01-06T09:18:09.934" v="4269" actId="123"/>
          <ac:spMkLst>
            <pc:docMk/>
            <pc:sldMk cId="3760475177" sldId="575"/>
            <ac:spMk id="9" creationId="{F9B820B9-B0A0-4C95-83D5-D6BC355EB65B}"/>
          </ac:spMkLst>
        </pc:spChg>
        <pc:spChg chg="add del mod">
          <ac:chgData name="DUBUIS Julien" userId="d507d28b-ef1c-4d40-92b7-eb3c03f99f97" providerId="ADAL" clId="{64C63AA7-841E-4C5C-959B-2C259A5BBBB6}" dt="2022-01-06T09:16:45.384" v="4261" actId="478"/>
          <ac:spMkLst>
            <pc:docMk/>
            <pc:sldMk cId="3760475177" sldId="575"/>
            <ac:spMk id="11" creationId="{DDCF48A7-22FB-4C27-94F9-CF9082E3408C}"/>
          </ac:spMkLst>
        </pc:spChg>
        <pc:spChg chg="add mod">
          <ac:chgData name="DUBUIS Julien" userId="d507d28b-ef1c-4d40-92b7-eb3c03f99f97" providerId="ADAL" clId="{64C63AA7-841E-4C5C-959B-2C259A5BBBB6}" dt="2022-01-06T09:07:01.546" v="4168" actId="571"/>
          <ac:spMkLst>
            <pc:docMk/>
            <pc:sldMk cId="3760475177" sldId="575"/>
            <ac:spMk id="12" creationId="{885CCF13-D6FD-498E-9760-C98223DFBC9C}"/>
          </ac:spMkLst>
        </pc:spChg>
        <pc:spChg chg="add del mod">
          <ac:chgData name="DUBUIS Julien" userId="d507d28b-ef1c-4d40-92b7-eb3c03f99f97" providerId="ADAL" clId="{64C63AA7-841E-4C5C-959B-2C259A5BBBB6}" dt="2022-01-06T09:07:38.562" v="4175" actId="478"/>
          <ac:spMkLst>
            <pc:docMk/>
            <pc:sldMk cId="3760475177" sldId="575"/>
            <ac:spMk id="13" creationId="{48E51201-F6D9-4FEB-B277-B867CD3653F4}"/>
          </ac:spMkLst>
        </pc:spChg>
        <pc:spChg chg="add mod">
          <ac:chgData name="DUBUIS Julien" userId="d507d28b-ef1c-4d40-92b7-eb3c03f99f97" providerId="ADAL" clId="{64C63AA7-841E-4C5C-959B-2C259A5BBBB6}" dt="2022-01-06T09:07:32.707" v="4172" actId="571"/>
          <ac:spMkLst>
            <pc:docMk/>
            <pc:sldMk cId="3760475177" sldId="575"/>
            <ac:spMk id="14" creationId="{F5231E97-2204-4A54-ADCB-A12029BD762C}"/>
          </ac:spMkLst>
        </pc:spChg>
        <pc:spChg chg="add del mod">
          <ac:chgData name="DUBUIS Julien" userId="d507d28b-ef1c-4d40-92b7-eb3c03f99f97" providerId="ADAL" clId="{64C63AA7-841E-4C5C-959B-2C259A5BBBB6}" dt="2022-01-06T09:07:47.626" v="4178" actId="478"/>
          <ac:spMkLst>
            <pc:docMk/>
            <pc:sldMk cId="3760475177" sldId="575"/>
            <ac:spMk id="15" creationId="{B1F457C3-8BF7-442C-80EE-9B4B6B01CF64}"/>
          </ac:spMkLst>
        </pc:spChg>
        <pc:spChg chg="add mod">
          <ac:chgData name="DUBUIS Julien" userId="d507d28b-ef1c-4d40-92b7-eb3c03f99f97" providerId="ADAL" clId="{64C63AA7-841E-4C5C-959B-2C259A5BBBB6}" dt="2022-01-06T09:08:47.673" v="4187" actId="571"/>
          <ac:spMkLst>
            <pc:docMk/>
            <pc:sldMk cId="3760475177" sldId="575"/>
            <ac:spMk id="16" creationId="{B28B87D5-7CF1-41C9-8C5E-884A172D0503}"/>
          </ac:spMkLst>
        </pc:spChg>
        <pc:spChg chg="add del mod">
          <ac:chgData name="DUBUIS Julien" userId="d507d28b-ef1c-4d40-92b7-eb3c03f99f97" providerId="ADAL" clId="{64C63AA7-841E-4C5C-959B-2C259A5BBBB6}" dt="2022-01-06T09:16:12.916" v="4253" actId="478"/>
          <ac:spMkLst>
            <pc:docMk/>
            <pc:sldMk cId="3760475177" sldId="575"/>
            <ac:spMk id="17" creationId="{4BD420AF-8BAE-44B2-B6AF-5D583A0976E2}"/>
          </ac:spMkLst>
        </pc:spChg>
        <pc:spChg chg="add mod">
          <ac:chgData name="DUBUIS Julien" userId="d507d28b-ef1c-4d40-92b7-eb3c03f99f97" providerId="ADAL" clId="{64C63AA7-841E-4C5C-959B-2C259A5BBBB6}" dt="2022-01-06T09:18:05.545" v="4268" actId="123"/>
          <ac:spMkLst>
            <pc:docMk/>
            <pc:sldMk cId="3760475177" sldId="575"/>
            <ac:spMk id="18" creationId="{FD66896E-0DCA-4366-B358-21FBB897CA1C}"/>
          </ac:spMkLst>
        </pc:spChg>
        <pc:picChg chg="add mod">
          <ac:chgData name="DUBUIS Julien" userId="d507d28b-ef1c-4d40-92b7-eb3c03f99f97" providerId="ADAL" clId="{64C63AA7-841E-4C5C-959B-2C259A5BBBB6}" dt="2022-01-06T08:59:13.551" v="3925" actId="1038"/>
          <ac:picMkLst>
            <pc:docMk/>
            <pc:sldMk cId="3760475177" sldId="575"/>
            <ac:picMk id="8" creationId="{6D215E31-3D5D-438E-9A0B-CBC4314A42CB}"/>
          </ac:picMkLst>
        </pc:picChg>
        <pc:picChg chg="add del mod">
          <ac:chgData name="DUBUIS Julien" userId="d507d28b-ef1c-4d40-92b7-eb3c03f99f97" providerId="ADAL" clId="{64C63AA7-841E-4C5C-959B-2C259A5BBBB6}" dt="2022-01-06T08:57:35.294" v="3816" actId="478"/>
          <ac:picMkLst>
            <pc:docMk/>
            <pc:sldMk cId="3760475177" sldId="575"/>
            <ac:picMk id="4098" creationId="{00000000-0000-0000-0000-000000000000}"/>
          </ac:picMkLst>
        </pc:picChg>
      </pc:sldChg>
      <pc:sldChg chg="addSp delSp modSp mod modAnim">
        <pc:chgData name="DUBUIS Julien" userId="d507d28b-ef1c-4d40-92b7-eb3c03f99f97" providerId="ADAL" clId="{64C63AA7-841E-4C5C-959B-2C259A5BBBB6}" dt="2022-01-06T08:55:34.639" v="3804"/>
        <pc:sldMkLst>
          <pc:docMk/>
          <pc:sldMk cId="1267012374" sldId="576"/>
        </pc:sldMkLst>
        <pc:spChg chg="mod">
          <ac:chgData name="DUBUIS Julien" userId="d507d28b-ef1c-4d40-92b7-eb3c03f99f97" providerId="ADAL" clId="{64C63AA7-841E-4C5C-959B-2C259A5BBBB6}" dt="2022-01-06T08:53:08.499" v="3727" actId="114"/>
          <ac:spMkLst>
            <pc:docMk/>
            <pc:sldMk cId="1267012374" sldId="576"/>
            <ac:spMk id="2" creationId="{14CF3C18-5B5E-410C-9F3A-C1068F232D48}"/>
          </ac:spMkLst>
        </pc:spChg>
        <pc:spChg chg="del">
          <ac:chgData name="DUBUIS Julien" userId="d507d28b-ef1c-4d40-92b7-eb3c03f99f97" providerId="ADAL" clId="{64C63AA7-841E-4C5C-959B-2C259A5BBBB6}" dt="2022-01-06T08:49:30.700" v="3473" actId="478"/>
          <ac:spMkLst>
            <pc:docMk/>
            <pc:sldMk cId="1267012374" sldId="576"/>
            <ac:spMk id="3" creationId="{9C59605D-40DE-4B6D-9507-B38C01FE858F}"/>
          </ac:spMkLst>
        </pc:spChg>
        <pc:spChg chg="del">
          <ac:chgData name="DUBUIS Julien" userId="d507d28b-ef1c-4d40-92b7-eb3c03f99f97" providerId="ADAL" clId="{64C63AA7-841E-4C5C-959B-2C259A5BBBB6}" dt="2022-01-06T08:49:32.596" v="3474" actId="478"/>
          <ac:spMkLst>
            <pc:docMk/>
            <pc:sldMk cId="1267012374" sldId="576"/>
            <ac:spMk id="16" creationId="{F0FD6E91-1ED9-4FB3-80D9-93FC4481E7E2}"/>
          </ac:spMkLst>
        </pc:spChg>
        <pc:spChg chg="del">
          <ac:chgData name="DUBUIS Julien" userId="d507d28b-ef1c-4d40-92b7-eb3c03f99f97" providerId="ADAL" clId="{64C63AA7-841E-4C5C-959B-2C259A5BBBB6}" dt="2022-01-06T08:49:35.426" v="3475" actId="478"/>
          <ac:spMkLst>
            <pc:docMk/>
            <pc:sldMk cId="1267012374" sldId="576"/>
            <ac:spMk id="17" creationId="{1570C77C-7F76-4D76-879E-ADF852125E55}"/>
          </ac:spMkLst>
        </pc:spChg>
        <pc:spChg chg="add mod">
          <ac:chgData name="DUBUIS Julien" userId="d507d28b-ef1c-4d40-92b7-eb3c03f99f97" providerId="ADAL" clId="{64C63AA7-841E-4C5C-959B-2C259A5BBBB6}" dt="2022-01-06T08:55:28.975" v="3803" actId="1076"/>
          <ac:spMkLst>
            <pc:docMk/>
            <pc:sldMk cId="1267012374" sldId="576"/>
            <ac:spMk id="18" creationId="{B06F0195-A4EB-4FB7-A783-E9E081EB2870}"/>
          </ac:spMkLst>
        </pc:spChg>
        <pc:picChg chg="del">
          <ac:chgData name="DUBUIS Julien" userId="d507d28b-ef1c-4d40-92b7-eb3c03f99f97" providerId="ADAL" clId="{64C63AA7-841E-4C5C-959B-2C259A5BBBB6}" dt="2022-01-06T08:49:37.271" v="3476" actId="478"/>
          <ac:picMkLst>
            <pc:docMk/>
            <pc:sldMk cId="1267012374" sldId="576"/>
            <ac:picMk id="14" creationId="{C9D65F2C-A18B-4941-94D7-F46BBC364389}"/>
          </ac:picMkLst>
        </pc:picChg>
        <pc:picChg chg="del">
          <ac:chgData name="DUBUIS Julien" userId="d507d28b-ef1c-4d40-92b7-eb3c03f99f97" providerId="ADAL" clId="{64C63AA7-841E-4C5C-959B-2C259A5BBBB6}" dt="2022-01-06T08:49:38.114" v="3477" actId="478"/>
          <ac:picMkLst>
            <pc:docMk/>
            <pc:sldMk cId="1267012374" sldId="576"/>
            <ac:picMk id="15" creationId="{096372DA-DB0B-4076-A0CE-259F8077E537}"/>
          </ac:picMkLst>
        </pc:picChg>
        <pc:picChg chg="del">
          <ac:chgData name="DUBUIS Julien" userId="d507d28b-ef1c-4d40-92b7-eb3c03f99f97" providerId="ADAL" clId="{64C63AA7-841E-4C5C-959B-2C259A5BBBB6}" dt="2022-01-06T08:49:28.510" v="3472" actId="478"/>
          <ac:picMkLst>
            <pc:docMk/>
            <pc:sldMk cId="1267012374" sldId="576"/>
            <ac:picMk id="1026" creationId="{08EDC7AE-46E9-467C-92F5-C5868FCCA79A}"/>
          </ac:picMkLst>
        </pc:picChg>
        <pc:cxnChg chg="del">
          <ac:chgData name="DUBUIS Julien" userId="d507d28b-ef1c-4d40-92b7-eb3c03f99f97" providerId="ADAL" clId="{64C63AA7-841E-4C5C-959B-2C259A5BBBB6}" dt="2022-01-06T08:49:40.543" v="3479" actId="478"/>
          <ac:cxnSpMkLst>
            <pc:docMk/>
            <pc:sldMk cId="1267012374" sldId="576"/>
            <ac:cxnSpMk id="9" creationId="{7C8F6CB0-7051-41D2-8D2B-0DC97E220BC1}"/>
          </ac:cxnSpMkLst>
        </pc:cxnChg>
        <pc:cxnChg chg="del">
          <ac:chgData name="DUBUIS Julien" userId="d507d28b-ef1c-4d40-92b7-eb3c03f99f97" providerId="ADAL" clId="{64C63AA7-841E-4C5C-959B-2C259A5BBBB6}" dt="2022-01-06T08:49:39.636" v="3478" actId="478"/>
          <ac:cxnSpMkLst>
            <pc:docMk/>
            <pc:sldMk cId="1267012374" sldId="576"/>
            <ac:cxnSpMk id="11" creationId="{082F041F-FBF3-4C44-B6CC-3543991F68CF}"/>
          </ac:cxnSpMkLst>
        </pc:cxnChg>
      </pc:sldChg>
      <pc:sldChg chg="addSp delSp modSp mod addAnim delAnim modAnim">
        <pc:chgData name="DUBUIS Julien" userId="d507d28b-ef1c-4d40-92b7-eb3c03f99f97" providerId="ADAL" clId="{64C63AA7-841E-4C5C-959B-2C259A5BBBB6}" dt="2022-01-31T08:12:31.477" v="7282" actId="20577"/>
        <pc:sldMkLst>
          <pc:docMk/>
          <pc:sldMk cId="995710917" sldId="577"/>
        </pc:sldMkLst>
        <pc:spChg chg="mod">
          <ac:chgData name="DUBUIS Julien" userId="d507d28b-ef1c-4d40-92b7-eb3c03f99f97" providerId="ADAL" clId="{64C63AA7-841E-4C5C-959B-2C259A5BBBB6}" dt="2022-01-06T09:25:12.848" v="4435" actId="14100"/>
          <ac:spMkLst>
            <pc:docMk/>
            <pc:sldMk cId="995710917" sldId="577"/>
            <ac:spMk id="2" creationId="{14CF3C18-5B5E-410C-9F3A-C1068F232D48}"/>
          </ac:spMkLst>
        </pc:spChg>
        <pc:spChg chg="mod">
          <ac:chgData name="DUBUIS Julien" userId="d507d28b-ef1c-4d40-92b7-eb3c03f99f97" providerId="ADAL" clId="{64C63AA7-841E-4C5C-959B-2C259A5BBBB6}" dt="2022-01-06T09:32:15.219" v="4615" actId="113"/>
          <ac:spMkLst>
            <pc:docMk/>
            <pc:sldMk cId="995710917" sldId="57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18:37.872" v="4282" actId="1038"/>
          <ac:spMkLst>
            <pc:docMk/>
            <pc:sldMk cId="995710917" sldId="577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31T08:12:31.477" v="7282" actId="20577"/>
          <ac:spMkLst>
            <pc:docMk/>
            <pc:sldMk cId="995710917" sldId="577"/>
            <ac:spMk id="9" creationId="{F9B820B9-B0A0-4C95-83D5-D6BC355EB65B}"/>
          </ac:spMkLst>
        </pc:spChg>
        <pc:spChg chg="add del mod">
          <ac:chgData name="DUBUIS Julien" userId="d507d28b-ef1c-4d40-92b7-eb3c03f99f97" providerId="ADAL" clId="{64C63AA7-841E-4C5C-959B-2C259A5BBBB6}" dt="2022-01-06T09:25:15.356" v="4438" actId="478"/>
          <ac:spMkLst>
            <pc:docMk/>
            <pc:sldMk cId="995710917" sldId="577"/>
            <ac:spMk id="12" creationId="{1B21D4A0-3503-42D9-966A-E2FA30C77741}"/>
          </ac:spMkLst>
        </pc:spChg>
        <pc:spChg chg="add del mod">
          <ac:chgData name="DUBUIS Julien" userId="d507d28b-ef1c-4d40-92b7-eb3c03f99f97" providerId="ADAL" clId="{64C63AA7-841E-4C5C-959B-2C259A5BBBB6}" dt="2022-01-06T09:31:31.894" v="4607" actId="1036"/>
          <ac:spMkLst>
            <pc:docMk/>
            <pc:sldMk cId="995710917" sldId="577"/>
            <ac:spMk id="18" creationId="{FD66896E-0DCA-4366-B358-21FBB897CA1C}"/>
          </ac:spMkLst>
        </pc:spChg>
        <pc:picChg chg="del">
          <ac:chgData name="DUBUIS Julien" userId="d507d28b-ef1c-4d40-92b7-eb3c03f99f97" providerId="ADAL" clId="{64C63AA7-841E-4C5C-959B-2C259A5BBBB6}" dt="2022-01-06T09:18:47.475" v="4299" actId="478"/>
          <ac:picMkLst>
            <pc:docMk/>
            <pc:sldMk cId="995710917" sldId="577"/>
            <ac:picMk id="8" creationId="{6D215E31-3D5D-438E-9A0B-CBC4314A42CB}"/>
          </ac:picMkLst>
        </pc:picChg>
        <pc:picChg chg="add mod">
          <ac:chgData name="DUBUIS Julien" userId="d507d28b-ef1c-4d40-92b7-eb3c03f99f97" providerId="ADAL" clId="{64C63AA7-841E-4C5C-959B-2C259A5BBBB6}" dt="2022-01-06T09:31:36.728" v="4611" actId="1036"/>
          <ac:picMkLst>
            <pc:docMk/>
            <pc:sldMk cId="995710917" sldId="577"/>
            <ac:picMk id="10" creationId="{22BF11A6-FCE7-47CC-A960-6A73540C4017}"/>
          </ac:picMkLst>
        </pc:picChg>
      </pc:sldChg>
      <pc:sldChg chg="addSp delSp modSp mod">
        <pc:chgData name="DUBUIS Julien" userId="d507d28b-ef1c-4d40-92b7-eb3c03f99f97" providerId="ADAL" clId="{64C63AA7-841E-4C5C-959B-2C259A5BBBB6}" dt="2022-01-27T06:56:55.931" v="7266" actId="1036"/>
        <pc:sldMkLst>
          <pc:docMk/>
          <pc:sldMk cId="3206483926" sldId="578"/>
        </pc:sldMkLst>
        <pc:spChg chg="del mod">
          <ac:chgData name="DUBUIS Julien" userId="d507d28b-ef1c-4d40-92b7-eb3c03f99f97" providerId="ADAL" clId="{64C63AA7-841E-4C5C-959B-2C259A5BBBB6}" dt="2022-01-27T06:55:16.913" v="7247" actId="478"/>
          <ac:spMkLst>
            <pc:docMk/>
            <pc:sldMk cId="3206483926" sldId="578"/>
            <ac:spMk id="2" creationId="{D86F3A4D-3027-4DF8-9968-729E9D91FF48}"/>
          </ac:spMkLst>
        </pc:spChg>
        <pc:spChg chg="mod">
          <ac:chgData name="DUBUIS Julien" userId="d507d28b-ef1c-4d40-92b7-eb3c03f99f97" providerId="ADAL" clId="{64C63AA7-841E-4C5C-959B-2C259A5BBBB6}" dt="2022-01-27T06:55:14.831" v="7246" actId="113"/>
          <ac:spMkLst>
            <pc:docMk/>
            <pc:sldMk cId="3206483926" sldId="578"/>
            <ac:spMk id="4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27T06:56:01.259" v="7258" actId="478"/>
          <ac:spMkLst>
            <pc:docMk/>
            <pc:sldMk cId="3206483926" sldId="578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27T06:55:19.863" v="7248" actId="478"/>
          <ac:spMkLst>
            <pc:docMk/>
            <pc:sldMk cId="3206483926" sldId="578"/>
            <ac:spMk id="8" creationId="{F65775A3-4054-4548-B818-B3D24B0220A7}"/>
          </ac:spMkLst>
        </pc:spChg>
        <pc:picChg chg="add mod">
          <ac:chgData name="DUBUIS Julien" userId="d507d28b-ef1c-4d40-92b7-eb3c03f99f97" providerId="ADAL" clId="{64C63AA7-841E-4C5C-959B-2C259A5BBBB6}" dt="2022-01-27T06:56:55.931" v="7266" actId="1036"/>
          <ac:picMkLst>
            <pc:docMk/>
            <pc:sldMk cId="3206483926" sldId="578"/>
            <ac:picMk id="10" creationId="{27175A8E-20ED-40B0-AC17-D8A4003C89F4}"/>
          </ac:picMkLst>
        </pc:picChg>
      </pc:sldChg>
      <pc:sldChg chg="addSp delSp modSp del mod modAnim">
        <pc:chgData name="DUBUIS Julien" userId="d507d28b-ef1c-4d40-92b7-eb3c03f99f97" providerId="ADAL" clId="{64C63AA7-841E-4C5C-959B-2C259A5BBBB6}" dt="2022-01-06T20:00:54.629" v="7181" actId="47"/>
        <pc:sldMkLst>
          <pc:docMk/>
          <pc:sldMk cId="3499226941" sldId="578"/>
        </pc:sldMkLst>
        <pc:spChg chg="del mod">
          <ac:chgData name="DUBUIS Julien" userId="d507d28b-ef1c-4d40-92b7-eb3c03f99f97" providerId="ADAL" clId="{64C63AA7-841E-4C5C-959B-2C259A5BBBB6}" dt="2022-01-06T10:07:45.239" v="5088" actId="478"/>
          <ac:spMkLst>
            <pc:docMk/>
            <pc:sldMk cId="3499226941" sldId="578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7:56.487" v="5090" actId="1076"/>
          <ac:spMkLst>
            <pc:docMk/>
            <pc:sldMk cId="3499226941" sldId="578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7:34.259" v="5086" actId="1037"/>
          <ac:spMkLst>
            <pc:docMk/>
            <pc:sldMk cId="3499226941" sldId="578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06T10:07:49.295" v="5089" actId="478"/>
          <ac:spMkLst>
            <pc:docMk/>
            <pc:sldMk cId="3499226941" sldId="578"/>
            <ac:spMk id="8" creationId="{B38D079F-0538-4834-A036-176E41539E6D}"/>
          </ac:spMkLst>
        </pc:spChg>
      </pc:sldChg>
      <pc:sldChg chg="addSp delSp modSp del mod delAnim modAnim chgLayout">
        <pc:chgData name="DUBUIS Julien" userId="d507d28b-ef1c-4d40-92b7-eb3c03f99f97" providerId="ADAL" clId="{64C63AA7-841E-4C5C-959B-2C259A5BBBB6}" dt="2022-01-06T20:00:56.366" v="7184" actId="47"/>
        <pc:sldMkLst>
          <pc:docMk/>
          <pc:sldMk cId="1262683497" sldId="579"/>
        </pc:sldMkLst>
        <pc:spChg chg="add mod ord">
          <ac:chgData name="DUBUIS Julien" userId="d507d28b-ef1c-4d40-92b7-eb3c03f99f97" providerId="ADAL" clId="{64C63AA7-841E-4C5C-959B-2C259A5BBBB6}" dt="2022-01-06T10:20:10.153" v="5160" actId="6549"/>
          <ac:spMkLst>
            <pc:docMk/>
            <pc:sldMk cId="1262683497" sldId="579"/>
            <ac:spMk id="2" creationId="{2DC2B5D8-60CF-4C29-BC4E-9B231571F5E5}"/>
          </ac:spMkLst>
        </pc:spChg>
        <pc:spChg chg="mod ord">
          <ac:chgData name="DUBUIS Julien" userId="d507d28b-ef1c-4d40-92b7-eb3c03f99f97" providerId="ADAL" clId="{64C63AA7-841E-4C5C-959B-2C259A5BBBB6}" dt="2022-01-06T10:19:35.942" v="5122" actId="14100"/>
          <ac:spMkLst>
            <pc:docMk/>
            <pc:sldMk cId="1262683497" sldId="579"/>
            <ac:spMk id="4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10:19:31.631" v="5121" actId="700"/>
          <ac:spMkLst>
            <pc:docMk/>
            <pc:sldMk cId="1262683497" sldId="579"/>
            <ac:spMk id="7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0:19:28.741" v="5120" actId="478"/>
          <ac:spMkLst>
            <pc:docMk/>
            <pc:sldMk cId="1262683497" sldId="579"/>
            <ac:spMk id="8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0:19:26.287" v="5118" actId="478"/>
          <ac:spMkLst>
            <pc:docMk/>
            <pc:sldMk cId="1262683497" sldId="579"/>
            <ac:spMk id="9" creationId="{00000000-0000-0000-0000-000000000000}"/>
          </ac:spMkLst>
        </pc:spChg>
        <pc:picChg chg="del">
          <ac:chgData name="DUBUIS Julien" userId="d507d28b-ef1c-4d40-92b7-eb3c03f99f97" providerId="ADAL" clId="{64C63AA7-841E-4C5C-959B-2C259A5BBBB6}" dt="2022-01-06T10:19:27.899" v="5119" actId="478"/>
          <ac:picMkLst>
            <pc:docMk/>
            <pc:sldMk cId="1262683497" sldId="579"/>
            <ac:picMk id="4098" creationId="{00000000-0000-0000-0000-000000000000}"/>
          </ac:picMkLst>
        </pc:picChg>
      </pc:sldChg>
      <pc:sldChg chg="modSp del mod">
        <pc:chgData name="DUBUIS Julien" userId="d507d28b-ef1c-4d40-92b7-eb3c03f99f97" providerId="ADAL" clId="{64C63AA7-841E-4C5C-959B-2C259A5BBBB6}" dt="2022-01-06T20:00:57.588" v="7186" actId="47"/>
        <pc:sldMkLst>
          <pc:docMk/>
          <pc:sldMk cId="264619636" sldId="580"/>
        </pc:sldMkLst>
        <pc:spChg chg="mod">
          <ac:chgData name="DUBUIS Julien" userId="d507d28b-ef1c-4d40-92b7-eb3c03f99f97" providerId="ADAL" clId="{64C63AA7-841E-4C5C-959B-2C259A5BBBB6}" dt="2022-01-06T10:27:17.238" v="5180" actId="122"/>
          <ac:spMkLst>
            <pc:docMk/>
            <pc:sldMk cId="264619636" sldId="580"/>
            <ac:spMk id="2" creationId="{2DC2B5D8-60CF-4C29-BC4E-9B231571F5E5}"/>
          </ac:spMkLst>
        </pc:spChg>
        <pc:spChg chg="mod">
          <ac:chgData name="DUBUIS Julien" userId="d507d28b-ef1c-4d40-92b7-eb3c03f99f97" providerId="ADAL" clId="{64C63AA7-841E-4C5C-959B-2C259A5BBBB6}" dt="2022-01-06T10:26:53.954" v="5172" actId="20577"/>
          <ac:spMkLst>
            <pc:docMk/>
            <pc:sldMk cId="264619636" sldId="580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26:58.166" v="5174" actId="20577"/>
          <ac:spMkLst>
            <pc:docMk/>
            <pc:sldMk cId="264619636" sldId="580"/>
            <ac:spMk id="6" creationId="{00000000-0000-0000-0000-000000000000}"/>
          </ac:spMkLst>
        </pc:spChg>
      </pc:sldChg>
      <pc:sldChg chg="new del">
        <pc:chgData name="DUBUIS Julien" userId="d507d28b-ef1c-4d40-92b7-eb3c03f99f97" providerId="ADAL" clId="{64C63AA7-841E-4C5C-959B-2C259A5BBBB6}" dt="2022-01-27T09:02:25.214" v="7277" actId="47"/>
        <pc:sldMkLst>
          <pc:docMk/>
          <pc:sldMk cId="1750781763" sldId="580"/>
        </pc:sldMkLst>
      </pc:sldChg>
      <pc:sldChg chg="addSp delSp modSp del mod modAnim">
        <pc:chgData name="DUBUIS Julien" userId="d507d28b-ef1c-4d40-92b7-eb3c03f99f97" providerId="ADAL" clId="{64C63AA7-841E-4C5C-959B-2C259A5BBBB6}" dt="2022-01-06T20:00:58.718" v="7188" actId="47"/>
        <pc:sldMkLst>
          <pc:docMk/>
          <pc:sldMk cId="999572483" sldId="581"/>
        </pc:sldMkLst>
        <pc:spChg chg="add mod">
          <ac:chgData name="DUBUIS Julien" userId="d507d28b-ef1c-4d40-92b7-eb3c03f99f97" providerId="ADAL" clId="{64C63AA7-841E-4C5C-959B-2C259A5BBBB6}" dt="2022-01-06T10:36:50.621" v="5486" actId="1037"/>
          <ac:spMkLst>
            <pc:docMk/>
            <pc:sldMk cId="999572483" sldId="581"/>
            <ac:spMk id="2" creationId="{1794EF0C-E116-4721-862A-E25A965CAFC3}"/>
          </ac:spMkLst>
        </pc:spChg>
        <pc:spChg chg="del mod">
          <ac:chgData name="DUBUIS Julien" userId="d507d28b-ef1c-4d40-92b7-eb3c03f99f97" providerId="ADAL" clId="{64C63AA7-841E-4C5C-959B-2C259A5BBBB6}" dt="2022-01-06T10:35:07.543" v="5351" actId="478"/>
          <ac:spMkLst>
            <pc:docMk/>
            <pc:sldMk cId="999572483" sldId="581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8" creationId="{5AF5DEE2-FA46-4F51-BB3F-FA70200D856F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9" creationId="{6F56E9D5-F49D-43D2-8BAE-C4F76A80A75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0" creationId="{E6C838F1-7F3E-4C06-BC86-24192BA7078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1" creationId="{475CCEE8-C6C0-44C0-AC59-B22ABEAD6D2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2" creationId="{02C089B3-F6F5-4552-B8F0-8E86057A1A93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3" creationId="{1A78B9F9-2647-42FD-B403-F92F7D67D02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4" creationId="{6D220C64-EA50-4BE7-A7F9-1F06E410F3B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5" creationId="{9F8B25EB-F46A-4694-8A45-CE58653CFB0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6" creationId="{284D9850-5CD3-43D6-A814-DA2B64B77F58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7" creationId="{A3E88C9A-E97B-4D26-9D3D-FBA24C1D5B75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8" creationId="{8C345060-C154-4B7A-8F56-A46AAFF24F0F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9" creationId="{46341D56-8D77-48A0-BA50-A176B6598047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0" creationId="{F2B70AC7-FB3A-4FAB-96BB-010F6E3324A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1" creationId="{6261ADEE-9BC8-4707-BAAF-EB8618E6B4A3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2" creationId="{14DE925E-927D-4F6B-8631-BE1B98133142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3" creationId="{1515793C-EBC8-43BF-94CD-C469D5617A4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4" creationId="{78376F24-D1B0-425D-91A9-ED3A59EAB9A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5" creationId="{D81BAD3D-6B8C-4C54-897D-EB5DF069509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6" creationId="{57F8D180-77C6-475A-ACED-4B6860F8F56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7" creationId="{60D2F6B6-3F4D-420A-8D51-D405225589BE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8" creationId="{EC9EA248-48F1-4E2F-AE5C-B3F0E62B066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9" creationId="{682B2EE8-D489-4D85-A9E7-63E080D86EF5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0" creationId="{E30D8BE0-346D-45FC-9C8B-5835F893A10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1" creationId="{31AA63D0-BF73-4550-857E-C9132A01B23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2" creationId="{791A99B3-4BE4-4011-AA72-2A7C8D2106A2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3" creationId="{B171379D-4149-4D29-AF98-C47B6EAD31E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4" creationId="{8EE5282B-B062-4F5F-B841-90D550E23D6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5" creationId="{98019460-5521-4D8D-87D2-773FADB6F35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6" creationId="{90A55FBA-D961-4439-B8CF-182D66881B6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7" creationId="{0126ADE7-E494-4A40-BFA4-4A84CA90C0B7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8" creationId="{6BBA16AE-9AF6-4806-B385-B88CE66F8B5E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9" creationId="{A9CECF0D-C302-4BB0-8719-78A81A59078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0" creationId="{835D77C7-1666-497F-B000-F859E3B24A6D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1" creationId="{9AA2D244-2D08-4048-9F92-A180A89AC37B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2" creationId="{EC718943-AA11-4824-A3E2-E1C41B1126EB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3" creationId="{7FB7C6D5-94B1-4F68-82AE-0BF86F61C608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4" creationId="{CE7D5CC9-0585-4629-8E35-F00D27E1C0E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5" creationId="{76C22D6B-635D-44E4-8F20-D845F48A18E9}"/>
          </ac:spMkLst>
        </pc:spChg>
        <pc:spChg chg="add mod">
          <ac:chgData name="DUBUIS Julien" userId="d507d28b-ef1c-4d40-92b7-eb3c03f99f97" providerId="ADAL" clId="{64C63AA7-841E-4C5C-959B-2C259A5BBBB6}" dt="2022-01-06T10:37:21.393" v="5514" actId="207"/>
          <ac:spMkLst>
            <pc:docMk/>
            <pc:sldMk cId="999572483" sldId="581"/>
            <ac:spMk id="46" creationId="{E98C612A-0051-4EF8-89AD-249542EDF6E4}"/>
          </ac:spMkLst>
        </pc:spChg>
        <pc:spChg chg="add mod">
          <ac:chgData name="DUBUIS Julien" userId="d507d28b-ef1c-4d40-92b7-eb3c03f99f97" providerId="ADAL" clId="{64C63AA7-841E-4C5C-959B-2C259A5BBBB6}" dt="2022-01-06T10:37:41.986" v="5517" actId="208"/>
          <ac:spMkLst>
            <pc:docMk/>
            <pc:sldMk cId="999572483" sldId="581"/>
            <ac:spMk id="47" creationId="{DCD133D8-8387-414B-931C-151C88D39ECC}"/>
          </ac:spMkLst>
        </pc:spChg>
        <pc:spChg chg="add mod">
          <ac:chgData name="DUBUIS Julien" userId="d507d28b-ef1c-4d40-92b7-eb3c03f99f97" providerId="ADAL" clId="{64C63AA7-841E-4C5C-959B-2C259A5BBBB6}" dt="2022-01-06T10:40:23.070" v="5582" actId="1038"/>
          <ac:spMkLst>
            <pc:docMk/>
            <pc:sldMk cId="999572483" sldId="581"/>
            <ac:spMk id="48" creationId="{BCCCC30E-D2E9-4D8A-A332-94B514AF0044}"/>
          </ac:spMkLst>
        </pc:spChg>
        <pc:spChg chg="add mod">
          <ac:chgData name="DUBUIS Julien" userId="d507d28b-ef1c-4d40-92b7-eb3c03f99f97" providerId="ADAL" clId="{64C63AA7-841E-4C5C-959B-2C259A5BBBB6}" dt="2022-01-06T10:39:31.403" v="5551" actId="208"/>
          <ac:spMkLst>
            <pc:docMk/>
            <pc:sldMk cId="999572483" sldId="581"/>
            <ac:spMk id="49" creationId="{8B3F5FAF-5198-41E3-A90C-CA092CCB1A90}"/>
          </ac:spMkLst>
        </pc:spChg>
        <pc:spChg chg="add mod">
          <ac:chgData name="DUBUIS Julien" userId="d507d28b-ef1c-4d40-92b7-eb3c03f99f97" providerId="ADAL" clId="{64C63AA7-841E-4C5C-959B-2C259A5BBBB6}" dt="2022-01-06T10:40:03.105" v="5574" actId="1076"/>
          <ac:spMkLst>
            <pc:docMk/>
            <pc:sldMk cId="999572483" sldId="581"/>
            <ac:spMk id="50" creationId="{225D6F83-2D28-4B41-98AE-3730ACC196AC}"/>
          </ac:spMkLst>
        </pc:spChg>
        <pc:spChg chg="add mod">
          <ac:chgData name="DUBUIS Julien" userId="d507d28b-ef1c-4d40-92b7-eb3c03f99f97" providerId="ADAL" clId="{64C63AA7-841E-4C5C-959B-2C259A5BBBB6}" dt="2022-01-06T10:40:18.481" v="5581" actId="20577"/>
          <ac:spMkLst>
            <pc:docMk/>
            <pc:sldMk cId="999572483" sldId="581"/>
            <ac:spMk id="51" creationId="{5F850465-3998-4DF2-A53A-4EDEBAA2DA40}"/>
          </ac:spMkLst>
        </pc:spChg>
        <pc:spChg chg="add mod">
          <ac:chgData name="DUBUIS Julien" userId="d507d28b-ef1c-4d40-92b7-eb3c03f99f97" providerId="ADAL" clId="{64C63AA7-841E-4C5C-959B-2C259A5BBBB6}" dt="2022-01-06T10:41:07.527" v="5602" actId="207"/>
          <ac:spMkLst>
            <pc:docMk/>
            <pc:sldMk cId="999572483" sldId="581"/>
            <ac:spMk id="52" creationId="{E43D2E97-EF50-4279-926B-D90FE3BE875F}"/>
          </ac:spMkLst>
        </pc:spChg>
      </pc:sldChg>
      <pc:sldChg chg="modSp del modAnim">
        <pc:chgData name="DUBUIS Julien" userId="d507d28b-ef1c-4d40-92b7-eb3c03f99f97" providerId="ADAL" clId="{64C63AA7-841E-4C5C-959B-2C259A5BBBB6}" dt="2022-01-06T20:00:59.838" v="7190" actId="47"/>
        <pc:sldMkLst>
          <pc:docMk/>
          <pc:sldMk cId="2498795319" sldId="582"/>
        </pc:sldMkLst>
        <pc:spChg chg="mod">
          <ac:chgData name="DUBUIS Julien" userId="d507d28b-ef1c-4d40-92b7-eb3c03f99f97" providerId="ADAL" clId="{64C63AA7-841E-4C5C-959B-2C259A5BBBB6}" dt="2022-01-06T10:42:32.092" v="5615" actId="255"/>
          <ac:spMkLst>
            <pc:docMk/>
            <pc:sldMk cId="2498795319" sldId="582"/>
            <ac:spMk id="3" creationId="{00000000-0000-0000-0000-000000000000}"/>
          </ac:spMkLst>
        </pc:spChg>
      </pc:sldChg>
      <pc:sldChg chg="modSp add del modAnim">
        <pc:chgData name="DUBUIS Julien" userId="d507d28b-ef1c-4d40-92b7-eb3c03f99f97" providerId="ADAL" clId="{64C63AA7-841E-4C5C-959B-2C259A5BBBB6}" dt="2022-01-06T20:01:01.089" v="7192" actId="47"/>
        <pc:sldMkLst>
          <pc:docMk/>
          <pc:sldMk cId="509346671" sldId="583"/>
        </pc:sldMkLst>
        <pc:spChg chg="mod">
          <ac:chgData name="DUBUIS Julien" userId="d507d28b-ef1c-4d40-92b7-eb3c03f99f97" providerId="ADAL" clId="{64C63AA7-841E-4C5C-959B-2C259A5BBBB6}" dt="2022-01-06T11:50:59.513" v="5634" actId="255"/>
          <ac:spMkLst>
            <pc:docMk/>
            <pc:sldMk cId="509346671" sldId="583"/>
            <ac:spMk id="3" creationId="{00000000-0000-0000-0000-000000000000}"/>
          </ac:spMkLst>
        </pc:spChg>
      </pc:sldChg>
      <pc:sldChg chg="delSp modSp del mod delAnim modAnim">
        <pc:chgData name="DUBUIS Julien" userId="d507d28b-ef1c-4d40-92b7-eb3c03f99f97" providerId="ADAL" clId="{64C63AA7-841E-4C5C-959B-2C259A5BBBB6}" dt="2022-01-06T20:01:02.105" v="7194" actId="47"/>
        <pc:sldMkLst>
          <pc:docMk/>
          <pc:sldMk cId="3580434468" sldId="584"/>
        </pc:sldMkLst>
        <pc:spChg chg="del">
          <ac:chgData name="DUBUIS Julien" userId="d507d28b-ef1c-4d40-92b7-eb3c03f99f97" providerId="ADAL" clId="{64C63AA7-841E-4C5C-959B-2C259A5BBBB6}" dt="2022-01-06T12:01:28.666" v="5889" actId="478"/>
          <ac:spMkLst>
            <pc:docMk/>
            <pc:sldMk cId="3580434468" sldId="584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4:58.344" v="6056" actId="113"/>
          <ac:spMkLst>
            <pc:docMk/>
            <pc:sldMk cId="3580434468" sldId="584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5:51.559" v="6067" actId="1038"/>
          <ac:spMkLst>
            <pc:docMk/>
            <pc:sldMk cId="3580434468" sldId="584"/>
            <ac:spMk id="6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23.753" v="5887" actId="478"/>
          <ac:spMkLst>
            <pc:docMk/>
            <pc:sldMk cId="3580434468" sldId="584"/>
            <ac:spMk id="8" creationId="{00000000-0000-0000-0000-000000000000}"/>
          </ac:spMkLst>
        </pc:spChg>
        <pc:spChg chg="del mod">
          <ac:chgData name="DUBUIS Julien" userId="d507d28b-ef1c-4d40-92b7-eb3c03f99f97" providerId="ADAL" clId="{64C63AA7-841E-4C5C-959B-2C259A5BBBB6}" dt="2022-01-06T12:01:25.370" v="5888" actId="478"/>
          <ac:spMkLst>
            <pc:docMk/>
            <pc:sldMk cId="3580434468" sldId="584"/>
            <ac:spMk id="9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32.206" v="5891" actId="478"/>
          <ac:spMkLst>
            <pc:docMk/>
            <pc:sldMk cId="3580434468" sldId="584"/>
            <ac:spMk id="11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30.045" v="5890" actId="478"/>
          <ac:spMkLst>
            <pc:docMk/>
            <pc:sldMk cId="3580434468" sldId="584"/>
            <ac:spMk id="12" creationId="{04E38E54-2216-4F23-8E07-E910773597F0}"/>
          </ac:spMkLst>
        </pc:spChg>
        <pc:picChg chg="del">
          <ac:chgData name="DUBUIS Julien" userId="d507d28b-ef1c-4d40-92b7-eb3c03f99f97" providerId="ADAL" clId="{64C63AA7-841E-4C5C-959B-2C259A5BBBB6}" dt="2022-01-06T12:01:20.995" v="5885" actId="478"/>
          <ac:picMkLst>
            <pc:docMk/>
            <pc:sldMk cId="3580434468" sldId="584"/>
            <ac:picMk id="6146" creationId="{00000000-0000-0000-0000-000000000000}"/>
          </ac:picMkLst>
        </pc:picChg>
      </pc:sldChg>
      <pc:sldChg chg="modSp add del mod modAnim">
        <pc:chgData name="DUBUIS Julien" userId="d507d28b-ef1c-4d40-92b7-eb3c03f99f97" providerId="ADAL" clId="{64C63AA7-841E-4C5C-959B-2C259A5BBBB6}" dt="2022-01-06T20:01:02.479" v="7195" actId="47"/>
        <pc:sldMkLst>
          <pc:docMk/>
          <pc:sldMk cId="3169957459" sldId="585"/>
        </pc:sldMkLst>
        <pc:spChg chg="mod">
          <ac:chgData name="DUBUIS Julien" userId="d507d28b-ef1c-4d40-92b7-eb3c03f99f97" providerId="ADAL" clId="{64C63AA7-841E-4C5C-959B-2C259A5BBBB6}" dt="2022-01-06T12:10:31.896" v="6112" actId="115"/>
          <ac:spMkLst>
            <pc:docMk/>
            <pc:sldMk cId="3169957459" sldId="58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10:23.605" v="6107" actId="20577"/>
          <ac:spMkLst>
            <pc:docMk/>
            <pc:sldMk cId="3169957459" sldId="585"/>
            <ac:spMk id="6" creationId="{00000000-0000-0000-0000-000000000000}"/>
          </ac:spMkLst>
        </pc:spChg>
      </pc:sldChg>
      <pc:sldChg chg="modSp del mod modAnim">
        <pc:chgData name="DUBUIS Julien" userId="d507d28b-ef1c-4d40-92b7-eb3c03f99f97" providerId="ADAL" clId="{64C63AA7-841E-4C5C-959B-2C259A5BBBB6}" dt="2022-01-06T20:01:02.727" v="7196" actId="47"/>
        <pc:sldMkLst>
          <pc:docMk/>
          <pc:sldMk cId="1470291022" sldId="586"/>
        </pc:sldMkLst>
        <pc:spChg chg="mod">
          <ac:chgData name="DUBUIS Julien" userId="d507d28b-ef1c-4d40-92b7-eb3c03f99f97" providerId="ADAL" clId="{64C63AA7-841E-4C5C-959B-2C259A5BBBB6}" dt="2022-01-06T12:17:40.873" v="6525" actId="255"/>
          <ac:spMkLst>
            <pc:docMk/>
            <pc:sldMk cId="1470291022" sldId="586"/>
            <ac:spMk id="3" creationId="{00000000-0000-0000-0000-000000000000}"/>
          </ac:spMkLst>
        </pc:spChg>
      </pc:sldChg>
      <pc:sldChg chg="modSp del mod modAnim">
        <pc:chgData name="DUBUIS Julien" userId="d507d28b-ef1c-4d40-92b7-eb3c03f99f97" providerId="ADAL" clId="{64C63AA7-841E-4C5C-959B-2C259A5BBBB6}" dt="2022-01-06T20:01:03.156" v="7197" actId="47"/>
        <pc:sldMkLst>
          <pc:docMk/>
          <pc:sldMk cId="3124935067" sldId="587"/>
        </pc:sldMkLst>
        <pc:spChg chg="mod">
          <ac:chgData name="DUBUIS Julien" userId="d507d28b-ef1c-4d40-92b7-eb3c03f99f97" providerId="ADAL" clId="{64C63AA7-841E-4C5C-959B-2C259A5BBBB6}" dt="2022-01-06T12:20:24.220" v="6694" actId="113"/>
          <ac:spMkLst>
            <pc:docMk/>
            <pc:sldMk cId="3124935067" sldId="587"/>
            <ac:spMk id="3" creationId="{00000000-0000-0000-0000-000000000000}"/>
          </ac:spMkLst>
        </pc:spChg>
      </pc:sldChg>
      <pc:sldChg chg="modSp add del mod">
        <pc:chgData name="DUBUIS Julien" userId="d507d28b-ef1c-4d40-92b7-eb3c03f99f97" providerId="ADAL" clId="{64C63AA7-841E-4C5C-959B-2C259A5BBBB6}" dt="2022-01-06T14:16:25.138" v="7172" actId="47"/>
        <pc:sldMkLst>
          <pc:docMk/>
          <pc:sldMk cId="179406628" sldId="588"/>
        </pc:sldMkLst>
        <pc:spChg chg="mod">
          <ac:chgData name="DUBUIS Julien" userId="d507d28b-ef1c-4d40-92b7-eb3c03f99f97" providerId="ADAL" clId="{64C63AA7-841E-4C5C-959B-2C259A5BBBB6}" dt="2022-01-06T14:15:12.639" v="7143" actId="20577"/>
          <ac:spMkLst>
            <pc:docMk/>
            <pc:sldMk cId="179406628" sldId="588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4:15:28.767" v="7169" actId="1037"/>
          <ac:spMkLst>
            <pc:docMk/>
            <pc:sldMk cId="179406628" sldId="588"/>
            <ac:spMk id="6" creationId="{00000000-0000-0000-0000-000000000000}"/>
          </ac:spMkLst>
        </pc:spChg>
      </pc:sldChg>
      <pc:sldChg chg="addSp modSp add del mod">
        <pc:chgData name="DUBUIS Julien" userId="d507d28b-ef1c-4d40-92b7-eb3c03f99f97" providerId="ADAL" clId="{64C63AA7-841E-4C5C-959B-2C259A5BBBB6}" dt="2022-01-06T20:01:03.724" v="7199" actId="47"/>
        <pc:sldMkLst>
          <pc:docMk/>
          <pc:sldMk cId="1299887031" sldId="589"/>
        </pc:sldMkLst>
        <pc:spChg chg="mod">
          <ac:chgData name="DUBUIS Julien" userId="d507d28b-ef1c-4d40-92b7-eb3c03f99f97" providerId="ADAL" clId="{64C63AA7-841E-4C5C-959B-2C259A5BBBB6}" dt="2022-01-06T14:16:27.949" v="7174" actId="20577"/>
          <ac:spMkLst>
            <pc:docMk/>
            <pc:sldMk cId="1299887031" sldId="589"/>
            <ac:spMk id="4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4:16:23.221" v="7171"/>
          <ac:spMkLst>
            <pc:docMk/>
            <pc:sldMk cId="1299887031" sldId="589"/>
            <ac:spMk id="8" creationId="{231C9C92-AC17-4621-ADC5-72206B94EACA}"/>
          </ac:spMkLst>
        </pc:spChg>
      </pc:sldChg>
      <pc:sldChg chg="add del">
        <pc:chgData name="DUBUIS Julien" userId="d507d28b-ef1c-4d40-92b7-eb3c03f99f97" providerId="ADAL" clId="{64C63AA7-841E-4C5C-959B-2C259A5BBBB6}" dt="2022-01-06T20:01:04.063" v="7200" actId="47"/>
        <pc:sldMkLst>
          <pc:docMk/>
          <pc:sldMk cId="0" sldId="590"/>
        </pc:sldMkLst>
      </pc:sldChg>
      <pc:sldChg chg="add del">
        <pc:chgData name="DUBUIS Julien" userId="d507d28b-ef1c-4d40-92b7-eb3c03f99f97" providerId="ADAL" clId="{64C63AA7-841E-4C5C-959B-2C259A5BBBB6}" dt="2022-01-06T20:01:04.834" v="7201" actId="47"/>
        <pc:sldMkLst>
          <pc:docMk/>
          <pc:sldMk cId="3495374522" sldId="591"/>
        </pc:sldMkLst>
      </pc:sldChg>
      <pc:sldChg chg="add del">
        <pc:chgData name="DUBUIS Julien" userId="d507d28b-ef1c-4d40-92b7-eb3c03f99f97" providerId="ADAL" clId="{64C63AA7-841E-4C5C-959B-2C259A5BBBB6}" dt="2022-01-06T20:01:05.390" v="7202" actId="47"/>
        <pc:sldMkLst>
          <pc:docMk/>
          <pc:sldMk cId="542505856" sldId="592"/>
        </pc:sldMkLst>
      </pc:sldChg>
      <pc:sldChg chg="add del">
        <pc:chgData name="DUBUIS Julien" userId="d507d28b-ef1c-4d40-92b7-eb3c03f99f97" providerId="ADAL" clId="{64C63AA7-841E-4C5C-959B-2C259A5BBBB6}" dt="2022-01-06T20:01:05.779" v="7203" actId="47"/>
        <pc:sldMkLst>
          <pc:docMk/>
          <pc:sldMk cId="1960383381" sldId="593"/>
        </pc:sldMkLst>
      </pc:sldChg>
      <pc:sldChg chg="add del">
        <pc:chgData name="DUBUIS Julien" userId="d507d28b-ef1c-4d40-92b7-eb3c03f99f97" providerId="ADAL" clId="{64C63AA7-841E-4C5C-959B-2C259A5BBBB6}" dt="2022-01-06T20:01:06.080" v="7204" actId="47"/>
        <pc:sldMkLst>
          <pc:docMk/>
          <pc:sldMk cId="2770251844" sldId="594"/>
        </pc:sldMkLst>
      </pc:sldChg>
      <pc:sldChg chg="add del">
        <pc:chgData name="DUBUIS Julien" userId="d507d28b-ef1c-4d40-92b7-eb3c03f99f97" providerId="ADAL" clId="{64C63AA7-841E-4C5C-959B-2C259A5BBBB6}" dt="2022-01-06T20:01:06.326" v="7205" actId="47"/>
        <pc:sldMkLst>
          <pc:docMk/>
          <pc:sldMk cId="572293044" sldId="595"/>
        </pc:sldMkLst>
      </pc:sldChg>
      <pc:sldChg chg="add del">
        <pc:chgData name="DUBUIS Julien" userId="d507d28b-ef1c-4d40-92b7-eb3c03f99f97" providerId="ADAL" clId="{64C63AA7-841E-4C5C-959B-2C259A5BBBB6}" dt="2022-01-06T20:01:06.628" v="7206" actId="47"/>
        <pc:sldMkLst>
          <pc:docMk/>
          <pc:sldMk cId="3193924840" sldId="596"/>
        </pc:sldMkLst>
      </pc:sldChg>
      <pc:sldChg chg="add del">
        <pc:chgData name="DUBUIS Julien" userId="d507d28b-ef1c-4d40-92b7-eb3c03f99f97" providerId="ADAL" clId="{64C63AA7-841E-4C5C-959B-2C259A5BBBB6}" dt="2022-01-06T20:01:07.251" v="7207" actId="47"/>
        <pc:sldMkLst>
          <pc:docMk/>
          <pc:sldMk cId="1682325620" sldId="597"/>
        </pc:sldMkLst>
      </pc:sldChg>
      <pc:sldChg chg="add del">
        <pc:chgData name="DUBUIS Julien" userId="d507d28b-ef1c-4d40-92b7-eb3c03f99f97" providerId="ADAL" clId="{64C63AA7-841E-4C5C-959B-2C259A5BBBB6}" dt="2022-01-06T20:01:07.683" v="7208" actId="47"/>
        <pc:sldMkLst>
          <pc:docMk/>
          <pc:sldMk cId="3135926372" sldId="598"/>
        </pc:sldMkLst>
      </pc:sldChg>
      <pc:sldChg chg="add del">
        <pc:chgData name="DUBUIS Julien" userId="d507d28b-ef1c-4d40-92b7-eb3c03f99f97" providerId="ADAL" clId="{64C63AA7-841E-4C5C-959B-2C259A5BBBB6}" dt="2022-01-06T20:01:08.303" v="7209" actId="47"/>
        <pc:sldMkLst>
          <pc:docMk/>
          <pc:sldMk cId="394708058" sldId="599"/>
        </pc:sldMkLst>
      </pc:sldChg>
      <pc:sldChg chg="add del">
        <pc:chgData name="DUBUIS Julien" userId="d507d28b-ef1c-4d40-92b7-eb3c03f99f97" providerId="ADAL" clId="{64C63AA7-841E-4C5C-959B-2C259A5BBBB6}" dt="2022-01-06T20:01:09.507" v="7210" actId="47"/>
        <pc:sldMkLst>
          <pc:docMk/>
          <pc:sldMk cId="3019303057" sldId="600"/>
        </pc:sldMkLst>
      </pc:sldChg>
      <pc:sldChg chg="add del">
        <pc:chgData name="DUBUIS Julien" userId="d507d28b-ef1c-4d40-92b7-eb3c03f99f97" providerId="ADAL" clId="{64C63AA7-841E-4C5C-959B-2C259A5BBBB6}" dt="2022-01-06T20:01:13.433" v="7211" actId="47"/>
        <pc:sldMkLst>
          <pc:docMk/>
          <pc:sldMk cId="1306591643" sldId="601"/>
        </pc:sldMkLst>
      </pc:sldChg>
      <pc:sldChg chg="add del">
        <pc:chgData name="DUBUIS Julien" userId="d507d28b-ef1c-4d40-92b7-eb3c03f99f97" providerId="ADAL" clId="{64C63AA7-841E-4C5C-959B-2C259A5BBBB6}" dt="2022-01-06T20:01:14.304" v="7212" actId="47"/>
        <pc:sldMkLst>
          <pc:docMk/>
          <pc:sldMk cId="4021413604" sldId="602"/>
        </pc:sldMkLst>
      </pc:sldChg>
      <pc:sldChg chg="add del">
        <pc:chgData name="DUBUIS Julien" userId="d507d28b-ef1c-4d40-92b7-eb3c03f99f97" providerId="ADAL" clId="{64C63AA7-841E-4C5C-959B-2C259A5BBBB6}" dt="2022-01-06T20:01:15.150" v="7213" actId="47"/>
        <pc:sldMkLst>
          <pc:docMk/>
          <pc:sldMk cId="3744294842" sldId="603"/>
        </pc:sldMkLst>
      </pc:sldChg>
      <pc:sldChg chg="add del">
        <pc:chgData name="DUBUIS Julien" userId="d507d28b-ef1c-4d40-92b7-eb3c03f99f97" providerId="ADAL" clId="{64C63AA7-841E-4C5C-959B-2C259A5BBBB6}" dt="2022-01-06T20:01:15.892" v="7214" actId="47"/>
        <pc:sldMkLst>
          <pc:docMk/>
          <pc:sldMk cId="2794063498" sldId="604"/>
        </pc:sldMkLst>
      </pc:sldChg>
      <pc:sldChg chg="add del">
        <pc:chgData name="DUBUIS Julien" userId="d507d28b-ef1c-4d40-92b7-eb3c03f99f97" providerId="ADAL" clId="{64C63AA7-841E-4C5C-959B-2C259A5BBBB6}" dt="2022-01-06T20:01:16.627" v="7215" actId="47"/>
        <pc:sldMkLst>
          <pc:docMk/>
          <pc:sldMk cId="3897152194" sldId="6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9F7E-468D-4DB9-9A81-4E63B93CBB2E}" type="datetimeFigureOut">
              <a:rPr lang="fr-CH" smtClean="0"/>
              <a:pPr/>
              <a:t>31.01.2022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695-8CE4-45F7-9F15-B7599DF2E36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8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0420-6C36-45DE-9A57-97FA25710EE7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7873-C1CA-41F4-978C-9EA44A824E5D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2BA-0E12-435A-A3BE-9095BF6B678E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6CD4-12A0-4895-92DF-84E9C7B5CD8A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822-B938-4CB0-B51F-7AAA93306668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8C41-A1E1-4765-A0B0-DE2C5EED028B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87D-CC23-446F-952C-15523426EC32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3F7-FDFB-4D14-BBB7-52A04070F1CE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16A1-074C-49E5-84D5-02DA5815F3BC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6021-7F44-4DB5-ADB4-648AB584FEC7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DED-9C60-427E-8DA2-6834D58399F5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A9B-8B13-465B-A27C-D4240171E003}" type="datetime1">
              <a:rPr lang="fr-CH" smtClean="0"/>
              <a:pPr/>
              <a:t>31.01.2022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H" sz="3800" b="1" i="1" dirty="0"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>
                <a:latin typeface="Times New Roman"/>
                <a:cs typeface="Times New Roman"/>
              </a:rPr>
              <a:t>→ création de </a:t>
            </a:r>
            <a:r>
              <a:rPr lang="fr-CH" b="1" i="1" dirty="0">
                <a:latin typeface="Times New Roman"/>
                <a:cs typeface="Times New Roman"/>
              </a:rPr>
              <a:t>variabilité</a:t>
            </a:r>
          </a:p>
          <a:p>
            <a:pPr algn="just"/>
            <a:endParaRPr lang="fr-CH" sz="1000" b="1" i="1" dirty="0">
              <a:latin typeface="Times New Roman"/>
              <a:cs typeface="Times New Roman"/>
            </a:endParaRPr>
          </a:p>
          <a:p>
            <a:pPr lvl="1" algn="just"/>
            <a:r>
              <a:rPr lang="fr-CH" sz="3000" b="1" i="1" dirty="0">
                <a:latin typeface="Times New Roman"/>
                <a:cs typeface="Times New Roman"/>
              </a:rPr>
              <a:t>Quoi ?</a:t>
            </a:r>
          </a:p>
          <a:p>
            <a:pPr lvl="1" algn="just"/>
            <a:endParaRPr lang="fr-CH" sz="1000" b="1" i="1" dirty="0">
              <a:latin typeface="Times New Roman"/>
              <a:cs typeface="Times New Roman"/>
            </a:endParaRPr>
          </a:p>
          <a:p>
            <a:pPr lvl="2" algn="just"/>
            <a:r>
              <a:rPr lang="fr-CH" sz="2800" dirty="0">
                <a:latin typeface="Times New Roman"/>
                <a:cs typeface="Times New Roman"/>
              </a:rPr>
              <a:t>Changements </a:t>
            </a:r>
            <a:r>
              <a:rPr lang="fr-CH" sz="2800" b="1" dirty="0">
                <a:latin typeface="Times New Roman"/>
                <a:cs typeface="Times New Roman"/>
              </a:rPr>
              <a:t>spontanés</a:t>
            </a:r>
            <a:r>
              <a:rPr lang="fr-CH" sz="2800" dirty="0">
                <a:latin typeface="Times New Roman"/>
                <a:cs typeface="Times New Roman"/>
              </a:rPr>
              <a:t> de l’ADN</a:t>
            </a:r>
          </a:p>
          <a:p>
            <a:pPr lvl="2" algn="just"/>
            <a:endParaRPr lang="fr-CH" sz="1000" b="1" i="1" dirty="0">
              <a:latin typeface="Times New Roman"/>
              <a:cs typeface="Times New Roman"/>
            </a:endParaRPr>
          </a:p>
          <a:p>
            <a:pPr lvl="1" algn="just"/>
            <a:r>
              <a:rPr lang="fr-CH" sz="3000" b="1" i="1" dirty="0">
                <a:latin typeface="Times New Roman"/>
                <a:cs typeface="Times New Roman"/>
              </a:rPr>
              <a:t>Origines</a:t>
            </a:r>
          </a:p>
          <a:p>
            <a:pPr lvl="1" algn="just"/>
            <a:endParaRPr lang="fr-CH" sz="1100" b="1" i="1" dirty="0">
              <a:latin typeface="Times New Roman"/>
              <a:cs typeface="Times New Roman"/>
            </a:endParaRPr>
          </a:p>
          <a:p>
            <a:pPr lvl="2" algn="just"/>
            <a:r>
              <a:rPr lang="fr-CH" sz="2800" dirty="0">
                <a:latin typeface="Times New Roman"/>
                <a:cs typeface="Times New Roman"/>
              </a:rPr>
              <a:t>Particules </a:t>
            </a:r>
            <a:r>
              <a:rPr lang="fr-CH" sz="2800" b="1" dirty="0">
                <a:latin typeface="Times New Roman"/>
                <a:cs typeface="Times New Roman"/>
              </a:rPr>
              <a:t>radioactives</a:t>
            </a:r>
            <a:r>
              <a:rPr lang="fr-CH" sz="2800" dirty="0">
                <a:latin typeface="Times New Roman"/>
                <a:cs typeface="Times New Roman"/>
              </a:rPr>
              <a:t> → modifications ADN</a:t>
            </a:r>
          </a:p>
          <a:p>
            <a:pPr lvl="2" algn="just"/>
            <a:endParaRPr lang="fr-CH" sz="1100" dirty="0">
              <a:latin typeface="Times New Roman"/>
              <a:cs typeface="Times New Roman"/>
            </a:endParaRPr>
          </a:p>
          <a:p>
            <a:pPr lvl="2" algn="just"/>
            <a:r>
              <a:rPr lang="fr-CH" sz="2800" b="1" dirty="0">
                <a:latin typeface="Times New Roman"/>
                <a:cs typeface="Times New Roman"/>
              </a:rPr>
              <a:t>Réplication</a:t>
            </a:r>
            <a:r>
              <a:rPr lang="fr-CH" sz="2800" dirty="0">
                <a:latin typeface="Times New Roman"/>
                <a:cs typeface="Times New Roman"/>
              </a:rPr>
              <a:t> → </a:t>
            </a:r>
            <a:r>
              <a:rPr lang="fr-CH" sz="2800" b="1" dirty="0">
                <a:latin typeface="Times New Roman"/>
                <a:cs typeface="Times New Roman"/>
              </a:rPr>
              <a:t>erreur de lecture </a:t>
            </a:r>
            <a:r>
              <a:rPr lang="fr-CH" sz="2800" dirty="0">
                <a:latin typeface="Times New Roman"/>
                <a:cs typeface="Times New Roman"/>
              </a:rPr>
              <a:t>ou </a:t>
            </a:r>
            <a:r>
              <a:rPr lang="fr-CH" sz="2800" b="1" dirty="0">
                <a:latin typeface="Times New Roman"/>
                <a:cs typeface="Times New Roman"/>
              </a:rPr>
              <a:t>ajout</a:t>
            </a:r>
            <a:r>
              <a:rPr lang="fr-CH" sz="2800" dirty="0">
                <a:latin typeface="Times New Roman"/>
                <a:cs typeface="Times New Roman"/>
              </a:rPr>
              <a:t> de nucléotides</a:t>
            </a:r>
          </a:p>
          <a:p>
            <a:pPr lvl="2" algn="just"/>
            <a:endParaRPr lang="fr-CH" sz="1100" dirty="0">
              <a:latin typeface="Times New Roman"/>
              <a:cs typeface="Times New Roman"/>
            </a:endParaRPr>
          </a:p>
          <a:p>
            <a:pPr lvl="2" algn="just"/>
            <a:r>
              <a:rPr lang="fr-CH" sz="2800" b="1" dirty="0">
                <a:latin typeface="Times New Roman"/>
                <a:cs typeface="Times New Roman"/>
              </a:rPr>
              <a:t>Eléments mobiles </a:t>
            </a:r>
            <a:r>
              <a:rPr lang="fr-CH" sz="2800" dirty="0">
                <a:latin typeface="Times New Roman"/>
                <a:cs typeface="Times New Roman"/>
              </a:rPr>
              <a:t>(«sauteurs») : réplication → copies d’eux-mêmes et déplacement dans le génome (</a:t>
            </a:r>
            <a:r>
              <a:rPr lang="fr-CH" sz="2800" i="1" dirty="0">
                <a:latin typeface="Times New Roman"/>
                <a:cs typeface="Times New Roman"/>
              </a:rPr>
              <a:t>gène par exemple</a:t>
            </a:r>
            <a:r>
              <a:rPr lang="fr-CH" sz="2800" dirty="0">
                <a:latin typeface="Times New Roman"/>
                <a:cs typeface="Times New Roman"/>
              </a:rPr>
              <a:t>)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 l’évolution ?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2364923" y="3933056"/>
            <a:ext cx="4968552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de réparation (protéines)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mutation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changement </a:t>
            </a:r>
            <a:r>
              <a:rPr lang="fr-CH" b="1" dirty="0">
                <a:latin typeface="Times New Roman"/>
                <a:cs typeface="Times New Roman"/>
              </a:rPr>
              <a:t>génotype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parfois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phénotype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nuisible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9" name="Flèche vers le bas 8"/>
          <p:cNvSpPr/>
          <p:nvPr/>
        </p:nvSpPr>
        <p:spPr>
          <a:xfrm>
            <a:off x="4716016" y="386104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419872" y="43651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codon(s)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modifié(s)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4716016" y="494116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907704" y="55700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modifié(s) sur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800" dirty="0">
                <a:latin typeface="Times New Roman"/>
                <a:cs typeface="Times New Roman"/>
              </a:rPr>
              <a:t>→ </a:t>
            </a:r>
            <a:r>
              <a:rPr lang="fr-CH" sz="2800" strike="sngStrike" dirty="0">
                <a:latin typeface="Times New Roman"/>
                <a:cs typeface="Times New Roman"/>
              </a:rPr>
              <a:t>structure</a:t>
            </a:r>
            <a:endParaRPr lang="fr-CH" sz="28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90" y="2521074"/>
            <a:ext cx="3238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3140968"/>
            <a:ext cx="2160240" cy="4320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6120172" y="3108366"/>
            <a:ext cx="165618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</a:p>
        </p:txBody>
      </p:sp>
    </p:spTree>
    <p:extLst>
      <p:ext uri="{BB962C8B-B14F-4D97-AF65-F5344CB8AC3E}">
        <p14:creationId xmlns:p14="http://schemas.microsoft.com/office/powerpoint/2010/main" val="110087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mutation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changement </a:t>
            </a:r>
            <a:r>
              <a:rPr lang="fr-CH" b="1" dirty="0">
                <a:latin typeface="Times New Roman"/>
                <a:cs typeface="Times New Roman"/>
              </a:rPr>
              <a:t>génotype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parfois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phénotype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nuisible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9" name="Flèche vers le bas 8"/>
          <p:cNvSpPr/>
          <p:nvPr/>
        </p:nvSpPr>
        <p:spPr>
          <a:xfrm>
            <a:off x="4716016" y="386104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419872" y="43651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737733" y="2852936"/>
            <a:ext cx="165618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1" y="2492896"/>
            <a:ext cx="3228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7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mutation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ADN non codant → </a:t>
            </a:r>
            <a:r>
              <a:rPr lang="fr-CH" dirty="0" err="1">
                <a:latin typeface="Times New Roman"/>
                <a:cs typeface="Times New Roman"/>
              </a:rPr>
              <a:t>changmt</a:t>
            </a:r>
            <a:r>
              <a:rPr lang="fr-CH" dirty="0">
                <a:latin typeface="Times New Roman"/>
                <a:cs typeface="Times New Roman"/>
              </a:rPr>
              <a:t> </a:t>
            </a:r>
            <a:r>
              <a:rPr lang="fr-CH" b="1" dirty="0">
                <a:latin typeface="Times New Roman"/>
                <a:cs typeface="Times New Roman"/>
              </a:rPr>
              <a:t>phénotype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nuisible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31" y="2564904"/>
            <a:ext cx="3190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3126879"/>
            <a:ext cx="2448272" cy="4461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971600" y="3088337"/>
            <a:ext cx="262892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 non codant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00192" y="3068960"/>
            <a:ext cx="2016224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gène</a:t>
            </a: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3995936" y="3573016"/>
            <a:ext cx="504056" cy="1296144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1619672" y="4941168"/>
            <a:ext cx="5616624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transcription (</a:t>
            </a:r>
            <a:r>
              <a:rPr lang="fr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microARN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99992" y="39330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/ extinction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3923928" y="3933056"/>
            <a:ext cx="72008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923928" y="3933056"/>
            <a:ext cx="648072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 mieux connues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maladies</a:t>
            </a: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Mucoviscidose</a:t>
            </a:r>
          </a:p>
          <a:p>
            <a:pPr lvl="1" algn="just"/>
            <a:endParaRPr lang="fr-CH" sz="1000" b="1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Des protéines </a:t>
            </a:r>
            <a:r>
              <a:rPr lang="fr-CH" dirty="0">
                <a:latin typeface="Times New Roman"/>
                <a:cs typeface="Times New Roman"/>
              </a:rPr>
              <a:t>(catabolisme ou anabolisme)</a:t>
            </a:r>
          </a:p>
          <a:p>
            <a:pPr lvl="1" algn="just"/>
            <a:endParaRPr lang="fr-CH" sz="1000" b="1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Développement embryonnaire</a:t>
            </a:r>
          </a:p>
          <a:p>
            <a:pPr lvl="1" algn="just"/>
            <a:endParaRPr lang="fr-CH" sz="1000" b="1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Prédisposition </a:t>
            </a:r>
            <a:r>
              <a:rPr lang="fr-CH" dirty="0">
                <a:latin typeface="Times New Roman"/>
                <a:cs typeface="Times New Roman"/>
              </a:rPr>
              <a:t>au cancer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nuisible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79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plupart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strike="sngStrike" dirty="0">
                <a:latin typeface="Times New Roman"/>
                <a:cs typeface="Times New Roman"/>
              </a:rPr>
              <a:t>maladies</a:t>
            </a: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ADN non codant</a:t>
            </a:r>
          </a:p>
          <a:p>
            <a:pPr marL="457200" lvl="1" indent="0" algn="just">
              <a:buNone/>
            </a:pPr>
            <a:r>
              <a:rPr lang="fr-CH" sz="1000" b="1" dirty="0">
                <a:latin typeface="Times New Roman"/>
                <a:cs typeface="Times New Roman"/>
              </a:rPr>
              <a:t> </a:t>
            </a: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ADN ne codant pas</a:t>
            </a:r>
            <a:r>
              <a:rPr lang="fr-CH" dirty="0">
                <a:latin typeface="Times New Roman"/>
                <a:cs typeface="Times New Roman"/>
              </a:rPr>
              <a:t> pour </a:t>
            </a:r>
            <a:r>
              <a:rPr lang="fr-CH" b="1" dirty="0">
                <a:latin typeface="Times New Roman"/>
                <a:cs typeface="Times New Roman"/>
              </a:rPr>
              <a:t>fonctions vitales</a:t>
            </a:r>
          </a:p>
          <a:p>
            <a:pPr lvl="1" algn="just"/>
            <a:endParaRPr lang="fr-CH" b="1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nuisible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8331CD-8E19-4C05-B703-FFBF9DEA2535}"/>
              </a:ext>
            </a:extLst>
          </p:cNvPr>
          <p:cNvSpPr txBox="1"/>
          <p:nvPr/>
        </p:nvSpPr>
        <p:spPr>
          <a:xfrm>
            <a:off x="251520" y="4725144"/>
            <a:ext cx="8678167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nombreuses mutations (neutres) altèrent des gènes codant des protéines sans en changer la fonction </a:t>
            </a:r>
          </a:p>
        </p:txBody>
      </p:sp>
    </p:spTree>
    <p:extLst>
      <p:ext uri="{BB962C8B-B14F-4D97-AF65-F5344CB8AC3E}">
        <p14:creationId xmlns:p14="http://schemas.microsoft.com/office/powerpoint/2010/main" val="325562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avec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effets bénéfiques</a:t>
            </a:r>
            <a:endParaRPr lang="fr-CH" b="1" strike="sngStrike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Rôle protecteur </a:t>
            </a:r>
            <a:r>
              <a:rPr lang="fr-CH" dirty="0">
                <a:latin typeface="Times New Roman"/>
                <a:cs typeface="Times New Roman"/>
              </a:rPr>
              <a:t>contre les </a:t>
            </a:r>
            <a:r>
              <a:rPr lang="fr-CH" b="1" dirty="0">
                <a:latin typeface="Times New Roman"/>
                <a:cs typeface="Times New Roman"/>
              </a:rPr>
              <a:t>infections</a:t>
            </a:r>
          </a:p>
          <a:p>
            <a:pPr marL="457200" lvl="1" indent="0" algn="just">
              <a:buNone/>
            </a:pPr>
            <a:r>
              <a:rPr lang="fr-CH" b="1" dirty="0">
                <a:latin typeface="Times New Roman"/>
                <a:cs typeface="Times New Roman"/>
              </a:rPr>
              <a:t> </a:t>
            </a:r>
          </a:p>
          <a:p>
            <a:pPr lvl="1" algn="just"/>
            <a:r>
              <a:rPr lang="fr-CH" dirty="0">
                <a:latin typeface="Times New Roman"/>
                <a:cs typeface="Times New Roman"/>
              </a:rPr>
              <a:t>Permettre de </a:t>
            </a:r>
            <a:r>
              <a:rPr lang="fr-CH" b="1" dirty="0">
                <a:latin typeface="Times New Roman"/>
                <a:cs typeface="Times New Roman"/>
              </a:rPr>
              <a:t>mieux utiliser l’E </a:t>
            </a:r>
            <a:r>
              <a:rPr lang="fr-CH" dirty="0">
                <a:latin typeface="Times New Roman"/>
                <a:cs typeface="Times New Roman"/>
              </a:rPr>
              <a:t>contenue dans </a:t>
            </a:r>
            <a:r>
              <a:rPr lang="fr-CH" b="1" dirty="0">
                <a:latin typeface="Times New Roman"/>
                <a:cs typeface="Times New Roman"/>
              </a:rPr>
              <a:t>l’alimentation</a:t>
            </a:r>
          </a:p>
          <a:p>
            <a:pPr lvl="1" algn="just"/>
            <a:endParaRPr lang="fr-CH" b="1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nuisible à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8331CD-8E19-4C05-B703-FFBF9DEA2535}"/>
              </a:ext>
            </a:extLst>
          </p:cNvPr>
          <p:cNvSpPr txBox="1"/>
          <p:nvPr/>
        </p:nvSpPr>
        <p:spPr>
          <a:xfrm>
            <a:off x="251520" y="5146651"/>
            <a:ext cx="8678167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= hasard </a:t>
            </a:r>
          </a:p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de chance !!!!</a:t>
            </a:r>
          </a:p>
        </p:txBody>
      </p:sp>
    </p:spTree>
    <p:extLst>
      <p:ext uri="{BB962C8B-B14F-4D97-AF65-F5344CB8AC3E}">
        <p14:creationId xmlns:p14="http://schemas.microsoft.com/office/powerpoint/2010/main" val="1769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958011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Organismes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unicellulaires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(non sexués)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transmises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à la descendance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Organismes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multicellulaires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(sexués)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somatiques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transmises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germinales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transmises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/>
                <a:cs typeface="Times New Roman"/>
              </a:rPr>
              <a:t>Recombinaisons</a:t>
            </a:r>
            <a:r>
              <a:rPr lang="fr-CH" dirty="0">
                <a:latin typeface="Times New Roman"/>
                <a:cs typeface="Times New Roman"/>
              </a:rPr>
              <a:t> (rapprochement de gènes)</a:t>
            </a:r>
          </a:p>
          <a:p>
            <a:pPr lvl="2"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b="1" dirty="0">
                <a:latin typeface="Times New Roman"/>
                <a:cs typeface="Times New Roman"/>
              </a:rPr>
              <a:t>Génome</a:t>
            </a:r>
            <a:r>
              <a:rPr lang="fr-CH" dirty="0">
                <a:latin typeface="Times New Roman"/>
                <a:cs typeface="Times New Roman"/>
              </a:rPr>
              <a:t> (origine maternelle et paternelle)</a:t>
            </a:r>
          </a:p>
          <a:p>
            <a:pPr lvl="2"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dirty="0">
                <a:latin typeface="Times New Roman"/>
                <a:cs typeface="Times New Roman"/>
              </a:rPr>
              <a:t>Allèle </a:t>
            </a:r>
            <a:r>
              <a:rPr lang="fr-CH" b="1" dirty="0">
                <a:latin typeface="Times New Roman"/>
                <a:cs typeface="Times New Roman"/>
              </a:rPr>
              <a:t>récessif</a:t>
            </a:r>
            <a:r>
              <a:rPr lang="fr-CH" dirty="0">
                <a:latin typeface="Times New Roman"/>
                <a:cs typeface="Times New Roman"/>
              </a:rPr>
              <a:t> ou </a:t>
            </a:r>
            <a:r>
              <a:rPr lang="fr-CH" b="1" dirty="0">
                <a:latin typeface="Times New Roman"/>
                <a:cs typeface="Times New Roman"/>
              </a:rPr>
              <a:t>dominant</a:t>
            </a:r>
          </a:p>
          <a:p>
            <a:pPr lvl="1" algn="just"/>
            <a:endParaRPr lang="fr-CH" b="1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Dispersions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des mutations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17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958011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Gènes mutés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néologismes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Devenir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mutations (organismes qui les transmettent de génération en génération)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Elaborer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modèles mathématiques des populations et de leurs gènes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Tester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ces modèles (expériences et observations)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biologie en équation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7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 de la 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Génétique des populations</a:t>
            </a: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La fréquence d’un allèle peut changer de manière tout à fait inattendue</a:t>
            </a: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 </a:t>
            </a:r>
          </a:p>
        </p:txBody>
      </p:sp>
    </p:spTree>
    <p:extLst>
      <p:ext uri="{BB962C8B-B14F-4D97-AF65-F5344CB8AC3E}">
        <p14:creationId xmlns:p14="http://schemas.microsoft.com/office/powerpoint/2010/main" val="3818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groupe d’organismes de la même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un moment donné et à un endroit donné.</a:t>
            </a:r>
          </a:p>
          <a:p>
            <a:pPr marL="457200" lvl="1" indent="0" algn="just"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8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Echange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une seule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base (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nucléotide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mutation ponctuelle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+mj-lt"/>
              <a:buAutoNum type="arabicPeriod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d’ADN (1 nucléotide ou plusieurs ou un gène) </a:t>
            </a:r>
            <a:r>
              <a:rPr lang="fr-CH" sz="2800" dirty="0">
                <a:latin typeface="Times New Roman"/>
                <a:cs typeface="Times New Roman"/>
              </a:rPr>
              <a:t>→ </a:t>
            </a:r>
            <a:r>
              <a:rPr lang="fr-CH" sz="2800" b="1" dirty="0">
                <a:latin typeface="Times New Roman"/>
                <a:cs typeface="Times New Roman"/>
              </a:rPr>
              <a:t>séquence préexistante</a:t>
            </a:r>
            <a:r>
              <a:rPr lang="fr-CH" sz="2800" dirty="0">
                <a:latin typeface="Times New Roman"/>
                <a:cs typeface="Times New Roman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fr-CH" sz="1000" dirty="0"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CH" sz="2800" b="1" dirty="0">
                <a:latin typeface="Times New Roman"/>
                <a:cs typeface="Times New Roman"/>
              </a:rPr>
              <a:t>Délétion accidentelle </a:t>
            </a:r>
            <a:r>
              <a:rPr lang="fr-CH" sz="2800" dirty="0">
                <a:latin typeface="Times New Roman"/>
                <a:cs typeface="Times New Roman"/>
              </a:rPr>
              <a:t>d’un </a:t>
            </a:r>
            <a:r>
              <a:rPr lang="fr-CH" sz="2800" b="1" dirty="0">
                <a:latin typeface="Times New Roman"/>
                <a:cs typeface="Times New Roman"/>
              </a:rPr>
              <a:t>segment</a:t>
            </a:r>
            <a:r>
              <a:rPr lang="fr-CH" sz="2800" dirty="0">
                <a:latin typeface="Times New Roman"/>
                <a:cs typeface="Times New Roman"/>
              </a:rPr>
              <a:t> d’ADN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(1 nucléotide ou plusieurs ou un /des gène (s))</a:t>
            </a:r>
            <a:r>
              <a:rPr lang="fr-CH" sz="2800" dirty="0">
                <a:latin typeface="Times New Roman"/>
                <a:cs typeface="Times New Roman"/>
              </a:rPr>
              <a:t> </a:t>
            </a:r>
          </a:p>
          <a:p>
            <a:pPr algn="just">
              <a:buFont typeface="+mj-lt"/>
              <a:buAutoNum type="arabicPeriod"/>
            </a:pPr>
            <a:endParaRPr lang="fr-CH" sz="1000" dirty="0"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Duplication accidentelle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(copie d’un gène ou d’un génome)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Effet des mutations </a:t>
            </a:r>
            <a:r>
              <a:rPr lang="fr-CH" sz="4800" dirty="0">
                <a:latin typeface="Times New Roman"/>
                <a:cs typeface="Times New Roman"/>
              </a:rPr>
              <a:t>→ ADN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patrimoine génétique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individu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Espèce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diploïde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exemplaires d’un gène (2 allèles)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Homozygote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</a:p>
          <a:p>
            <a:pPr lvl="1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3568" y="5445224"/>
            <a:ext cx="7992888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les </a:t>
            </a:r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du milieu </a:t>
            </a:r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agissent-ils sur la </a:t>
            </a:r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 des allèles </a:t>
            </a:r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population ?</a:t>
            </a:r>
          </a:p>
        </p:txBody>
      </p:sp>
    </p:spTree>
    <p:extLst>
      <p:ext uri="{BB962C8B-B14F-4D97-AF65-F5344CB8AC3E}">
        <p14:creationId xmlns:p14="http://schemas.microsoft.com/office/powerpoint/2010/main" val="40290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modèle d’Hardy-Weinberg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343675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28-30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8" y="1543247"/>
            <a:ext cx="6969398" cy="51981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2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modèle d’Hardy-Weinberg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380312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29-30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1319"/>
            <a:ext cx="6618883" cy="51180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9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2941787"/>
          </a:xfrm>
        </p:spPr>
        <p:txBody>
          <a:bodyPr>
            <a:normAutofit/>
          </a:bodyPr>
          <a:lstStyle/>
          <a:p>
            <a:pPr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Hardy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mathématicien britannique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Weinberg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physiologiste allemand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créer indépendamment des versions semblables du modèle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équilibre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Hardy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AE21EB-22AF-413F-98BE-9BAA306E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5BF516-081B-4E64-BA8D-7E0FC718C5C7}"/>
              </a:ext>
            </a:extLst>
          </p:cNvPr>
          <p:cNvSpPr txBox="1"/>
          <p:nvPr/>
        </p:nvSpPr>
        <p:spPr>
          <a:xfrm>
            <a:off x="214313" y="4079974"/>
            <a:ext cx="8678167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une paire de parents peut suivre les lois de Mendel, une population peut ne pas le faire 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B2471-CFC1-4326-ADB7-D48A441E0F3F}"/>
              </a:ext>
            </a:extLst>
          </p:cNvPr>
          <p:cNvSpPr txBox="1"/>
          <p:nvPr/>
        </p:nvSpPr>
        <p:spPr>
          <a:xfrm>
            <a:off x="179512" y="5232102"/>
            <a:ext cx="8678167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modèle montre comment les variations génétiques, un élément crucial de l’évolution, peuvent perdurer.</a:t>
            </a:r>
          </a:p>
        </p:txBody>
      </p:sp>
    </p:spTree>
    <p:extLst>
      <p:ext uri="{BB962C8B-B14F-4D97-AF65-F5344CB8AC3E}">
        <p14:creationId xmlns:p14="http://schemas.microsoft.com/office/powerpoint/2010/main" val="3499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Démonstration:</a:t>
            </a: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5972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778" y="3501008"/>
            <a:ext cx="5924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775" y="4005064"/>
            <a:ext cx="5886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3603" y="4581128"/>
            <a:ext cx="5800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1193" y="5157192"/>
            <a:ext cx="635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5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Démonstration:</a:t>
            </a: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31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855514" cy="11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992" y="2780928"/>
            <a:ext cx="4294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83" y="5373216"/>
            <a:ext cx="4010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3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Prédit que lorsqu’il n’y 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pas d’agents évolutifs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à l’œuvre,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n’évolue par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car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fréquence des allèles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ainsi que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fréquence des génotypes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demeurent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constantes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 génération en génération</a:t>
            </a:r>
          </a:p>
          <a:p>
            <a:pPr algn="just"/>
            <a:endParaRPr lang="fr-CH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brassage des allèles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méiose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aléas de la fécondation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n’a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pas d’effet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sur la composition génétique d’une population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26</a:t>
            </a:fld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AF725-FC50-46AA-8092-60CC94AC6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31 </a:t>
            </a:r>
          </a:p>
        </p:txBody>
      </p:sp>
    </p:spTree>
    <p:extLst>
      <p:ext uri="{BB962C8B-B14F-4D97-AF65-F5344CB8AC3E}">
        <p14:creationId xmlns:p14="http://schemas.microsoft.com/office/powerpoint/2010/main" val="40276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Conclusion:</a:t>
            </a:r>
          </a:p>
          <a:p>
            <a:pPr algn="just"/>
            <a:endParaRPr lang="fr-CH" sz="16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population qui n’évolue pas, présente l’équilibre d’Hardy-Weinberg</a:t>
            </a:r>
          </a:p>
          <a:p>
            <a:pPr lvl="1" algn="just"/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équilibre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panmictique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Répartition homogène des individus au sein 	  de la pop → reproduction aléatoire</a:t>
            </a:r>
          </a:p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63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endParaRPr lang="fr-CH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Généralisation:</a:t>
            </a:r>
          </a:p>
          <a:p>
            <a:pPr algn="just"/>
            <a:endParaRPr lang="fr-CH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1.- 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allèles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génotypes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ne 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change pas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génération à l’autres.</a:t>
            </a:r>
          </a:p>
          <a:p>
            <a:pPr algn="just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2.-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 des génotypes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la 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génération suivante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peut-être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calculée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à 	partir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 des allèles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génération présente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70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8860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Conditions:</a:t>
            </a:r>
          </a:p>
          <a:p>
            <a:pPr algn="just"/>
            <a:endParaRPr lang="fr-CH" sz="9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Individus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diploïdes</a:t>
            </a:r>
          </a:p>
          <a:p>
            <a:pPr lvl="1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Individus 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reproduisent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manière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sexuée</a:t>
            </a:r>
          </a:p>
          <a:p>
            <a:pPr lvl="1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panmictique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Pas d’agents évolutifs</a:t>
            </a:r>
          </a:p>
          <a:p>
            <a:pPr lvl="1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Sélection naturelle</a:t>
            </a:r>
          </a:p>
          <a:p>
            <a:pPr lvl="2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Mutations</a:t>
            </a:r>
          </a:p>
          <a:p>
            <a:pPr lvl="2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Migrations</a:t>
            </a:r>
          </a:p>
          <a:p>
            <a:pPr lvl="2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Dérive génétique</a:t>
            </a:r>
          </a:p>
          <a:p>
            <a:pPr algn="just"/>
            <a:endParaRPr lang="fr-CH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loi de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827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Inversion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d’un segment d’ADN (retourné puis inséré)</a:t>
            </a:r>
          </a:p>
          <a:p>
            <a:pPr algn="just">
              <a:buFont typeface="+mj-lt"/>
              <a:buAutoNum type="arabicPeriod" startAt="5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pPr algn="just">
              <a:buFont typeface="+mj-lt"/>
              <a:buAutoNum type="arabicPeriod" startAt="5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Transfert horizontal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 gènes (organisme </a:t>
            </a:r>
            <a:r>
              <a:rPr lang="fr-CH" sz="2800" dirty="0">
                <a:latin typeface="Times New Roman"/>
                <a:cs typeface="Times New Roman"/>
              </a:rPr>
              <a:t>→ organisme)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fr-CH" sz="1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CH" sz="2800" i="1" dirty="0">
                <a:latin typeface="Times New Roman"/>
                <a:cs typeface="Times New Roman"/>
              </a:rPr>
              <a:t>      exemple </a:t>
            </a:r>
            <a:r>
              <a:rPr lang="fr-CH" sz="2800" b="1" i="1" dirty="0">
                <a:latin typeface="Times New Roman"/>
                <a:cs typeface="Times New Roman"/>
              </a:rPr>
              <a:t>bactéries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Effet des mutations </a:t>
            </a:r>
            <a:r>
              <a:rPr lang="fr-CH" sz="4800" dirty="0">
                <a:latin typeface="Times New Roman"/>
                <a:cs typeface="Times New Roman"/>
              </a:rPr>
              <a:t>→ ADN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4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Si Hypothèse H0 est nulle</a:t>
            </a:r>
          </a:p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Si fréquence réelle ≠ fréquence prédite par H-W</a:t>
            </a: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	population évolue</a:t>
            </a:r>
          </a:p>
          <a:p>
            <a:pPr algn="just"/>
            <a:endParaRPr lang="fr-CH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Equilibre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30</a:t>
            </a:fld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1835696" y="4581128"/>
            <a:ext cx="1008112" cy="864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94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N’existe pas mais est utile</a:t>
            </a:r>
          </a:p>
          <a:p>
            <a:pPr algn="just">
              <a:buNone/>
            </a:pPr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Pourquoi ?</a:t>
            </a:r>
          </a:p>
          <a:p>
            <a:pPr algn="just"/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Évaluer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présence de microévolution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une population</a:t>
            </a:r>
          </a:p>
          <a:p>
            <a:pPr lvl="1" algn="just"/>
            <a:endParaRPr lang="fr-CH" sz="15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Prédire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coûts sociaux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maladies génétiques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Equilibre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Hardy-Weinberg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75723" y="671513"/>
            <a:ext cx="1404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11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Exemple (gène code une partie l’hémoglobine)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6F3A4D-3027-4DF8-9968-729E9D91F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Luigi Luca Cavalli-Sforza (Stanford)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12387 personnes au Nigeria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32-33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8368004" cy="295232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461CD2-596E-414F-80FE-8CD6E1A22DFB}"/>
              </a:ext>
            </a:extLst>
          </p:cNvPr>
          <p:cNvSpPr txBox="1"/>
          <p:nvPr/>
        </p:nvSpPr>
        <p:spPr>
          <a:xfrm>
            <a:off x="2915816" y="4126892"/>
            <a:ext cx="2989535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C020DF-4DE7-43D9-AF30-AE4280F11934}"/>
              </a:ext>
            </a:extLst>
          </p:cNvPr>
          <p:cNvSpPr txBox="1"/>
          <p:nvPr/>
        </p:nvSpPr>
        <p:spPr>
          <a:xfrm>
            <a:off x="1331640" y="4819218"/>
            <a:ext cx="6269428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Dérive génétique et sélection naturelle</a:t>
            </a:r>
          </a:p>
        </p:txBody>
      </p:sp>
    </p:spTree>
    <p:extLst>
      <p:ext uri="{BB962C8B-B14F-4D97-AF65-F5344CB8AC3E}">
        <p14:creationId xmlns:p14="http://schemas.microsoft.com/office/powerpoint/2010/main" val="25523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6F3A4D-3027-4DF8-9968-729E9D91F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1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Phénylcétonurie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Québec</a:t>
            </a: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 phénylcétonurie est une maladie génétique rare, liée 	à un déficit 	en phénylalanine hydroxylase, entraînant 	l’accumulation de 	phénylalanine dans le sang et le 	cerveau.</a:t>
            </a:r>
          </a:p>
          <a:p>
            <a:pPr marL="0" indent="0" algn="just">
              <a:buNone/>
            </a:pP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H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de personnes sont porteuses de la maladie ?</a:t>
            </a:r>
            <a:endParaRPr lang="fr-FR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12360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  <p:extLst>
      <p:ext uri="{BB962C8B-B14F-4D97-AF65-F5344CB8AC3E}">
        <p14:creationId xmlns:p14="http://schemas.microsoft.com/office/powerpoint/2010/main" val="3120020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Applications </a:t>
            </a:r>
            <a:br>
              <a:rPr lang="fr-CH" sz="4800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exercice 1 corrigé</a:t>
            </a:r>
            <a:endParaRPr lang="fr-CH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175A8E-20ED-40B0-AC17-D8A4003C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435348"/>
            <a:ext cx="9051517" cy="30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3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6F3A4D-3027-4DF8-9968-729E9D91F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2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Bétail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Shorthon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génotypes)</a:t>
            </a:r>
          </a:p>
          <a:p>
            <a:pPr marL="0" indent="0">
              <a:buNone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H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fréquence des gènes dans son pool 	génétique ?</a:t>
            </a:r>
            <a:endParaRPr lang="fr-CH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endParaRPr lang="fr-CH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12360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  <p:extLst>
      <p:ext uri="{BB962C8B-B14F-4D97-AF65-F5344CB8AC3E}">
        <p14:creationId xmlns:p14="http://schemas.microsoft.com/office/powerpoint/2010/main" val="665230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Applications </a:t>
            </a:r>
            <a:br>
              <a:rPr lang="fr-CH" sz="4800" dirty="0">
                <a:latin typeface="Times New Roman" pitchFamily="18" charset="0"/>
                <a:cs typeface="Times New Roman" pitchFamily="18" charset="0"/>
              </a:rPr>
            </a:b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exercice 2 corrigé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52B8ED-CDCF-4D93-A682-5B96408B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3" y="2132856"/>
            <a:ext cx="91147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0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1950 : Peter 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Buri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(biologiste de l’Iowa)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Elevage de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Drosophila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melanogaster</a:t>
            </a:r>
            <a:endParaRPr lang="fr-CH" b="1" i="1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sz="2600" b="1" dirty="0">
                <a:latin typeface="Times New Roman"/>
                <a:cs typeface="Times New Roman"/>
              </a:rPr>
              <a:t>Couleur du corps dépend de 2 allèles</a:t>
            </a:r>
          </a:p>
          <a:p>
            <a:pPr lvl="3" algn="just"/>
            <a:r>
              <a:rPr lang="fr-CH" sz="2600" b="1" i="1" dirty="0">
                <a:latin typeface="Times New Roman"/>
                <a:cs typeface="Times New Roman"/>
              </a:rPr>
              <a:t> </a:t>
            </a:r>
            <a:r>
              <a:rPr lang="fr-CH" sz="2600" b="1" i="1" dirty="0" err="1">
                <a:latin typeface="Times New Roman"/>
                <a:cs typeface="Times New Roman"/>
              </a:rPr>
              <a:t>bw</a:t>
            </a:r>
            <a:r>
              <a:rPr lang="fr-CH" sz="2600" b="1" dirty="0">
                <a:latin typeface="Times New Roman"/>
                <a:cs typeface="Times New Roman"/>
              </a:rPr>
              <a:t> et </a:t>
            </a:r>
            <a:r>
              <a:rPr lang="fr-CH" sz="2600" b="1" i="1" dirty="0">
                <a:latin typeface="Times New Roman"/>
                <a:cs typeface="Times New Roman"/>
              </a:rPr>
              <a:t>bw75 </a:t>
            </a:r>
            <a:endParaRPr lang="fr-CH" sz="2600" i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37</a:t>
            </a:fld>
            <a:endParaRPr lang="fr-CH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37130"/>
              </p:ext>
            </p:extLst>
          </p:nvPr>
        </p:nvGraphicFramePr>
        <p:xfrm>
          <a:off x="1547664" y="450912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Génotype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Phénotype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CH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endParaRPr lang="fr-CH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fr-CH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bw75</a:t>
                      </a:r>
                      <a:endParaRPr lang="fr-CH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orange clair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fr-CH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/ bw75</a:t>
                      </a:r>
                      <a:endParaRPr lang="fr-CH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rouge orangé</a:t>
                      </a:r>
                      <a:r>
                        <a:rPr lang="fr-CH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brillant</a:t>
                      </a:r>
                      <a:endParaRPr lang="fr-CH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1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1950 : Peter 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Expérience (107 populations)</a:t>
            </a:r>
            <a:endParaRPr lang="fr-CH" i="1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sz="2600" dirty="0">
                <a:latin typeface="Times New Roman"/>
                <a:cs typeface="Times New Roman"/>
              </a:rPr>
              <a:t>8 ♂ (</a:t>
            </a:r>
            <a:r>
              <a:rPr lang="fr-CH" sz="2600" i="1" dirty="0" err="1">
                <a:latin typeface="Times New Roman"/>
                <a:cs typeface="Times New Roman"/>
              </a:rPr>
              <a:t>bw</a:t>
            </a:r>
            <a:r>
              <a:rPr lang="fr-CH" sz="2600" dirty="0">
                <a:latin typeface="Times New Roman"/>
                <a:cs typeface="Times New Roman"/>
              </a:rPr>
              <a:t> / </a:t>
            </a:r>
            <a:r>
              <a:rPr lang="fr-CH" sz="2600" i="1" dirty="0">
                <a:latin typeface="Times New Roman"/>
                <a:cs typeface="Times New Roman"/>
              </a:rPr>
              <a:t>bw75</a:t>
            </a:r>
            <a:r>
              <a:rPr lang="fr-CH" sz="2600" dirty="0">
                <a:latin typeface="Times New Roman"/>
                <a:cs typeface="Times New Roman"/>
              </a:rPr>
              <a:t>) et 8 ♀ (</a:t>
            </a:r>
            <a:r>
              <a:rPr lang="fr-CH" sz="2600" i="1" dirty="0" err="1">
                <a:latin typeface="Times New Roman"/>
                <a:cs typeface="Times New Roman"/>
              </a:rPr>
              <a:t>bw</a:t>
            </a:r>
            <a:r>
              <a:rPr lang="fr-CH" sz="2600" dirty="0">
                <a:latin typeface="Times New Roman"/>
                <a:cs typeface="Times New Roman"/>
              </a:rPr>
              <a:t> / bw</a:t>
            </a:r>
            <a:r>
              <a:rPr lang="fr-CH" sz="2600" i="1" dirty="0">
                <a:latin typeface="Times New Roman"/>
                <a:cs typeface="Times New Roman"/>
              </a:rPr>
              <a:t>75</a:t>
            </a:r>
            <a:r>
              <a:rPr lang="fr-CH" sz="2600" dirty="0">
                <a:latin typeface="Times New Roman"/>
                <a:cs typeface="Times New Roman"/>
              </a:rPr>
              <a:t>) :</a:t>
            </a:r>
            <a:endParaRPr lang="fr-CH" sz="2600" i="1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38</a:t>
            </a:fld>
            <a:endParaRPr lang="fr-CH"/>
          </a:p>
        </p:txBody>
      </p:sp>
      <p:sp>
        <p:nvSpPr>
          <p:cNvPr id="8" name="Flèche vers le bas 7"/>
          <p:cNvSpPr/>
          <p:nvPr/>
        </p:nvSpPr>
        <p:spPr>
          <a:xfrm>
            <a:off x="3635896" y="4005064"/>
            <a:ext cx="864096" cy="129614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4499992" y="4221088"/>
            <a:ext cx="252028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91880" y="544522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 1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 ♂ et 8 ♀ au hasard)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4005064"/>
            <a:ext cx="2592288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générations avec décomptes des allèles pour chaque individu / génération</a:t>
            </a:r>
          </a:p>
        </p:txBody>
      </p:sp>
    </p:spTree>
    <p:extLst>
      <p:ext uri="{BB962C8B-B14F-4D97-AF65-F5344CB8AC3E}">
        <p14:creationId xmlns:p14="http://schemas.microsoft.com/office/powerpoint/2010/main" val="2946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Si population = équilibre H-W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Fréquence allélique ne change pas</a:t>
            </a:r>
            <a:endParaRPr lang="fr-CH" i="1" dirty="0">
              <a:latin typeface="Times New Roman"/>
              <a:cs typeface="Times New Roman"/>
            </a:endParaRPr>
          </a:p>
          <a:p>
            <a:pPr algn="just"/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Hors les résultats observés par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Effet des mutations </a:t>
            </a:r>
            <a:r>
              <a:rPr lang="fr-CH" sz="4800" dirty="0">
                <a:latin typeface="Times New Roman"/>
                <a:cs typeface="Times New Roman"/>
              </a:rPr>
              <a:t>→ ADN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3" y="1484784"/>
            <a:ext cx="7073771" cy="525658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67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Résultats de </a:t>
            </a:r>
            <a:r>
              <a:rPr lang="fr-CH" sz="4800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8187"/>
            <a:ext cx="5832648" cy="51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1560" y="2852936"/>
            <a:ext cx="7992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ces changements prennent-ils place ?</a:t>
            </a:r>
          </a:p>
        </p:txBody>
      </p:sp>
    </p:spTree>
    <p:extLst>
      <p:ext uri="{BB962C8B-B14F-4D97-AF65-F5344CB8AC3E}">
        <p14:creationId xmlns:p14="http://schemas.microsoft.com/office/powerpoint/2010/main" val="41259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Explication: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35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83126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Expérience de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allèles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bw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mouches = bonbons du bol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Moitié des gamètes =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bw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/ moitié des gamètes =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bw75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Si les gamètes sont mélangés ensemble au hasard → nouvelles mouches = prélèvement d’une grosse poignée de bonbons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42</a:t>
            </a:fld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B3F8A4-B2AC-43C8-94E8-48F5ECA121EA}"/>
              </a:ext>
            </a:extLst>
          </p:cNvPr>
          <p:cNvSpPr txBox="1"/>
          <p:nvPr/>
        </p:nvSpPr>
        <p:spPr>
          <a:xfrm>
            <a:off x="395536" y="5683314"/>
            <a:ext cx="8352928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des 2 allèles génération 2 = génération 1</a:t>
            </a:r>
          </a:p>
        </p:txBody>
      </p:sp>
    </p:spTree>
    <p:extLst>
      <p:ext uri="{BB962C8B-B14F-4D97-AF65-F5344CB8AC3E}">
        <p14:creationId xmlns:p14="http://schemas.microsoft.com/office/powerpoint/2010/main" val="4770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Expérience de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Nombre de mouche = 16 soit 32 gamètes sélectionnées / génération ce qui correspond à quelques bonbons dans le bol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→ rapport différent de 50/50 prévisible</a:t>
            </a: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23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Expérience de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Buri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Coup de chance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→ population,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bw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est devenu plus rare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→ population,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bw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est devenu si rare qu’il se trouve 	  que dans une seule mouche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→ population, sans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bw75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uniquement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bw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44</a:t>
            </a:fld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F10820-5367-49DB-9262-B70172146C2D}"/>
              </a:ext>
            </a:extLst>
          </p:cNvPr>
          <p:cNvSpPr txBox="1"/>
          <p:nvPr/>
        </p:nvSpPr>
        <p:spPr>
          <a:xfrm>
            <a:off x="395536" y="5827330"/>
            <a:ext cx="8352928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ce dernier cas, on dit que l’allèle </a:t>
            </a:r>
            <a:r>
              <a:rPr lang="fr-CH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fixé</a:t>
            </a:r>
          </a:p>
        </p:txBody>
      </p:sp>
    </p:spTree>
    <p:extLst>
      <p:ext uri="{BB962C8B-B14F-4D97-AF65-F5344CB8AC3E}">
        <p14:creationId xmlns:p14="http://schemas.microsoft.com/office/powerpoint/2010/main" val="20142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= l’apparition et la disparition d’allèles au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hasard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Elément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important du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processus évolutionniste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Explique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la fixation de fragments d’ADN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notre génome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2606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Répond tout de même à certaines règles statistiques</a:t>
            </a:r>
            <a:endParaRPr lang="fr-CH" sz="4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dérive génétique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52320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35-36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BAC398-0525-4E7D-9BED-9623B27D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2976"/>
            <a:ext cx="86202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Darwin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individus réussissaient mieux dans leur environnement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survivaient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mieux) </a:t>
            </a:r>
            <a:r>
              <a:rPr lang="fr-CH" dirty="0">
                <a:latin typeface="Times New Roman"/>
                <a:cs typeface="Times New Roman"/>
              </a:rPr>
              <a:t>→ </a:t>
            </a:r>
            <a:r>
              <a:rPr lang="fr-CH" b="1" dirty="0">
                <a:latin typeface="Times New Roman"/>
                <a:cs typeface="Times New Roman"/>
              </a:rPr>
              <a:t>↑</a:t>
            </a:r>
            <a:r>
              <a:rPr lang="fr-CH" dirty="0">
                <a:latin typeface="Times New Roman"/>
                <a:cs typeface="Times New Roman"/>
              </a:rPr>
              <a:t> nombres de </a:t>
            </a:r>
            <a:r>
              <a:rPr lang="fr-CH" b="1" dirty="0">
                <a:latin typeface="Times New Roman"/>
                <a:cs typeface="Times New Roman"/>
              </a:rPr>
              <a:t>descendants </a:t>
            </a:r>
            <a:r>
              <a:rPr lang="fr-CH" dirty="0">
                <a:latin typeface="Times New Roman"/>
                <a:cs typeface="Times New Roman"/>
              </a:rPr>
              <a:t>(héritaient des traits des parents)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 36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89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741987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Généticiens des populations </a:t>
            </a:r>
            <a:r>
              <a:rPr lang="fr-CH" dirty="0">
                <a:latin typeface="Times New Roman"/>
                <a:cs typeface="Times New Roman"/>
              </a:rPr>
              <a:t>→ modèles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Vitesse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d’augmentation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génotype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population = 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i="1" u="sng" dirty="0">
                <a:latin typeface="Times New Roman" pitchFamily="18" charset="0"/>
                <a:cs typeface="Times New Roman" pitchFamily="18" charset="0"/>
              </a:rPr>
              <a:t>fitness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Génotype 1 augmente plus vite que le génotype 2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Différence de vitesse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fitness relative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Génotype 1 avec la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fitness la plus élevée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= valeur 1</a:t>
            </a:r>
          </a:p>
          <a:p>
            <a:pPr lvl="3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Génotype 2 croît 80% aussi rapidement que le génotype 1, sa fitness = 0.8</a:t>
            </a:r>
          </a:p>
          <a:p>
            <a:pPr marL="1371600" lvl="3" indent="0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29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CF3C18-5B5E-410C-9F3A-C1068F23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 (asexuée) = bon matériel pour étudier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</a:t>
            </a:r>
          </a:p>
          <a:p>
            <a:pPr marL="457200" lvl="1" indent="0" algn="just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36-37 </a:t>
            </a:r>
          </a:p>
        </p:txBody>
      </p:sp>
      <p:pic>
        <p:nvPicPr>
          <p:cNvPr id="1026" name="Picture 2" descr="Une bactérie plus rapide qu&amp;#39;un nageur olympique - Sciences et Avenir">
            <a:extLst>
              <a:ext uri="{FF2B5EF4-FFF2-40B4-BE49-F238E27FC236}">
                <a16:creationId xmlns:a16="http://schemas.microsoft.com/office/drawing/2014/main" id="{08EDC7AE-46E9-467C-92F5-C5868FCC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19995"/>
            <a:ext cx="1624013" cy="12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59605D-40DE-4B6D-9507-B38C01FE858F}"/>
              </a:ext>
            </a:extLst>
          </p:cNvPr>
          <p:cNvSpPr txBox="1"/>
          <p:nvPr/>
        </p:nvSpPr>
        <p:spPr>
          <a:xfrm>
            <a:off x="5287677" y="3167390"/>
            <a:ext cx="345638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mutation apparaît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C8F6CB0-7051-41D2-8D2B-0DC97E220BC1}"/>
              </a:ext>
            </a:extLst>
          </p:cNvPr>
          <p:cNvCxnSpPr>
            <a:stCxn id="1026" idx="2"/>
          </p:cNvCxnSpPr>
          <p:nvPr/>
        </p:nvCxnSpPr>
        <p:spPr>
          <a:xfrm flipH="1">
            <a:off x="2987824" y="4038005"/>
            <a:ext cx="1316063" cy="975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82F041F-FBF3-4C44-B6CC-3543991F68CF}"/>
              </a:ext>
            </a:extLst>
          </p:cNvPr>
          <p:cNvCxnSpPr>
            <a:stCxn id="1026" idx="2"/>
          </p:cNvCxnSpPr>
          <p:nvPr/>
        </p:nvCxnSpPr>
        <p:spPr>
          <a:xfrm>
            <a:off x="4303887" y="4038005"/>
            <a:ext cx="1060201" cy="975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Une bactérie plus rapide qu&amp;#39;un nageur olympique - Sciences et Avenir">
            <a:extLst>
              <a:ext uri="{FF2B5EF4-FFF2-40B4-BE49-F238E27FC236}">
                <a16:creationId xmlns:a16="http://schemas.microsoft.com/office/drawing/2014/main" id="{C9D65F2C-A18B-4941-94D7-F46BBC3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17" y="5139702"/>
            <a:ext cx="1624013" cy="12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ne bactérie plus rapide qu&amp;#39;un nageur olympique - Sciences et Avenir">
            <a:extLst>
              <a:ext uri="{FF2B5EF4-FFF2-40B4-BE49-F238E27FC236}">
                <a16:creationId xmlns:a16="http://schemas.microsoft.com/office/drawing/2014/main" id="{096372DA-DB0B-4076-A0CE-259F8077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63" y="5144486"/>
            <a:ext cx="1624013" cy="12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0FD6E91-1ED9-4FB3-80D9-93FC4481E7E2}"/>
              </a:ext>
            </a:extLst>
          </p:cNvPr>
          <p:cNvSpPr txBox="1"/>
          <p:nvPr/>
        </p:nvSpPr>
        <p:spPr>
          <a:xfrm>
            <a:off x="6372200" y="5487097"/>
            <a:ext cx="18722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70C77C-7F76-4D76-879E-ADF852125E55}"/>
              </a:ext>
            </a:extLst>
          </p:cNvPr>
          <p:cNvSpPr txBox="1"/>
          <p:nvPr/>
        </p:nvSpPr>
        <p:spPr>
          <a:xfrm>
            <a:off x="179511" y="5487097"/>
            <a:ext cx="18722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mutation</a:t>
            </a:r>
          </a:p>
        </p:txBody>
      </p:sp>
    </p:spTree>
    <p:extLst>
      <p:ext uri="{BB962C8B-B14F-4D97-AF65-F5344CB8AC3E}">
        <p14:creationId xmlns:p14="http://schemas.microsoft.com/office/powerpoint/2010/main" val="28469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2008 Michael Lynch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Levures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(champignon unicellulaire)</a:t>
            </a: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Taux de mutations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2699792" y="3429000"/>
            <a:ext cx="3600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ancêtre (levure)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491880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51920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355976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788024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20072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80112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940152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00192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452592" y="4077072"/>
            <a:ext cx="423664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131840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771800" y="40770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195736" y="4077072"/>
            <a:ext cx="432048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187624" y="5157192"/>
            <a:ext cx="68407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Centaines de levures (identiques)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1907704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Flèche vers le bas 30"/>
          <p:cNvSpPr/>
          <p:nvPr/>
        </p:nvSpPr>
        <p:spPr>
          <a:xfrm>
            <a:off x="2339752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vers le bas 31"/>
          <p:cNvSpPr/>
          <p:nvPr/>
        </p:nvSpPr>
        <p:spPr>
          <a:xfrm>
            <a:off x="2843808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bas 32"/>
          <p:cNvSpPr/>
          <p:nvPr/>
        </p:nvSpPr>
        <p:spPr>
          <a:xfrm>
            <a:off x="3347864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Flèche vers le bas 33"/>
          <p:cNvSpPr/>
          <p:nvPr/>
        </p:nvSpPr>
        <p:spPr>
          <a:xfrm>
            <a:off x="3851920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Flèche vers le bas 34"/>
          <p:cNvSpPr/>
          <p:nvPr/>
        </p:nvSpPr>
        <p:spPr>
          <a:xfrm>
            <a:off x="4355976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 vers le bas 35"/>
          <p:cNvSpPr/>
          <p:nvPr/>
        </p:nvSpPr>
        <p:spPr>
          <a:xfrm>
            <a:off x="4860032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Flèche vers le bas 36"/>
          <p:cNvSpPr/>
          <p:nvPr/>
        </p:nvSpPr>
        <p:spPr>
          <a:xfrm>
            <a:off x="5364088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Flèche vers le bas 37"/>
          <p:cNvSpPr/>
          <p:nvPr/>
        </p:nvSpPr>
        <p:spPr>
          <a:xfrm>
            <a:off x="5868144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Flèche vers le bas 38"/>
          <p:cNvSpPr/>
          <p:nvPr/>
        </p:nvSpPr>
        <p:spPr>
          <a:xfrm>
            <a:off x="6372200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Flèche vers le bas 39"/>
          <p:cNvSpPr/>
          <p:nvPr/>
        </p:nvSpPr>
        <p:spPr>
          <a:xfrm>
            <a:off x="6804248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Flèche vers le bas 40"/>
          <p:cNvSpPr/>
          <p:nvPr/>
        </p:nvSpPr>
        <p:spPr>
          <a:xfrm>
            <a:off x="7236296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Flèche vers le bas 41"/>
          <p:cNvSpPr/>
          <p:nvPr/>
        </p:nvSpPr>
        <p:spPr>
          <a:xfrm>
            <a:off x="7668344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FF00"/>
              </a:solidFill>
            </a:endParaRPr>
          </a:p>
        </p:txBody>
      </p:sp>
      <p:sp>
        <p:nvSpPr>
          <p:cNvPr id="43" name="Flèche vers le bas 42"/>
          <p:cNvSpPr/>
          <p:nvPr/>
        </p:nvSpPr>
        <p:spPr>
          <a:xfrm>
            <a:off x="1403648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Flèche vers le bas 43"/>
          <p:cNvSpPr/>
          <p:nvPr/>
        </p:nvSpPr>
        <p:spPr>
          <a:xfrm>
            <a:off x="971600" y="5805264"/>
            <a:ext cx="432048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ZoneTexte 56"/>
          <p:cNvSpPr txBox="1"/>
          <p:nvPr/>
        </p:nvSpPr>
        <p:spPr>
          <a:xfrm>
            <a:off x="606067" y="5858108"/>
            <a:ext cx="78543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sur 4800 générations</a:t>
            </a:r>
          </a:p>
        </p:txBody>
      </p:sp>
    </p:spTree>
    <p:extLst>
      <p:ext uri="{BB962C8B-B14F-4D97-AF65-F5344CB8AC3E}">
        <p14:creationId xmlns:p14="http://schemas.microsoft.com/office/powerpoint/2010/main" val="34896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CF3C18-5B5E-410C-9F3A-C1068F23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 (asexuée) = bon matériel pour étudier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</a:t>
            </a:r>
          </a:p>
          <a:p>
            <a:pPr algn="just"/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mutation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l’allèle n’a pas d’effet sur la reproduction de la bactérie, la lignée mutée va croître à la même vitesse que les lignées non mutées.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mutation peut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élever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diminuer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36-37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6F0195-A4EB-4FB7-A783-E9E081EB2870}"/>
              </a:ext>
            </a:extLst>
          </p:cNvPr>
          <p:cNvSpPr txBox="1"/>
          <p:nvPr/>
        </p:nvSpPr>
        <p:spPr>
          <a:xfrm>
            <a:off x="590176" y="5170824"/>
            <a:ext cx="835292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les génotypes ont des </a:t>
            </a:r>
            <a:r>
              <a:rPr lang="fr-CH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différentes, la sélection survient !!</a:t>
            </a:r>
          </a:p>
        </p:txBody>
      </p:sp>
    </p:spTree>
    <p:extLst>
      <p:ext uri="{BB962C8B-B14F-4D97-AF65-F5344CB8AC3E}">
        <p14:creationId xmlns:p14="http://schemas.microsoft.com/office/powerpoint/2010/main" val="12670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négative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CF3C18-5B5E-410C-9F3A-C1068F232D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allèle 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d’un génotype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9B820B9-B0A0-4C95-83D5-D6BC355EB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038600" cy="254888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1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cause la mort de la bactérie (gène vital)</a:t>
            </a:r>
          </a:p>
          <a:p>
            <a:pPr marL="457200" lvl="1" indent="0" algn="just">
              <a:buNone/>
            </a:pP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croissance pop = 0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36-37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215E31-3D5D-438E-9A0B-CBC4314A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5" y="3400400"/>
            <a:ext cx="3921217" cy="2116832"/>
          </a:xfrm>
          <a:prstGeom prst="rect">
            <a:avLst/>
          </a:prstGeom>
        </p:spPr>
      </p:pic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FD66896E-0DCA-4366-B358-21FBB897CA1C}"/>
              </a:ext>
            </a:extLst>
          </p:cNvPr>
          <p:cNvSpPr txBox="1">
            <a:spLocks/>
          </p:cNvSpPr>
          <p:nvPr/>
        </p:nvSpPr>
        <p:spPr>
          <a:xfrm>
            <a:off x="4788024" y="4166787"/>
            <a:ext cx="4038600" cy="2189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2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non létale</a:t>
            </a:r>
          </a:p>
          <a:p>
            <a:pPr marL="457200" lvl="1" indent="0" algn="just">
              <a:buFont typeface="Arial" pitchFamily="34" charset="0"/>
              <a:buNone/>
            </a:pP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↓ croissance ou ↑ vulnérabilité pop </a:t>
            </a:r>
          </a:p>
          <a:p>
            <a:pPr marL="457200" lvl="1" indent="0">
              <a:buFont typeface="Arial" pitchFamily="34" charset="0"/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positive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CF3C18-5B5E-410C-9F3A-C1068F232D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allèle 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génotype et le succès reproductif de l’individu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9B820B9-B0A0-4C95-83D5-D6BC355EB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038600" cy="254888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1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↑ efficacité du métabolisme de leur nourriture </a:t>
            </a:r>
          </a:p>
          <a:p>
            <a:pPr marL="457200" lvl="1" indent="0" algn="just">
              <a:buNone/>
            </a:pP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↑ croissance pop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09160" y="671512"/>
            <a:ext cx="1083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 </a:t>
            </a:r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FD66896E-0DCA-4366-B358-21FBB897CA1C}"/>
              </a:ext>
            </a:extLst>
          </p:cNvPr>
          <p:cNvSpPr txBox="1">
            <a:spLocks/>
          </p:cNvSpPr>
          <p:nvPr/>
        </p:nvSpPr>
        <p:spPr>
          <a:xfrm>
            <a:off x="4788024" y="4191765"/>
            <a:ext cx="4038600" cy="2189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2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anciennes si l’environnement change (antibiotiques)</a:t>
            </a:r>
          </a:p>
          <a:p>
            <a:pPr marL="457200" lvl="1" indent="0">
              <a:buFont typeface="Arial" pitchFamily="34" charset="0"/>
              <a:buNone/>
            </a:pP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BF11A6-FCE7-47CC-A960-6A73540C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707641"/>
            <a:ext cx="4038601" cy="2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stabilisatrice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Sélectionne le phénotype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intermédiaire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élimine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phénotypes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extrêmes</a:t>
            </a:r>
          </a:p>
          <a:p>
            <a:pPr algn="just"/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le poids des bébés à la naissance</a:t>
            </a:r>
          </a:p>
          <a:p>
            <a:pPr lvl="1" algn="just"/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poids ?</a:t>
            </a:r>
          </a:p>
          <a:p>
            <a:pPr lvl="2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poids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 </a:t>
            </a:r>
          </a:p>
        </p:txBody>
      </p:sp>
    </p:spTree>
    <p:extLst>
      <p:ext uri="{BB962C8B-B14F-4D97-AF65-F5344CB8AC3E}">
        <p14:creationId xmlns:p14="http://schemas.microsoft.com/office/powerpoint/2010/main" val="30522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Séquençage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12 millions de paires de bases d’ADN dans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génomes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certains individus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1 ¢ </a:t>
            </a:r>
            <a:r>
              <a:rPr lang="fr-CH" dirty="0">
                <a:latin typeface="Times New Roman"/>
                <a:cs typeface="Times New Roman"/>
              </a:rPr>
              <a:t>→ 2¢, </a:t>
            </a:r>
            <a:r>
              <a:rPr lang="fr-CH" b="1" dirty="0">
                <a:latin typeface="Times New Roman"/>
                <a:cs typeface="Times New Roman"/>
              </a:rPr>
              <a:t>taux de mutations </a:t>
            </a:r>
            <a:r>
              <a:rPr lang="fr-CH" dirty="0">
                <a:latin typeface="Times New Roman"/>
                <a:cs typeface="Times New Roman"/>
              </a:rPr>
              <a:t>de chaque </a:t>
            </a:r>
            <a:r>
              <a:rPr lang="fr-CH" b="1" dirty="0">
                <a:latin typeface="Times New Roman"/>
                <a:cs typeface="Times New Roman"/>
              </a:rPr>
              <a:t>site </a:t>
            </a:r>
            <a:r>
              <a:rPr lang="fr-CH" dirty="0">
                <a:latin typeface="Times New Roman"/>
                <a:cs typeface="Times New Roman"/>
              </a:rPr>
              <a:t>=</a:t>
            </a:r>
            <a:r>
              <a:rPr lang="fr-CH" b="1" dirty="0">
                <a:latin typeface="Times New Roman"/>
                <a:cs typeface="Times New Roman"/>
              </a:rPr>
              <a:t> 0,0000003% → </a:t>
            </a:r>
            <a:r>
              <a:rPr lang="fr-CH" strike="sngStrike" dirty="0">
                <a:latin typeface="Times New Roman"/>
                <a:cs typeface="Times New Roman"/>
              </a:rPr>
              <a:t>mutations ponctuelles</a:t>
            </a: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(millions individus) 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Chaque nouvelle génération (millions de mutations ponctuelles)</a:t>
            </a: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Taux de mutations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Organismes multicellulaires 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somatiques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(non transmises)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germinales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(transmises)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1 nouvel être humain acquiert environ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nouvelles mutations germinales dans son génome</a:t>
            </a:r>
            <a:endParaRPr lang="fr-CH" dirty="0">
              <a:latin typeface="Times New Roman"/>
              <a:cs typeface="Times New Roman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Taux de mutations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26 - 27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68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mutation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changement </a:t>
            </a:r>
            <a:r>
              <a:rPr lang="fr-CH" b="1" dirty="0">
                <a:latin typeface="Times New Roman"/>
                <a:cs typeface="Times New Roman"/>
              </a:rPr>
              <a:t>génotype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parfois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phénotype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nuisible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403244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3888" y="3140968"/>
            <a:ext cx="3024336" cy="6480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6732240" y="3184811"/>
            <a:ext cx="165618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4716016" y="386104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635896" y="43651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4716016" y="494116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907704" y="557007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 sur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800" dirty="0">
                <a:latin typeface="Times New Roman"/>
                <a:cs typeface="Times New Roman"/>
              </a:rPr>
              <a:t>→ </a:t>
            </a:r>
            <a:r>
              <a:rPr lang="fr-CH" sz="2800" strike="sngStrike" dirty="0">
                <a:latin typeface="Times New Roman"/>
                <a:cs typeface="Times New Roman"/>
              </a:rPr>
              <a:t>structure</a:t>
            </a:r>
            <a:endParaRPr lang="fr-CH" sz="28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1349"/>
            <a:ext cx="8543925" cy="4525963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mutation </a:t>
            </a:r>
            <a:r>
              <a:rPr lang="fr-CH" b="1" dirty="0">
                <a:latin typeface="Times New Roman"/>
                <a:cs typeface="Times New Roman"/>
              </a:rPr>
              <a:t>→ </a:t>
            </a:r>
            <a:r>
              <a:rPr lang="fr-CH" dirty="0">
                <a:latin typeface="Times New Roman"/>
                <a:cs typeface="Times New Roman"/>
              </a:rPr>
              <a:t>changement </a:t>
            </a:r>
            <a:r>
              <a:rPr lang="fr-CH" b="1" dirty="0">
                <a:latin typeface="Times New Roman"/>
                <a:cs typeface="Times New Roman"/>
              </a:rPr>
              <a:t>génotype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parfois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phénotype</a:t>
            </a:r>
          </a:p>
          <a:p>
            <a:pPr marL="457200" lvl="1" indent="0" algn="just">
              <a:buNone/>
            </a:pPr>
            <a:endParaRPr lang="fr-CH" sz="1000" dirty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nuisible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à l’utile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9" name="Flèche vers le bas 8"/>
          <p:cNvSpPr/>
          <p:nvPr/>
        </p:nvSpPr>
        <p:spPr>
          <a:xfrm>
            <a:off x="4716016" y="386104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419872" y="43651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codon(s)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modifié(s)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4716016" y="4941168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907704" y="55700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modifié(s) sur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800" dirty="0">
                <a:latin typeface="Times New Roman"/>
                <a:cs typeface="Times New Roman"/>
              </a:rPr>
              <a:t>→ </a:t>
            </a:r>
            <a:r>
              <a:rPr lang="fr-CH" sz="2800" strike="sngStrike" dirty="0">
                <a:latin typeface="Times New Roman"/>
                <a:cs typeface="Times New Roman"/>
              </a:rPr>
              <a:t>structure</a:t>
            </a:r>
            <a:endParaRPr lang="fr-CH" sz="28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40" y="2396108"/>
            <a:ext cx="3200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63888" y="2852936"/>
            <a:ext cx="2736304" cy="6216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6461497" y="2905094"/>
            <a:ext cx="165618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</a:p>
        </p:txBody>
      </p:sp>
    </p:spTree>
    <p:extLst>
      <p:ext uri="{BB962C8B-B14F-4D97-AF65-F5344CB8AC3E}">
        <p14:creationId xmlns:p14="http://schemas.microsoft.com/office/powerpoint/2010/main" val="3332353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1797</Words>
  <Application>Microsoft Office PowerPoint</Application>
  <PresentationFormat>Affichage à l'écran (4:3)</PresentationFormat>
  <Paragraphs>557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Thème Office</vt:lpstr>
      <vt:lpstr>Mécanismes de l’évolution ?</vt:lpstr>
      <vt:lpstr>Effet des mutations → ADN</vt:lpstr>
      <vt:lpstr>Effet des mutations → ADN</vt:lpstr>
      <vt:lpstr>Effet des mutations → ADN</vt:lpstr>
      <vt:lpstr>Taux de mutations</vt:lpstr>
      <vt:lpstr>Taux de mutations</vt:lpstr>
      <vt:lpstr>Taux de mutations</vt:lpstr>
      <vt:lpstr>Du nuisible à l’utile</vt:lpstr>
      <vt:lpstr>Du nuisible à l’utile</vt:lpstr>
      <vt:lpstr>Du nuisible à l’utile</vt:lpstr>
      <vt:lpstr>Du nuisible à l’utile</vt:lpstr>
      <vt:lpstr>Du nuisible à l’utile</vt:lpstr>
      <vt:lpstr>Du nuisible à l’utile</vt:lpstr>
      <vt:lpstr>Du nuisible à l’utile</vt:lpstr>
      <vt:lpstr>Du nuisible à l’utile</vt:lpstr>
      <vt:lpstr>Dispersions des mutations</vt:lpstr>
      <vt:lpstr>La biologie en équation</vt:lpstr>
      <vt:lpstr>Branche de la biologie</vt:lpstr>
      <vt:lpstr>Une population</vt:lpstr>
      <vt:lpstr>Le patrimoine génétique</vt:lpstr>
      <vt:lpstr>Le modèle d’Hardy-Weinberg</vt:lpstr>
      <vt:lpstr>Le modèle d’Hardy-Weinberg</vt:lpstr>
      <vt:lpstr>L’équilibre d’Hardy et Weinberg</vt:lpstr>
      <vt:lpstr>La loi de Hardy-Weinberg</vt:lpstr>
      <vt:lpstr>La loi de Hardy-Weinberg</vt:lpstr>
      <vt:lpstr>La loi de Hardy-Weinberg</vt:lpstr>
      <vt:lpstr>La loi de Hardy-Weinberg</vt:lpstr>
      <vt:lpstr>La loi de Hardy-Weinberg</vt:lpstr>
      <vt:lpstr>La loi de Hardy-Weinberg</vt:lpstr>
      <vt:lpstr>Equilibre Hardy-Weinberg</vt:lpstr>
      <vt:lpstr>Equilibre Hardy-Weinberg</vt:lpstr>
      <vt:lpstr>Exemple (gène code une partie l’hémoglobine)</vt:lpstr>
      <vt:lpstr>Applications</vt:lpstr>
      <vt:lpstr>Applications  exercice 1 corrigé</vt:lpstr>
      <vt:lpstr>Applications</vt:lpstr>
      <vt:lpstr>Applications  exercice 2 corrigé</vt:lpstr>
      <vt:lpstr>La dérive génétique</vt:lpstr>
      <vt:lpstr>La dérive génétique</vt:lpstr>
      <vt:lpstr>La dérive génétique</vt:lpstr>
      <vt:lpstr>Résultats de Buri</vt:lpstr>
      <vt:lpstr>Explication: dérive génétique</vt:lpstr>
      <vt:lpstr>La dérive génétique</vt:lpstr>
      <vt:lpstr>La dérive génétique</vt:lpstr>
      <vt:lpstr>La dérive génétique</vt:lpstr>
      <vt:lpstr>La dérive génétique</vt:lpstr>
      <vt:lpstr>La dérive génétique</vt:lpstr>
      <vt:lpstr>La sélection</vt:lpstr>
      <vt:lpstr>La sélection</vt:lpstr>
      <vt:lpstr>La sélection</vt:lpstr>
      <vt:lpstr>La sélection</vt:lpstr>
      <vt:lpstr>La sélection négative</vt:lpstr>
      <vt:lpstr>La sélection positive</vt:lpstr>
      <vt:lpstr>La sélection stabilisatrice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Julien_Dubuis</dc:creator>
  <cp:lastModifiedBy>DUBUIS Julien</cp:lastModifiedBy>
  <cp:revision>260</cp:revision>
  <dcterms:created xsi:type="dcterms:W3CDTF">2013-04-09T12:35:27Z</dcterms:created>
  <dcterms:modified xsi:type="dcterms:W3CDTF">2022-01-31T08:12:57Z</dcterms:modified>
</cp:coreProperties>
</file>