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6" r:id="rId2"/>
    <p:sldId id="257" r:id="rId3"/>
    <p:sldId id="265" r:id="rId4"/>
    <p:sldId id="267" r:id="rId5"/>
    <p:sldId id="270" r:id="rId6"/>
    <p:sldId id="293" r:id="rId7"/>
    <p:sldId id="271" r:id="rId8"/>
    <p:sldId id="272" r:id="rId9"/>
    <p:sldId id="280" r:id="rId10"/>
    <p:sldId id="273" r:id="rId11"/>
    <p:sldId id="274" r:id="rId12"/>
    <p:sldId id="281" r:id="rId13"/>
    <p:sldId id="294" r:id="rId14"/>
    <p:sldId id="275" r:id="rId15"/>
    <p:sldId id="276" r:id="rId16"/>
    <p:sldId id="277" r:id="rId17"/>
    <p:sldId id="278" r:id="rId18"/>
    <p:sldId id="263" r:id="rId19"/>
    <p:sldId id="264" r:id="rId20"/>
    <p:sldId id="285" r:id="rId21"/>
    <p:sldId id="286" r:id="rId22"/>
    <p:sldId id="287" r:id="rId23"/>
    <p:sldId id="288" r:id="rId24"/>
    <p:sldId id="289" r:id="rId25"/>
    <p:sldId id="291" r:id="rId26"/>
    <p:sldId id="292" r:id="rId2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63354376-8B52-4381-83D0-0D9F3879555A}"/>
    <pc:docChg chg="undo custSel addSld delSld modSld">
      <pc:chgData name="DUBUIS Julien" userId="d507d28b-ef1c-4d40-92b7-eb3c03f99f97" providerId="ADAL" clId="{63354376-8B52-4381-83D0-0D9F3879555A}" dt="2023-08-01T18:33:43.372" v="86" actId="478"/>
      <pc:docMkLst>
        <pc:docMk/>
      </pc:docMkLst>
      <pc:sldChg chg="modSp mod">
        <pc:chgData name="DUBUIS Julien" userId="d507d28b-ef1c-4d40-92b7-eb3c03f99f97" providerId="ADAL" clId="{63354376-8B52-4381-83D0-0D9F3879555A}" dt="2023-08-01T18:25:55.527" v="1" actId="20577"/>
        <pc:sldMkLst>
          <pc:docMk/>
          <pc:sldMk cId="0" sldId="257"/>
        </pc:sldMkLst>
        <pc:spChg chg="mod">
          <ac:chgData name="DUBUIS Julien" userId="d507d28b-ef1c-4d40-92b7-eb3c03f99f97" providerId="ADAL" clId="{63354376-8B52-4381-83D0-0D9F3879555A}" dt="2023-08-01T18:25:55.527" v="1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2:43.804" v="68" actId="20577"/>
        <pc:sldMkLst>
          <pc:docMk/>
          <pc:sldMk cId="0" sldId="263"/>
        </pc:sldMkLst>
        <pc:spChg chg="mod">
          <ac:chgData name="DUBUIS Julien" userId="d507d28b-ef1c-4d40-92b7-eb3c03f99f97" providerId="ADAL" clId="{63354376-8B52-4381-83D0-0D9F3879555A}" dt="2023-08-01T18:32:43.804" v="68" actId="20577"/>
          <ac:spMkLst>
            <pc:docMk/>
            <pc:sldMk cId="0" sldId="263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2:48.350" v="70" actId="20577"/>
        <pc:sldMkLst>
          <pc:docMk/>
          <pc:sldMk cId="0" sldId="264"/>
        </pc:sldMkLst>
        <pc:spChg chg="mod">
          <ac:chgData name="DUBUIS Julien" userId="d507d28b-ef1c-4d40-92b7-eb3c03f99f97" providerId="ADAL" clId="{63354376-8B52-4381-83D0-0D9F3879555A}" dt="2023-08-01T18:32:48.350" v="70" actId="20577"/>
          <ac:spMkLst>
            <pc:docMk/>
            <pc:sldMk cId="0" sldId="264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29:13.408" v="5" actId="20577"/>
        <pc:sldMkLst>
          <pc:docMk/>
          <pc:sldMk cId="0" sldId="267"/>
        </pc:sldMkLst>
        <pc:spChg chg="mod">
          <ac:chgData name="DUBUIS Julien" userId="d507d28b-ef1c-4d40-92b7-eb3c03f99f97" providerId="ADAL" clId="{63354376-8B52-4381-83D0-0D9F3879555A}" dt="2023-08-01T18:29:13.408" v="5" actId="20577"/>
          <ac:spMkLst>
            <pc:docMk/>
            <pc:sldMk cId="0" sldId="267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29:24.572" v="9" actId="20577"/>
        <pc:sldMkLst>
          <pc:docMk/>
          <pc:sldMk cId="0" sldId="270"/>
        </pc:sldMkLst>
        <pc:spChg chg="mod">
          <ac:chgData name="DUBUIS Julien" userId="d507d28b-ef1c-4d40-92b7-eb3c03f99f97" providerId="ADAL" clId="{63354376-8B52-4381-83D0-0D9F3879555A}" dt="2023-08-01T18:29:24.572" v="9" actId="20577"/>
          <ac:spMkLst>
            <pc:docMk/>
            <pc:sldMk cId="0" sldId="270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0:56.384" v="15" actId="20577"/>
        <pc:sldMkLst>
          <pc:docMk/>
          <pc:sldMk cId="0" sldId="271"/>
        </pc:sldMkLst>
        <pc:spChg chg="mod">
          <ac:chgData name="DUBUIS Julien" userId="d507d28b-ef1c-4d40-92b7-eb3c03f99f97" providerId="ADAL" clId="{63354376-8B52-4381-83D0-0D9F3879555A}" dt="2023-08-01T18:30:56.384" v="15" actId="20577"/>
          <ac:spMkLst>
            <pc:docMk/>
            <pc:sldMk cId="0" sldId="271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00.996" v="19" actId="20577"/>
        <pc:sldMkLst>
          <pc:docMk/>
          <pc:sldMk cId="0" sldId="272"/>
        </pc:sldMkLst>
        <pc:spChg chg="mod">
          <ac:chgData name="DUBUIS Julien" userId="d507d28b-ef1c-4d40-92b7-eb3c03f99f97" providerId="ADAL" clId="{63354376-8B52-4381-83D0-0D9F3879555A}" dt="2023-08-01T18:31:00.996" v="19" actId="20577"/>
          <ac:spMkLst>
            <pc:docMk/>
            <pc:sldMk cId="0" sldId="272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09.729" v="27" actId="20577"/>
        <pc:sldMkLst>
          <pc:docMk/>
          <pc:sldMk cId="0" sldId="273"/>
        </pc:sldMkLst>
        <pc:spChg chg="mod">
          <ac:chgData name="DUBUIS Julien" userId="d507d28b-ef1c-4d40-92b7-eb3c03f99f97" providerId="ADAL" clId="{63354376-8B52-4381-83D0-0D9F3879555A}" dt="2023-08-01T18:31:09.729" v="27" actId="20577"/>
          <ac:spMkLst>
            <pc:docMk/>
            <pc:sldMk cId="0" sldId="273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13.985" v="31" actId="20577"/>
        <pc:sldMkLst>
          <pc:docMk/>
          <pc:sldMk cId="0" sldId="274"/>
        </pc:sldMkLst>
        <pc:spChg chg="mod">
          <ac:chgData name="DUBUIS Julien" userId="d507d28b-ef1c-4d40-92b7-eb3c03f99f97" providerId="ADAL" clId="{63354376-8B52-4381-83D0-0D9F3879555A}" dt="2023-08-01T18:31:13.985" v="31" actId="20577"/>
          <ac:spMkLst>
            <pc:docMk/>
            <pc:sldMk cId="0" sldId="274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39.385" v="45" actId="20577"/>
        <pc:sldMkLst>
          <pc:docMk/>
          <pc:sldMk cId="0" sldId="275"/>
        </pc:sldMkLst>
        <pc:spChg chg="mod">
          <ac:chgData name="DUBUIS Julien" userId="d507d28b-ef1c-4d40-92b7-eb3c03f99f97" providerId="ADAL" clId="{63354376-8B52-4381-83D0-0D9F3879555A}" dt="2023-08-01T18:31:39.385" v="45" actId="20577"/>
          <ac:spMkLst>
            <pc:docMk/>
            <pc:sldMk cId="0" sldId="275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43.359" v="49" actId="20577"/>
        <pc:sldMkLst>
          <pc:docMk/>
          <pc:sldMk cId="0" sldId="276"/>
        </pc:sldMkLst>
        <pc:spChg chg="mod">
          <ac:chgData name="DUBUIS Julien" userId="d507d28b-ef1c-4d40-92b7-eb3c03f99f97" providerId="ADAL" clId="{63354376-8B52-4381-83D0-0D9F3879555A}" dt="2023-08-01T18:31:43.359" v="49" actId="20577"/>
          <ac:spMkLst>
            <pc:docMk/>
            <pc:sldMk cId="0" sldId="276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50.045" v="55" actId="20577"/>
        <pc:sldMkLst>
          <pc:docMk/>
          <pc:sldMk cId="0" sldId="277"/>
        </pc:sldMkLst>
        <pc:spChg chg="mod">
          <ac:chgData name="DUBUIS Julien" userId="d507d28b-ef1c-4d40-92b7-eb3c03f99f97" providerId="ADAL" clId="{63354376-8B52-4381-83D0-0D9F3879555A}" dt="2023-08-01T18:31:50.045" v="55" actId="20577"/>
          <ac:spMkLst>
            <pc:docMk/>
            <pc:sldMk cId="0" sldId="277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2:21.215" v="66" actId="14100"/>
        <pc:sldMkLst>
          <pc:docMk/>
          <pc:sldMk cId="0" sldId="278"/>
        </pc:sldMkLst>
        <pc:spChg chg="mod">
          <ac:chgData name="DUBUIS Julien" userId="d507d28b-ef1c-4d40-92b7-eb3c03f99f97" providerId="ADAL" clId="{63354376-8B52-4381-83D0-0D9F3879555A}" dt="2023-08-01T18:32:21.215" v="66" actId="14100"/>
          <ac:spMkLst>
            <pc:docMk/>
            <pc:sldMk cId="0" sldId="278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05.398" v="23" actId="20577"/>
        <pc:sldMkLst>
          <pc:docMk/>
          <pc:sldMk cId="0" sldId="280"/>
        </pc:sldMkLst>
        <pc:spChg chg="mod">
          <ac:chgData name="DUBUIS Julien" userId="d507d28b-ef1c-4d40-92b7-eb3c03f99f97" providerId="ADAL" clId="{63354376-8B52-4381-83D0-0D9F3879555A}" dt="2023-08-01T18:31:05.398" v="23" actId="20577"/>
          <ac:spMkLst>
            <pc:docMk/>
            <pc:sldMk cId="0" sldId="280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20.536" v="39" actId="20577"/>
        <pc:sldMkLst>
          <pc:docMk/>
          <pc:sldMk cId="0" sldId="281"/>
        </pc:sldMkLst>
        <pc:spChg chg="mod">
          <ac:chgData name="DUBUIS Julien" userId="d507d28b-ef1c-4d40-92b7-eb3c03f99f97" providerId="ADAL" clId="{63354376-8B52-4381-83D0-0D9F3879555A}" dt="2023-08-01T18:31:20.536" v="39" actId="20577"/>
          <ac:spMkLst>
            <pc:docMk/>
            <pc:sldMk cId="0" sldId="28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2:52.527" v="72" actId="20577"/>
        <pc:sldMkLst>
          <pc:docMk/>
          <pc:sldMk cId="0" sldId="285"/>
        </pc:sldMkLst>
        <pc:spChg chg="mod">
          <ac:chgData name="DUBUIS Julien" userId="d507d28b-ef1c-4d40-92b7-eb3c03f99f97" providerId="ADAL" clId="{63354376-8B52-4381-83D0-0D9F3879555A}" dt="2023-08-01T18:32:52.527" v="72" actId="20577"/>
          <ac:spMkLst>
            <pc:docMk/>
            <pc:sldMk cId="0" sldId="285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2:56.413" v="74" actId="20577"/>
        <pc:sldMkLst>
          <pc:docMk/>
          <pc:sldMk cId="0" sldId="286"/>
        </pc:sldMkLst>
        <pc:spChg chg="mod">
          <ac:chgData name="DUBUIS Julien" userId="d507d28b-ef1c-4d40-92b7-eb3c03f99f97" providerId="ADAL" clId="{63354376-8B52-4381-83D0-0D9F3879555A}" dt="2023-08-01T18:32:56.413" v="74" actId="20577"/>
          <ac:spMkLst>
            <pc:docMk/>
            <pc:sldMk cId="0" sldId="286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3:00.918" v="76" actId="20577"/>
        <pc:sldMkLst>
          <pc:docMk/>
          <pc:sldMk cId="0" sldId="287"/>
        </pc:sldMkLst>
        <pc:spChg chg="mod">
          <ac:chgData name="DUBUIS Julien" userId="d507d28b-ef1c-4d40-92b7-eb3c03f99f97" providerId="ADAL" clId="{63354376-8B52-4381-83D0-0D9F3879555A}" dt="2023-08-01T18:33:00.918" v="76" actId="20577"/>
          <ac:spMkLst>
            <pc:docMk/>
            <pc:sldMk cId="0" sldId="287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3:04.792" v="78" actId="20577"/>
        <pc:sldMkLst>
          <pc:docMk/>
          <pc:sldMk cId="0" sldId="288"/>
        </pc:sldMkLst>
        <pc:spChg chg="mod">
          <ac:chgData name="DUBUIS Julien" userId="d507d28b-ef1c-4d40-92b7-eb3c03f99f97" providerId="ADAL" clId="{63354376-8B52-4381-83D0-0D9F3879555A}" dt="2023-08-01T18:33:04.792" v="78" actId="20577"/>
          <ac:spMkLst>
            <pc:docMk/>
            <pc:sldMk cId="0" sldId="288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3:09.332" v="80" actId="20577"/>
        <pc:sldMkLst>
          <pc:docMk/>
          <pc:sldMk cId="0" sldId="289"/>
        </pc:sldMkLst>
        <pc:spChg chg="mod">
          <ac:chgData name="DUBUIS Julien" userId="d507d28b-ef1c-4d40-92b7-eb3c03f99f97" providerId="ADAL" clId="{63354376-8B52-4381-83D0-0D9F3879555A}" dt="2023-08-01T18:33:09.332" v="80" actId="20577"/>
          <ac:spMkLst>
            <pc:docMk/>
            <pc:sldMk cId="0" sldId="289"/>
            <ac:spMk id="6" creationId="{00000000-0000-0000-0000-000000000000}"/>
          </ac:spMkLst>
        </pc:spChg>
      </pc:sldChg>
      <pc:sldChg chg="add del">
        <pc:chgData name="DUBUIS Julien" userId="d507d28b-ef1c-4d40-92b7-eb3c03f99f97" providerId="ADAL" clId="{63354376-8B52-4381-83D0-0D9F3879555A}" dt="2023-08-01T18:33:31.796" v="83" actId="47"/>
        <pc:sldMkLst>
          <pc:docMk/>
          <pc:sldMk cId="0" sldId="290"/>
        </pc:sldMkLst>
      </pc:sldChg>
      <pc:sldChg chg="modSp mod">
        <pc:chgData name="DUBUIS Julien" userId="d507d28b-ef1c-4d40-92b7-eb3c03f99f97" providerId="ADAL" clId="{63354376-8B52-4381-83D0-0D9F3879555A}" dt="2023-08-01T18:33:36.695" v="85" actId="20577"/>
        <pc:sldMkLst>
          <pc:docMk/>
          <pc:sldMk cId="0" sldId="291"/>
        </pc:sldMkLst>
        <pc:spChg chg="mod">
          <ac:chgData name="DUBUIS Julien" userId="d507d28b-ef1c-4d40-92b7-eb3c03f99f97" providerId="ADAL" clId="{63354376-8B52-4381-83D0-0D9F3879555A}" dt="2023-08-01T18:33:36.695" v="85" actId="20577"/>
          <ac:spMkLst>
            <pc:docMk/>
            <pc:sldMk cId="0" sldId="291"/>
            <ac:spMk id="6" creationId="{00000000-0000-0000-0000-000000000000}"/>
          </ac:spMkLst>
        </pc:spChg>
      </pc:sldChg>
      <pc:sldChg chg="delSp mod">
        <pc:chgData name="DUBUIS Julien" userId="d507d28b-ef1c-4d40-92b7-eb3c03f99f97" providerId="ADAL" clId="{63354376-8B52-4381-83D0-0D9F3879555A}" dt="2023-08-01T18:33:43.372" v="86" actId="478"/>
        <pc:sldMkLst>
          <pc:docMk/>
          <pc:sldMk cId="0" sldId="292"/>
        </pc:sldMkLst>
        <pc:spChg chg="del">
          <ac:chgData name="DUBUIS Julien" userId="d507d28b-ef1c-4d40-92b7-eb3c03f99f97" providerId="ADAL" clId="{63354376-8B52-4381-83D0-0D9F3879555A}" dt="2023-08-01T18:33:43.372" v="86" actId="478"/>
          <ac:spMkLst>
            <pc:docMk/>
            <pc:sldMk cId="0" sldId="292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0:40.203" v="11" actId="20577"/>
        <pc:sldMkLst>
          <pc:docMk/>
          <pc:sldMk cId="463565866" sldId="293"/>
        </pc:sldMkLst>
        <pc:spChg chg="mod">
          <ac:chgData name="DUBUIS Julien" userId="d507d28b-ef1c-4d40-92b7-eb3c03f99f97" providerId="ADAL" clId="{63354376-8B52-4381-83D0-0D9F3879555A}" dt="2023-08-01T18:30:40.203" v="11" actId="20577"/>
          <ac:spMkLst>
            <pc:docMk/>
            <pc:sldMk cId="463565866" sldId="293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63354376-8B52-4381-83D0-0D9F3879555A}" dt="2023-08-01T18:31:31.718" v="41" actId="20577"/>
        <pc:sldMkLst>
          <pc:docMk/>
          <pc:sldMk cId="2175324664" sldId="294"/>
        </pc:sldMkLst>
        <pc:spChg chg="mod">
          <ac:chgData name="DUBUIS Julien" userId="d507d28b-ef1c-4d40-92b7-eb3c03f99f97" providerId="ADAL" clId="{63354376-8B52-4381-83D0-0D9F3879555A}" dt="2023-08-01T18:31:31.718" v="41" actId="20577"/>
          <ac:spMkLst>
            <pc:docMk/>
            <pc:sldMk cId="2175324664" sldId="294"/>
            <ac:spMk id="5" creationId="{00000000-0000-0000-0000-000000000000}"/>
          </ac:spMkLst>
        </pc:spChg>
      </pc:sldChg>
    </pc:docChg>
  </pc:docChgLst>
  <pc:docChgLst>
    <pc:chgData name="DUBUIS Julien" userId="d507d28b-ef1c-4d40-92b7-eb3c03f99f97" providerId="ADAL" clId="{049FBC74-C8CD-45A4-A508-8F9F1227FC9A}"/>
    <pc:docChg chg="modSld">
      <pc:chgData name="DUBUIS Julien" userId="d507d28b-ef1c-4d40-92b7-eb3c03f99f97" providerId="ADAL" clId="{049FBC74-C8CD-45A4-A508-8F9F1227FC9A}" dt="2021-10-25T06:20:47.193" v="1" actId="20577"/>
      <pc:docMkLst>
        <pc:docMk/>
      </pc:docMkLst>
      <pc:sldChg chg="modSp">
        <pc:chgData name="DUBUIS Julien" userId="d507d28b-ef1c-4d40-92b7-eb3c03f99f97" providerId="ADAL" clId="{049FBC74-C8CD-45A4-A508-8F9F1227FC9A}" dt="2021-10-25T06:20:47.193" v="1" actId="20577"/>
        <pc:sldMkLst>
          <pc:docMk/>
          <pc:sldMk cId="0" sldId="290"/>
        </pc:sldMkLst>
        <pc:spChg chg="mod">
          <ac:chgData name="DUBUIS Julien" userId="d507d28b-ef1c-4d40-92b7-eb3c03f99f97" providerId="ADAL" clId="{049FBC74-C8CD-45A4-A508-8F9F1227FC9A}" dt="2021-10-25T06:20:47.193" v="1" actId="20577"/>
          <ac:spMkLst>
            <pc:docMk/>
            <pc:sldMk cId="0" sldId="290"/>
            <ac:spMk id="3" creationId="{00000000-0000-0000-0000-000000000000}"/>
          </ac:spMkLst>
        </pc:spChg>
      </pc:sldChg>
    </pc:docChg>
  </pc:docChgLst>
  <pc:docChgLst>
    <pc:chgData name="DUBUIS Julien" userId="d507d28b-ef1c-4d40-92b7-eb3c03f99f97" providerId="ADAL" clId="{AAFF3EB3-B852-4E76-8C00-83193D637364}"/>
    <pc:docChg chg="modSld">
      <pc:chgData name="DUBUIS Julien" userId="d507d28b-ef1c-4d40-92b7-eb3c03f99f97" providerId="ADAL" clId="{AAFF3EB3-B852-4E76-8C00-83193D637364}" dt="2022-08-05T09:55:02.743" v="43" actId="20577"/>
      <pc:docMkLst>
        <pc:docMk/>
      </pc:docMkLst>
      <pc:sldChg chg="modSp mod">
        <pc:chgData name="DUBUIS Julien" userId="d507d28b-ef1c-4d40-92b7-eb3c03f99f97" providerId="ADAL" clId="{AAFF3EB3-B852-4E76-8C00-83193D637364}" dt="2022-08-05T09:54:27.580" v="37" actId="20577"/>
        <pc:sldMkLst>
          <pc:docMk/>
          <pc:sldMk cId="0" sldId="263"/>
        </pc:sldMkLst>
        <pc:spChg chg="mod">
          <ac:chgData name="DUBUIS Julien" userId="d507d28b-ef1c-4d40-92b7-eb3c03f99f97" providerId="ADAL" clId="{AAFF3EB3-B852-4E76-8C00-83193D637364}" dt="2022-08-05T09:54:27.580" v="37" actId="20577"/>
          <ac:spMkLst>
            <pc:docMk/>
            <pc:sldMk cId="0" sldId="263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AAFF3EB3-B852-4E76-8C00-83193D637364}" dt="2022-08-05T09:54:38.118" v="39" actId="20577"/>
        <pc:sldMkLst>
          <pc:docMk/>
          <pc:sldMk cId="0" sldId="264"/>
        </pc:sldMkLst>
        <pc:spChg chg="mod">
          <ac:chgData name="DUBUIS Julien" userId="d507d28b-ef1c-4d40-92b7-eb3c03f99f97" providerId="ADAL" clId="{AAFF3EB3-B852-4E76-8C00-83193D637364}" dt="2022-08-05T09:54:38.118" v="39" actId="20577"/>
          <ac:spMkLst>
            <pc:docMk/>
            <pc:sldMk cId="0" sldId="264"/>
            <ac:spMk id="5" creationId="{00000000-0000-0000-0000-000000000000}"/>
          </ac:spMkLst>
        </pc:spChg>
      </pc:sldChg>
      <pc:sldChg chg="modSp mod">
        <pc:chgData name="DUBUIS Julien" userId="d507d28b-ef1c-4d40-92b7-eb3c03f99f97" providerId="ADAL" clId="{AAFF3EB3-B852-4E76-8C00-83193D637364}" dt="2022-08-05T09:52:56.094" v="16" actId="14100"/>
        <pc:sldMkLst>
          <pc:docMk/>
          <pc:sldMk cId="0" sldId="277"/>
        </pc:sldMkLst>
        <pc:spChg chg="mod">
          <ac:chgData name="DUBUIS Julien" userId="d507d28b-ef1c-4d40-92b7-eb3c03f99f97" providerId="ADAL" clId="{AAFF3EB3-B852-4E76-8C00-83193D637364}" dt="2022-08-05T09:52:56.094" v="16" actId="14100"/>
          <ac:spMkLst>
            <pc:docMk/>
            <pc:sldMk cId="0" sldId="277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AAFF3EB3-B852-4E76-8C00-83193D637364}" dt="2022-08-05T09:54:20.922" v="35" actId="1038"/>
        <pc:sldMkLst>
          <pc:docMk/>
          <pc:sldMk cId="0" sldId="278"/>
        </pc:sldMkLst>
        <pc:spChg chg="mod">
          <ac:chgData name="DUBUIS Julien" userId="d507d28b-ef1c-4d40-92b7-eb3c03f99f97" providerId="ADAL" clId="{AAFF3EB3-B852-4E76-8C00-83193D637364}" dt="2022-08-05T09:54:20.922" v="35" actId="1038"/>
          <ac:spMkLst>
            <pc:docMk/>
            <pc:sldMk cId="0" sldId="278"/>
            <ac:spMk id="7" creationId="{00000000-0000-0000-0000-000000000000}"/>
          </ac:spMkLst>
        </pc:spChg>
      </pc:sldChg>
      <pc:sldChg chg="modSp mod">
        <pc:chgData name="DUBUIS Julien" userId="d507d28b-ef1c-4d40-92b7-eb3c03f99f97" providerId="ADAL" clId="{AAFF3EB3-B852-4E76-8C00-83193D637364}" dt="2022-08-05T09:52:20.606" v="9" actId="1038"/>
        <pc:sldMkLst>
          <pc:docMk/>
          <pc:sldMk cId="0" sldId="280"/>
        </pc:sldMkLst>
        <pc:spChg chg="mod">
          <ac:chgData name="DUBUIS Julien" userId="d507d28b-ef1c-4d40-92b7-eb3c03f99f97" providerId="ADAL" clId="{AAFF3EB3-B852-4E76-8C00-83193D637364}" dt="2022-08-05T09:52:20.606" v="9" actId="1038"/>
          <ac:spMkLst>
            <pc:docMk/>
            <pc:sldMk cId="0" sldId="280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AAFF3EB3-B852-4E76-8C00-83193D637364}" dt="2022-08-05T09:54:58.488" v="41" actId="20577"/>
        <pc:sldMkLst>
          <pc:docMk/>
          <pc:sldMk cId="0" sldId="291"/>
        </pc:sldMkLst>
        <pc:spChg chg="mod">
          <ac:chgData name="DUBUIS Julien" userId="d507d28b-ef1c-4d40-92b7-eb3c03f99f97" providerId="ADAL" clId="{AAFF3EB3-B852-4E76-8C00-83193D637364}" dt="2022-08-05T09:54:58.488" v="41" actId="20577"/>
          <ac:spMkLst>
            <pc:docMk/>
            <pc:sldMk cId="0" sldId="29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AAFF3EB3-B852-4E76-8C00-83193D637364}" dt="2022-08-05T09:55:02.743" v="43" actId="20577"/>
        <pc:sldMkLst>
          <pc:docMk/>
          <pc:sldMk cId="0" sldId="292"/>
        </pc:sldMkLst>
        <pc:spChg chg="mod">
          <ac:chgData name="DUBUIS Julien" userId="d507d28b-ef1c-4d40-92b7-eb3c03f99f97" providerId="ADAL" clId="{AAFF3EB3-B852-4E76-8C00-83193D637364}" dt="2022-08-05T09:55:02.743" v="43" actId="20577"/>
          <ac:spMkLst>
            <pc:docMk/>
            <pc:sldMk cId="0" sldId="292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106464-0C13-49A5-A333-566E44454847}" type="datetimeFigureOut">
              <a:rPr lang="fr-FR" smtClean="0"/>
              <a:pPr/>
              <a:t>01/08/2023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B849538-7FC6-437A-B6A0-B45FCCB6D3C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520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5CA7-05FB-4A0E-985D-7A802CDB963E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935E-562A-4E22-92EA-E7F03079032D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D764-9961-420C-A2CB-2FC609047179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E2D3-005E-4AA5-B9A4-AB01D2864799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C00F-F8A3-4FD5-A626-E5B169D774AD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0B93-10AD-4931-9772-3604DAAFB330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6EF-A1A4-4A03-93B4-6CE74975D5F7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C0A3-091D-40A1-A106-78B106C2A201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503-DEDD-4E3B-BDA7-826A96A35D53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EFE5-766C-4B6E-96B3-21C468839BFB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139A-FE45-4EE7-A1A7-EE3F829BB7A6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BF04-9E2B-4CA0-A40D-AED09A2116C6}" type="datetime1">
              <a:rPr lang="fr-FR" smtClean="0"/>
              <a:pPr/>
              <a:t>01/08/2023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CFE5-8282-4649-B64B-A23F2036E366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&amp;esrc=s&amp;frm=1&amp;source=images&amp;cd=&amp;cad=rja&amp;uact=8&amp;docid=JE2myDEebzrdoM&amp;tbnid=vTtK1hRc1Ng2aM:&amp;ved=0CAUQjRw&amp;url=http://www.wwk.in/chemistry/states-of-matter/our-environment&amp;ei=SQneU-zIFoWxOYusgIAN&amp;bvm=bv.72197243,d.bGE&amp;psig=AFQjCNHVAmrADA6K3QDCpVdddN5rTACqbQ&amp;ust=140714658280383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https://encrypted-tbn0.gstatic.com/images?q=tbn:ANd9GcSagb6nqnwyC23v-n_hR6zc2S6oDhTFJ6QZjemf51p0UoAIzcq1" TargetMode="Externa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2640926"/>
          </a:xfrm>
        </p:spPr>
        <p:txBody>
          <a:bodyPr>
            <a:normAutofit fontScale="90000"/>
          </a:bodyPr>
          <a:lstStyle/>
          <a:p>
            <a:r>
              <a:rPr lang="fr-CH" sz="6700" b="1" dirty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CH" sz="6700" b="1" dirty="0">
                <a:latin typeface="Times New Roman" pitchFamily="18" charset="0"/>
                <a:cs typeface="Times New Roman" pitchFamily="18" charset="0"/>
              </a:rPr>
              <a:t>fonctionnement</a:t>
            </a:r>
            <a:r>
              <a:rPr lang="fr-CH" sz="6000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fr-CH" sz="6000" b="1" dirty="0">
                <a:latin typeface="Times New Roman" pitchFamily="18" charset="0"/>
                <a:cs typeface="Times New Roman" pitchFamily="18" charset="0"/>
              </a:rPr>
              <a:t>écosystèmes</a:t>
            </a:r>
          </a:p>
        </p:txBody>
      </p:sp>
      <p:pic>
        <p:nvPicPr>
          <p:cNvPr id="11266" name="Picture 2" descr="http://t3.gstatic.com/images?q=tbn:ANd9GcRzMrkj87oaoopPzq0gVZduChymbw1hH4zxHYk3GPlzpnPBuRh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33277"/>
            <a:ext cx="2466975" cy="1847851"/>
          </a:xfrm>
          <a:prstGeom prst="rect">
            <a:avLst/>
          </a:prstGeom>
          <a:noFill/>
        </p:spPr>
      </p:pic>
      <p:pic>
        <p:nvPicPr>
          <p:cNvPr id="11268" name="Picture 4" descr="http://t1.gstatic.com/images?q=tbn:ANd9GcT5-R_4qn1nDum0XrmjdEUjjve3Uv3BSlwihcd1wsu3Y6ZhCco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2" y="4071942"/>
            <a:ext cx="2476500" cy="1847851"/>
          </a:xfrm>
          <a:prstGeom prst="rect">
            <a:avLst/>
          </a:prstGeom>
          <a:noFill/>
        </p:spPr>
      </p:pic>
      <p:pic>
        <p:nvPicPr>
          <p:cNvPr id="11270" name="Picture 6" descr="http://t2.gstatic.com/images?q=tbn:ANd9GcSOAHzywt7M1ZnYucL8HdvGbUjCVmkHcpaWWza2S2CCvnRLz8F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714884"/>
            <a:ext cx="2500330" cy="1871755"/>
          </a:xfrm>
          <a:prstGeom prst="rect">
            <a:avLst/>
          </a:prstGeom>
          <a:noFill/>
        </p:spPr>
      </p:pic>
      <p:sp>
        <p:nvSpPr>
          <p:cNvPr id="11272" name="AutoShape 8" descr="data:image/jpg;base64,/9j/4AAQSkZJRgABAQAAAQABAAD/2wCEAAkGBhQSERQUExQWFBQUFRQUFRUUFBQVFBcWFBQVFBcUFRUXHCYeGBkkGRQUHy8gIycpLCwsFR4xNTAqNSYrLCkBCQoKDgwOGg8PGiwkHyQsLCwsLC0sLCwsLCwsLC8sLC8vKSwsLCwsLCwsKSksLCwsKSwsKSwsLCwsLCwsLCwsLP/AABEIAMIBAwMBIgACEQEDEQH/xAAbAAABBQEBAAAAAAAAAAAAAAACAAEDBAUGB//EADoQAAEDAgUCBAMGBQQDAQAAAAEAAhEDIQQSMUFRBWETInGBMpGhBkKxwdHwFCNS4fEzYnKyFSSCB//EABsBAAIDAQEBAAAAAAAAAAAAAAECAAMEBQYH/8QALxEAAgIBAwIEBQMFAQAAAAAAAAECEQMSITEEQQUiUfATMmFxgZGxwQYzodHxQv/aAAwDAQACEQMRAD8Aq06LQ4g3DZkD4jvuIOgV3C52nyuIBktaRIO4Hb2XPeE8VajMwDgXa3ntIuZWtVq5QwHWL+otcTyrMc3GmmV9Rihkg4zVo3sN1JuR/iNyuaBB+6Z3HcHZZ3TME99Xxak2Pl2J7+iHBVjmBN9Lc/Nb5C7XSy+J5pco8V4lgXSf21tIx/tGPK3uYQUGnKym1siQ5+3tKv4nA+I5snygH1k2VjD0g1oERa/qrni1Tt8GfB1kcHT6Y/M/8WGzNvA9FKhCRKvOU3YUpkxKaVKBY7hBhMkkiSwsiElKUnPlAloZJASlKagoKUMoU5Rog6SCSmKNEsLMglMUJRoliJQwiATOUDYJTZU4TOeEGMtwXOQEwmlExt7qNhStkcSk4oqr+FEgMCbpGkiFkFWrKAy3GzpKElJAcvYjBMD80DNEZhuhr9KD/vgPbpPwnUxI07FVKuZ7ml0ODCRb6Ta62cFiGkQYiL95/ei8insfT3uqZnYfBvBAcBGYA3/JbUqiHS+Gu+GoSQRYwILQfcGFeldzw53Bs8Z/UCSlBJ+o6SUpBdI8uMnASSUAKEkpTEqACSlBKUqECKAlIpAohoUWQIsqZMEYBOkShc9QND5kDnppTwiQGU0I0LnKEoaUJclmQFQlDOcmhFkQvCAyGNkwcllSLISliQ+RQuMI311CSgh3QLnICjIUbioFDJk0pIDGf/GimGjI3lriS4gHuDH0st/pOJNZoOhGzryB3j8NPRXurPptBDmBzwDDSBrybX5VD7O+L4hdUBDSCwaAA/7W8Wiy8fidto+nUqtEfVvFzDK2MhDs0CSdYJ3/ADWtRfmAPIBRYymYMW9dPrbRKhhstJunED5Suz4fOm4HmPHsCljU+6HThIJ5XZPGMcJSmJQFAFBEpBIBFKIBimlIlJQg0JSkSmlEI6ElCXJ2EbqBSsEmU2VOSifbVQagISzJnPlCjYAS5MUipXVBEINjJLuQBKU5QEqWCiRrlG9OWwo3OSlnahZ4UbnyncUKJBkLinLlGSgMkMShLU6mhI3RdCNlUlJFUAlJEhrYfqDKrHCoMrwAWuLQWFosDNnAzzrZZnSesk4gMAJabEZtxJzNtYdlp4bpNJsZS4C1iT9eVMMFTFQ1GtGY2+kW4XkYPzWz6dNqti7XvqLe2vfsoYi3FvkpsS0FgBMfuFVe5drw9byZ5T+oJeWMfyHmQOcglKV1jx7JqNaJ7pAqCoYEj/PZUMX1JzdCANNLpJTjDkshjlk2Rr5kJKwsJ1R5MzmG47Lca4KY8qnwPm6aeGnLuFEJSmzISrDOEXISmTIkEU7wmKAuQCKUnOJ7pkxcoH6ChNEpiEJcoENDmQSmlQlEmZRSkhcgNY7noIUrKaCohY+l8kZQEpyhhECQkxCRcgJQHQiU3jFCShQZYthi5JNKSAToi6Rf2jaEYseLKbHU2AQzUOJzbFp08ugVYN0J5j9JjReNTPpjDxeIhrSZsYPb9woH1wGzrxdPjhNN3IhwjkGQsJ7zMTIsP0XT6fO4xcV6nC8S6RZpxlLhG414IkaI2lVcJWaRDTpbj6KxK78JWrPE54aJuNDVaMg886x81m4npLiBDgfUQtTMkhLHGXJMWeeN3Ep4DpwYLgT8z7cK8AmAThNGCjwTN1GTM/OwglMKOpVj+ygqY5o7+kKSmo8iQxyn8qLSUrNPVuGn5q1h8SHCR/jsUscsZbRZbk6bJjWqapE72mNFHClfWJ1UJKsX1KZJX5RimASJT57KESE4pqoATGCFG5AexinDeU2dM5yhNhi5IuQlMoRBCsQo3OSJQkqBFKGUiUJKgUJxQpQk8QgOkJ1IxOyhJUxxBiFAUu/csaXYZJMSkoE6l7mh3lNjrImPTlP4ZdOUOMSTFwBYeyQBJmIO1rFHRxRaSWnLMgwde0LxSZ9Mor43CB1PWbGwJkEC09rrmajjP0vt2XX4bDuqOyiN9TERc/ms/q+EDqT3tFw6TEzpBvxv7LTinRkz49Rn9Mqsa0y4AmLLRa6bgz6LlhVW70yzJ5uu70mZy8p5PxTo4xTy3uXZRZlFmTldKzzlEuZIOUYTOfHzhSyJNvYJzZ5UD8FfQR6mVMH3jdOSqskIZFUjVgy5ML1RFRw1OfMDHaP1UlfJPkaWgCLmSe5Q02OOjZ7g2gboHBZ8OLDGVxe5t6nqOpnj0zVJ/QZzkQp+XNLdYifN8uFGVWxWILJabmLFh397hack1HlmHBhlkdRVlnMmtN9N+VkMq1bw51+5/JT0PELiamZ5N82Y5geT/V+KyLrE3R034XKMdV7mpUyFwDS4NtJIBPqANvdNiGNaYa4PGsgEe0FV9FLh4Dhna57T/Q4g/OCFolNQ3swwxyyWkl9/f+gaVIvmIAAnzEBRSirEScoIEmASCQO5tJU/TMJ4h+DMJuPEa1wHIDjcKSyqKtkhgc3UV+SsHXQvepMUW5jkBDdAHEE97iyghWRd7lUlpekfZASiKjJTCtCKEpJnIBSFmTOdKOi0FwBMAkAlaPWsFTptbksT3mRykc0pKJojik4OfZGOUJKclCmFSBlOmKSAx2Bq3gSLXHfQkTt+qI0xlJ3OhvI7Ruk2scuUtbrZwEGfXhGKohovmm839PSPzXi7PpTiQ+ZjheDAI91GTIc0zDwWneJ0OuuqueAHuiw77e/HCrFsa6XuIPZOthHucdiMKWOLTrP7PyWp01oDLazdF17DjM1wEEyDx5dPdVsPiMoADdXEEzs2+nK6nS5owepnE8R6eWXHoj6r2zZrtZAyknmRCjCp0OoNJ84MEz5RJA19uPdWfDdYCmQHfAC4GRPK34+tjJ1TOBn8KyQV2vfcI1B9Y7TxKPE0iyM1g4SJiCOUfVKOarTptvliY0uQMoPP6pY/FeK8zpoB24srllctmuTCsOjzR3rc0MH01lVuZjiOxAPuCmxXRajOHD2/JZRxj6IlkiCLNA54NltYX7V5h5qckAXmBcaELkZsOWOTyu/yen6bqcOTDclS77frwY4EdtihOJg+WLciZVjHYzxHl2UNnZvpH4AD2WZWqxVItBaLd+66GVyeNXs/5OV08cazzUd12+17qvz/AILpByh0SD96eyrYp7QySJDgImREdrHZVsLhi45i1zTPw6A9zsfVXamGLmkEEa31iRCxT6pydHUxdDDHcuf+2DhrZQ2XktJnLPcRHPKtYatUqgspiTEkNF45cJmOyzMQHNLWNsGi40MRIP1+SirtNMh7XecgE5S5pHb1RUk7pAlCSpOT+pbxtN9MlrmODrG7ctiZ0PpspsDjqjBLXPaeBI9+P0hUMNiKtRxqNLnGb5vPxsZt6rQOMr1opFjrEnK1gg38riIBMCe0q1ZpXuUPpYVsq37EmDrkuLy9kuJvUAc1xOus3799VB/G+Yuhh7Boy+wUHUunVWAF7XNGYR5C0AEgAd902LxhqAAtpsyyfEaIqGLQQDH0Vizx1W0UPpZ6KunySYvFmo4GADEANbH0GpQ0abTIe80z3YSPpf6J8BRZUYSarWFo+F4cM0btIB1R1Oo1Htyue4ttZx40knVadalSjsv0MDhobeTd/h/r3K1SATBkTYxE942QOSeIUZctKZjaClCXJpTIkFKYlMmKgyEUBKRKYoDIYlJMkgMd/hcIajiAAAJ1MgWmCfT8EHh2M6j9j991VwtYgi/zMzedOFbr4gvcXQATsPrZeKdJH0sTWc7gx+CnwvhhtTPGbL5ZE9rAbqtSdaZ173/yon1bjQW4umi/URoq43CuLYcLi/00ssnFYUtaP5ZuAARMSbye8Qul8Q1CC86wJ3AGlhroquNqVIcwNzsywJIABnKYm+4j0V6dlM4nK4hrQ7kj6KxT6gTuTplvpuY+krVrdA8NpFQDMfhEy6DuQDMdyFjVsEWQ0afe9I0n96KyD09zNNauxrCpbMDtM8cocPUpRJZmdsSXZQBaCNZNuFRomGSLmDltLZ03sl02mRSGYXEyJBvsbLbPqHkSXBy8fQxwzlNb7bIsV8QSTGUQR5ZNp3EzpOiX8QGfC2Z4vc7/AN1WxjmkODmkB0AkRNtPzR0cQz4S7Kctp5AnzW+iWdxdpjYV8RU4+/wWKA8QZXEgRJAsRxMEXlZOPpGlemXTP/K8Am8aX9VJRxTmvDmHjVo8w4M+6vupOLXOdAlzXRuRlFh6eiVzlwy3Fhg5+/2J8B1ykzK2rmLjGjZMnZdczH4WmPOeDlykkn0heeOqN8em5rDLntaCTm7GO9+FexRBkF1weNh+apcY3qo0QUkhsX1hja/itpZqMQabyJIb5c2bUG02Wl02jQxrfIWU3iR4b3XImxBm/wAgsGjQzhoZNTKDMRMDWVTxGGaQx1NrjnBMDeNbbq6MlwynJDudXQwtLC1stWp4LzcPYS4Zf90TE/ULN6/1X/2Q9mKdVgBrHgZQ2eCdL7wsjD4aRmMjzBpLrQTAh3Fhqth/2dY9jyIaM/lOYmBGnzn6JtSRXptFvrf2krOpj+Y59EtvOU3EGZAusDFmoHAAS0szSGwRaTIG3dabWCgxrXPz3gEgDsBF1FXxVS4DoDhBjg7FIpjyha+5GOp03MANNrXW/mNkExEy0GEGcx31vp6ekLNquFOZm+hGv991q9PpYdwAdUIMTBB+cgQtCy3Gqs52Xpbnd0QOME69+4Oh79/RRvqXI4/fuFL1N1FhikXOEEFxkDN2GoGvuFUrP8zY3B+Wy0YptOjm5MST9fqTh6mokTfRU8ylZUW67M+mnaJXRJ2CjciDZQPCZMVoYoSkSmJUIhkk0pkBjrWugwRceuvy0V3C4J7hIbtc+vCtdB6qx9JhqWtuBYjvqtmpiKRmHt0tofryvGuMl2s+ja+xhUMKQ6JzQDqB+KVbDgjMJBva1xGyuU3tdJBLYH3rz7i0p34WIOttRMzyhYTIp6DeLkD5JYl4ymxIjSJ04EXVmrSM9ojfVBXAg5hIjvrpIj96poglwc85sVRUyjKY80uggG8zrpC0+oCkWtqEvAd2kmexF49leqYZrgWNMtE/1ZRI+IOWd1LoroY0184jyBwu1oi9tNed1fqTM1WVv/Gvcf5bLATbM0knTyOgJxhqrPipOk27HtfRHTL6L2FzHuy6EugHWNrjst8YhpYHVAGFwOVsm/BvcC6lp8CuEkrOfo4AeJlrQ4NdMNGfggPIIiO+/YXxMdg/Dc+IeXzleYaAT8UNnW+m1jwuo6pgCQ0PzBuZoGS+Zx0AA3HfmypYzopbUiqHFrbSQBBmYInzWiQOEXNsWEFHdGX0/GZmw/K6mD5iXQ4E2zf4/qWnX8Kq0lpktN26x77juFLV6Jhix3lqMGaN3AOds1rRA+E27K9gsA2izK4NtbbMWE2J77p4ux1BKVnLUKrDi6bXktFNxIywPNAIGmhIVjrGLGeoQAIuALC479/xUXWcAGYylJLQSCXRIidRze3utmvRY4wS3TUji49Dt7qT7CcORl9IwDmUTm8tSrJM6gHT6SfdF1LEtpOoWytJc2Ds05cs/IfVHjcYwnzEwHNYCIgZoEidwTooMaKgMh0gD7zQdNT63RT7sqlEnpYgnxWmm0gkOa4AcRftb9wosb1CGeawG3+FL0+lVc53iNDfLZ0wHAX5sb6KriMGXtcLydCPcI6twQgqMvF1czg1xBD5yk3Ij8irlHFupsa1zZ2+KwHcmULeluBEtJLdI9IT1MJWLXlzAGAayARtpMprvYDSIOodRAcBAbe5uTdpH5/VAWub5gHEOABMWA3tvqrHSemipWMGYuQeRZbnUunwGt3e9rR+J+iSWdQelFbxqTtnKGm4Pi5iCPKX9wfT1Urap2nNu4gNMcNH5qz1agab3UzIi4g7KgRo33tsNZn96rXiepWc3qIJOkWWeY3IHco8TSDIh7XT/TJj1OiWB6e6qYZd2uX7x9BuixfTKlP4mOHchdFTinVnP+DLTaQ1Cryie5Q0rI8yvRlkOk5qHNdIvTC0MUysU8PImUlX8SKNC6ebVpHQYUmb2WqyIWW14sr1GsF5c91RYpgTprbSyLpjS1zm5iZMgOiDeddrWgKFtYInPnT35Q0phtot12EC5Am9gYAmNT+7rnsf1hrszWmAN4Pm9RwujqVm1KRDrEjLxECJK43D9PNWoWNGbKHG27W6mN1XprksT3V9ze6Y9+XM4g//ACBHd3J0C2q2HaWMlmkfqIA0v+K5/pdIwLOyCRe5lpifneNl09DFnJJMmdXGJED96q5JMmhVYqPT3hzs2XwQBkA+JsaTO65D7S47+dkDrNgQW6SNROu0jstTFdUlznOJyu80DYDeFyv2grB9SWgyLE6jgGd5VMpLZiJW7NTovVS13h1vhGXK7acxh2x1gSNIW3i67BUytc1xP9JP4HVcpQxNR9K4AYS1uYQHASAdNdp7hdDhMLhQQXMHiRu/1uW83V6laM84D+OJbmk5TLeJveNijc9pI3g2O8HgDZU+qfaEMIphs20IMbDynU6EKTBY1lSmagZ4YaWiA4OHm3B1lRMRwki11zpwqMJADouJt7SNNPoudBgAAZngAuaXZnNB1yxqJHyXR06ktNQODrgW8wiBqQdZ2VDEfY9lSoXNe7xCCW5HWgcWt/ZM36htvcyKmHpOAnSZi4vP6q9TxAi1yeFKzpbgS01C6LXiR+EqOt0QtJhwMjugmB0C613G/wC9kDHOfOQZssA8Am4ClodDLjJBLtocY9TdWun9KdQaWkyXuzOjTsAiqY0YOT2MLCCu4nOWtIOkX9QVE6XEZje/pY8Lo+rYcwHR94QQSCDe1tj+SGrgm06eYQHkSTEgGDqe9/ko27oWUdJxjsY+g8vpm55AI9CtHAfaqs9zXVGt8klti3URblUXOHmJMyb7R+Sm8IkCAXeUxF7XV08cXyjOm+SHF499dznukO7WtwhNPytBMaD02UT6sG+nIUtNswVbGSjuZ3g1JomouyOYWkhw1Ikb6yukxH2iqOpFpcHSMpJAJv3iVyxBzE7D9VK5/lM+36q/4l0U/BUL9CMi9rpkfT8aaRPka8bh4n3BBBCkx+PFUghjKcCIYCB6mTcrfjlJ8nGywjHgglIlMEJKtKKCzpKMlJQbc2KWPVpuOgLmcPjFep4ySvKH0Kjdp466t068wueoVb2WpRqzDfqihZItOz1X5GAnLc8CeT7IcI2rhsS17Wh7hIygzqIgxpquiwXQGBrslQtFSINgTzfmJQP+zzKZvVMuIgAX0nM4pE5KXAmzVA4XA1MsvAYSSTBn4iXe2qtYrAAsyhmZoFwdZn35WoykG0mtDmiD954k73gRHZZ7nuJgTAAJO3y/endSd8MjlKXJhY3pBzNa34ZIeIJzAQYH77q1T6XRg+XLLYJPnMzYnYGVp1HNcWnMBJgAm+lzfaFRPUKfmhxDgR5bQY45VejswbmBVwhYXCo2AJDDbIKcGRYc5TH+VX6jVoZGmk7K82eHAgWGgdeJ39F0xxDKmZlRskkWjKR6+6weo9DZUpOOHDXGQTlcCZE2g7X5R7WNdPcGnhKdQfzSGkN8jgSGn4Zm07m43WO+lUoPIY/yTZ2YBsCRE3n4jZXcPh8TSpAvzCmDIa6wkiN1cq0xXp2DfKJykx8DSJgXBv7SrL7xAudzEZ1R9Mhwhp0cBo4a+aDB/sF13TftMHENadWkBpAIA3yOF/b1WHhuiUy3zEU4M5iXGIAPwxef1Vaphywh0hrmOYQANW+g2APGgTxlfIk49zqX4imbNJLrTBHoZGovzoruGwtwduDr+KyxRkioxoJJzuAMnNqQbdgtuhVJAP3YBneTsR+aZISELe4TKUTaL7xPqmqZTM8OjbzBpj2lS1C3KSLG06mYsLcXWdjaTXjzDiCJGnA0lSUqLdenZGXhMFW8ZtSq5uWC0tbfNrFoiDqrNcXJIkExftEn98qrXx3hANZLoBGc7frA4T4TBltGo+o4uBaXDMRFnCZ4G4jgqvdsql5tyvi+nMIOYfMTIJsD6De8rPdgvCdAs2Iji8yO1ytMdWLqWaMzhoInMRsFNinBwbLYcLXuMsWntpdXJlUo1wcrjGNaMrRmc7UnvYAdkNOiWgB1iLHfRX8bg2nW22+vrpCgxDYF9eefXuma9BYPfcrVWnieygIA+9B4RvxZEiNtfyVIm9lrw49S3MXU59D2omLk4UuHwlN2tQsPcG3uENdga4hrsw2dET7LdgfKp/k5XVK2pak/sCmlMXIStJiodJDKSg1FOkP3+qt01n0qivYcyvKOz6CamEd81pU5B0tyeO3KoYJkXWm2tNtVEVyOpo0GmhRPxtGaQdAXO1N+3dW8fRa51ODAJLXdpXPdIxZacpNrxJEDkXWwysHOLCQXfELiJCVqV/TkWNIkxfR3se1oOYvJgAgCNIk27rUxeH8JjnTlYR8BMkkWyyNjEqpiixvmDs0kDK7UenCycZjXE6EAatJJyidp3KV1EdXIfH021Gu0a6M1OZkbGPmVhjA1Gx4nmh1hEGIsA4HQ6LVp15LrHLp8439QipvBDmuuCL3I9DbWCku+AtUZWGwYc4tNyJ+IwRBmQDrFyj6B059J5tLiJnMILbWjcn2UtbpbmOz03FwyyZIzAtEC51Ex81dw+KdVph4ghpDX7BrokgewRiu6Ek33JesN8csZmcyNRG0XIvFiuHx9B1J5aBZxkFpm06AjTgyuwx/XpYGiB8MTEkPJBGh0/RV3YWHtcJbLfMdblxALtJmDe2oVjk0xUtjFq4oSwEEZQAZkgQdNLEtMqepiKVmn+aXBv8yC0iTmi40km97K51PplB7obUGaG6RdxNgTzIn3VLCVfDdltDZmZEFrWyBwc0jg2RprlE5RDRxbqbmvBIAcc33iNNedV0GE6kajpEBgjNBudfMB+IXK13E1nEAtDiWwBySL7GYFvVDhMcGnLOUG9zBI1i3dWKV7CSTW52b8YM4DTM5rm7RFwCAOwH4oHdVGfJkPN+OxOpFkulVGQ0gGJBcTYXIENjUzKqYzrlA1C1olweWjS47EayfTRBpsXkvVaoghoEuIJDo9JHsqmLwDKk02nLA83mhk23VqlTEFziGuJiIiZMm54/NQ0qoYagqOa1obmmbiQTEHXQeqWKfZClfCYUNpkktOR0QdQIgOETBuRJ4PKpYYuD3sIIymb2bFwe3t6LSfgWvbTrNJLXtdmLOBEh7dIB29LqjjcEHCA8lpkOcYtzfWYO6dPYjVsg6y4NbuQbS02mdJ+RusnE4mWwSRa2YaW77dldqdPc7wGVKn+vnAcLQGnKJMwZjT0ur/AP4htNuUjNlMy6SO8E7du6tjOtl79/YpnA4fD03l2W5iTqAYbJJjsp62EdqDqtXq3S2SHwbAiQBlEfmqDKvhmGGQNM157q+OrlMqytNrYhoOOjtfxUrijxGKL7mJ/wBogfRQuELpYZ2qfJxOpw6ZWlsEU0oS9OyuWzG60WY0gC5JRlySFj0ZdJauB2SSXmGe+7G1TNgreG1SSUXJU+Cdu373T4Q2qerfxSSSyezJDn36m50d0+DN/MPxKl67/rv/APj/AKpJJMv8ss/9EOGdYjaDbbRNg/veo/FOkhHsGRZ6eJeQbiRZYmJGX+Ii38tpta8i/wBSkkq2/OvsJ3MxmlL2HtLrei0KFZ3h0TJkzNzexF0klbj4f3/2T3+5lYtgGSBF9vRy0+miaFQ7ljyTubv/AEHySSQh/bXv1EycmH1aoc4ub637qsLtE3sf+hTJKx8L8/uTsdt9k3H+CqX+7+iwnUx/FkQIzDbmZSST5OCjH8zOswZllOeH/iuU+0/+oP8AiPzTpJn/AABcl7/8/qH/ANkSYyC021Oyy/tBatXAsIFhYaBJJW+gI/O/fYxs5yAzcTHyW5Sxb3YR+Z7j5d3E/ikkrsfyt/YWXzGTgahIqAkkeG4wTaYN4UOI1H/Fv/UJJKLle/Qqn3IqOqclMkrcXzIzZ/kf2EgSSXTOAiMlJJJKWH//2Q=="/>
          <p:cNvSpPr>
            <a:spLocks noChangeAspect="1" noChangeArrowheads="1"/>
          </p:cNvSpPr>
          <p:nvPr/>
        </p:nvSpPr>
        <p:spPr bwMode="auto">
          <a:xfrm>
            <a:off x="120650" y="-10334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1274" name="AutoShape 10" descr="data:image/jpg;base64,/9j/4AAQSkZJRgABAQAAAQABAAD/2wCEAAkGBhQSERQUExQWFBQUFRQUFRUUFBQVFBcWFBQVFBcUFRUXHCYeGBkkGRQUHy8gIycpLCwsFR4xNTAqNSYrLCkBCQoKDgwOGg8PGiwkHyQsLCwsLC0sLCwsLCwsLC8sLC8vKSwsLCwsLCwsKSksLCwsKSwsKSwsLCwsLCwsLCwsLP/AABEIAMIBAwMBIgACEQEDEQH/xAAbAAABBQEBAAAAAAAAAAAAAAACAAEDBAUGB//EADoQAAEDAgUCBAMGBQQDAQAAAAEAAhEDIQQSMUFRBWETInGBMpGhBkKxwdHwFCNS4fEzYnKyFSSCB//EABsBAAIDAQEBAAAAAAAAAAAAAAECAAMEBQYH/8QALxEAAgIBAwIEBQMFAQAAAAAAAAECEQMSITEEQQUiUfATMmFxgZGxwQYzodHxQv/aAAwDAQACEQMRAD8Aq06LQ4g3DZkD4jvuIOgV3C52nyuIBktaRIO4Hb2XPeE8VajMwDgXa3ntIuZWtVq5QwHWL+otcTyrMc3GmmV9Rihkg4zVo3sN1JuR/iNyuaBB+6Z3HcHZZ3TME99Xxak2Pl2J7+iHBVjmBN9Lc/Nb5C7XSy+J5pco8V4lgXSf21tIx/tGPK3uYQUGnKym1siQ5+3tKv4nA+I5snygH1k2VjD0g1oERa/qrni1Tt8GfB1kcHT6Y/M/8WGzNvA9FKhCRKvOU3YUpkxKaVKBY7hBhMkkiSwsiElKUnPlAloZJASlKagoKUMoU5Rog6SCSmKNEsLMglMUJRoliJQwiATOUDYJTZU4TOeEGMtwXOQEwmlExt7qNhStkcSk4oqr+FEgMCbpGkiFkFWrKAy3GzpKElJAcvYjBMD80DNEZhuhr9KD/vgPbpPwnUxI07FVKuZ7ml0ODCRb6Ta62cFiGkQYiL95/ei8insfT3uqZnYfBvBAcBGYA3/JbUqiHS+Gu+GoSQRYwILQfcGFeldzw53Bs8Z/UCSlBJ+o6SUpBdI8uMnASSUAKEkpTEqACSlBKUqECKAlIpAohoUWQIsqZMEYBOkShc9QND5kDnppTwiQGU0I0LnKEoaUJclmQFQlDOcmhFkQvCAyGNkwcllSLISliQ+RQuMI311CSgh3QLnICjIUbioFDJk0pIDGf/GimGjI3lriS4gHuDH0st/pOJNZoOhGzryB3j8NPRXurPptBDmBzwDDSBrybX5VD7O+L4hdUBDSCwaAA/7W8Wiy8fidto+nUqtEfVvFzDK2MhDs0CSdYJ3/ADWtRfmAPIBRYymYMW9dPrbRKhhstJunED5Suz4fOm4HmPHsCljU+6HThIJ5XZPGMcJSmJQFAFBEpBIBFKIBimlIlJQg0JSkSmlEI6ElCXJ2EbqBSsEmU2VOSifbVQagISzJnPlCjYAS5MUipXVBEINjJLuQBKU5QEqWCiRrlG9OWwo3OSlnahZ4UbnyncUKJBkLinLlGSgMkMShLU6mhI3RdCNlUlJFUAlJEhrYfqDKrHCoMrwAWuLQWFosDNnAzzrZZnSesk4gMAJabEZtxJzNtYdlp4bpNJsZS4C1iT9eVMMFTFQ1GtGY2+kW4XkYPzWz6dNqti7XvqLe2vfsoYi3FvkpsS0FgBMfuFVe5drw9byZ5T+oJeWMfyHmQOcglKV1jx7JqNaJ7pAqCoYEj/PZUMX1JzdCANNLpJTjDkshjlk2Rr5kJKwsJ1R5MzmG47Lca4KY8qnwPm6aeGnLuFEJSmzISrDOEXISmTIkEU7wmKAuQCKUnOJ7pkxcoH6ChNEpiEJcoENDmQSmlQlEmZRSkhcgNY7noIUrKaCohY+l8kZQEpyhhECQkxCRcgJQHQiU3jFCShQZYthi5JNKSAToi6Rf2jaEYseLKbHU2AQzUOJzbFp08ugVYN0J5j9JjReNTPpjDxeIhrSZsYPb9woH1wGzrxdPjhNN3IhwjkGQsJ7zMTIsP0XT6fO4xcV6nC8S6RZpxlLhG414IkaI2lVcJWaRDTpbj6KxK78JWrPE54aJuNDVaMg886x81m4npLiBDgfUQtTMkhLHGXJMWeeN3Ep4DpwYLgT8z7cK8AmAThNGCjwTN1GTM/OwglMKOpVj+ygqY5o7+kKSmo8iQxyn8qLSUrNPVuGn5q1h8SHCR/jsUscsZbRZbk6bJjWqapE72mNFHClfWJ1UJKsX1KZJX5RimASJT57KESE4pqoATGCFG5AexinDeU2dM5yhNhi5IuQlMoRBCsQo3OSJQkqBFKGUiUJKgUJxQpQk8QgOkJ1IxOyhJUxxBiFAUu/csaXYZJMSkoE6l7mh3lNjrImPTlP4ZdOUOMSTFwBYeyQBJmIO1rFHRxRaSWnLMgwde0LxSZ9Mor43CB1PWbGwJkEC09rrmajjP0vt2XX4bDuqOyiN9TERc/ms/q+EDqT3tFw6TEzpBvxv7LTinRkz49Rn9Mqsa0y4AmLLRa6bgz6LlhVW70yzJ5uu70mZy8p5PxTo4xTy3uXZRZlFmTldKzzlEuZIOUYTOfHzhSyJNvYJzZ5UD8FfQR6mVMH3jdOSqskIZFUjVgy5ML1RFRw1OfMDHaP1UlfJPkaWgCLmSe5Q02OOjZ7g2gboHBZ8OLDGVxe5t6nqOpnj0zVJ/QZzkQp+XNLdYifN8uFGVWxWILJabmLFh397hack1HlmHBhlkdRVlnMmtN9N+VkMq1bw51+5/JT0PELiamZ5N82Y5geT/V+KyLrE3R034XKMdV7mpUyFwDS4NtJIBPqANvdNiGNaYa4PGsgEe0FV9FLh4Dhna57T/Q4g/OCFolNQ3swwxyyWkl9/f+gaVIvmIAAnzEBRSirEScoIEmASCQO5tJU/TMJ4h+DMJuPEa1wHIDjcKSyqKtkhgc3UV+SsHXQvepMUW5jkBDdAHEE97iyghWRd7lUlpekfZASiKjJTCtCKEpJnIBSFmTOdKOi0FwBMAkAlaPWsFTptbksT3mRykc0pKJojik4OfZGOUJKclCmFSBlOmKSAx2Bq3gSLXHfQkTt+qI0xlJ3OhvI7Ruk2scuUtbrZwEGfXhGKohovmm839PSPzXi7PpTiQ+ZjheDAI91GTIc0zDwWneJ0OuuqueAHuiw77e/HCrFsa6XuIPZOthHucdiMKWOLTrP7PyWp01oDLazdF17DjM1wEEyDx5dPdVsPiMoADdXEEzs2+nK6nS5owepnE8R6eWXHoj6r2zZrtZAyknmRCjCp0OoNJ84MEz5RJA19uPdWfDdYCmQHfAC4GRPK34+tjJ1TOBn8KyQV2vfcI1B9Y7TxKPE0iyM1g4SJiCOUfVKOarTptvliY0uQMoPP6pY/FeK8zpoB24srllctmuTCsOjzR3rc0MH01lVuZjiOxAPuCmxXRajOHD2/JZRxj6IlkiCLNA54NltYX7V5h5qckAXmBcaELkZsOWOTyu/yen6bqcOTDclS77frwY4EdtihOJg+WLciZVjHYzxHl2UNnZvpH4AD2WZWqxVItBaLd+66GVyeNXs/5OV08cazzUd12+17qvz/AILpByh0SD96eyrYp7QySJDgImREdrHZVsLhi45i1zTPw6A9zsfVXamGLmkEEa31iRCxT6pydHUxdDDHcuf+2DhrZQ2XktJnLPcRHPKtYatUqgspiTEkNF45cJmOyzMQHNLWNsGi40MRIP1+SirtNMh7XecgE5S5pHb1RUk7pAlCSpOT+pbxtN9MlrmODrG7ctiZ0PpspsDjqjBLXPaeBI9+P0hUMNiKtRxqNLnGb5vPxsZt6rQOMr1opFjrEnK1gg38riIBMCe0q1ZpXuUPpYVsq37EmDrkuLy9kuJvUAc1xOus3799VB/G+Yuhh7Boy+wUHUunVWAF7XNGYR5C0AEgAd902LxhqAAtpsyyfEaIqGLQQDH0Vizx1W0UPpZ6KunySYvFmo4GADEANbH0GpQ0abTIe80z3YSPpf6J8BRZUYSarWFo+F4cM0btIB1R1Oo1Htyue4ttZx40knVadalSjsv0MDhobeTd/h/r3K1SATBkTYxE942QOSeIUZctKZjaClCXJpTIkFKYlMmKgyEUBKRKYoDIYlJMkgMd/hcIajiAAAJ1MgWmCfT8EHh2M6j9j991VwtYgi/zMzedOFbr4gvcXQATsPrZeKdJH0sTWc7gx+CnwvhhtTPGbL5ZE9rAbqtSdaZ173/yon1bjQW4umi/URoq43CuLYcLi/00ssnFYUtaP5ZuAARMSbye8Qul8Q1CC86wJ3AGlhroquNqVIcwNzsywJIABnKYm+4j0V6dlM4nK4hrQ7kj6KxT6gTuTplvpuY+krVrdA8NpFQDMfhEy6DuQDMdyFjVsEWQ0afe9I0n96KyD09zNNauxrCpbMDtM8cocPUpRJZmdsSXZQBaCNZNuFRomGSLmDltLZ03sl02mRSGYXEyJBvsbLbPqHkSXBy8fQxwzlNb7bIsV8QSTGUQR5ZNp3EzpOiX8QGfC2Z4vc7/AN1WxjmkODmkB0AkRNtPzR0cQz4S7Kctp5AnzW+iWdxdpjYV8RU4+/wWKA8QZXEgRJAsRxMEXlZOPpGlemXTP/K8Am8aX9VJRxTmvDmHjVo8w4M+6vupOLXOdAlzXRuRlFh6eiVzlwy3Fhg5+/2J8B1ykzK2rmLjGjZMnZdczH4WmPOeDlykkn0heeOqN8em5rDLntaCTm7GO9+FexRBkF1weNh+apcY3qo0QUkhsX1hja/itpZqMQabyJIb5c2bUG02Wl02jQxrfIWU3iR4b3XImxBm/wAgsGjQzhoZNTKDMRMDWVTxGGaQx1NrjnBMDeNbbq6MlwynJDudXQwtLC1stWp4LzcPYS4Zf90TE/ULN6/1X/2Q9mKdVgBrHgZQ2eCdL7wsjD4aRmMjzBpLrQTAh3Fhqth/2dY9jyIaM/lOYmBGnzn6JtSRXptFvrf2krOpj+Y59EtvOU3EGZAusDFmoHAAS0szSGwRaTIG3dabWCgxrXPz3gEgDsBF1FXxVS4DoDhBjg7FIpjyha+5GOp03MANNrXW/mNkExEy0GEGcx31vp6ekLNquFOZm+hGv991q9PpYdwAdUIMTBB+cgQtCy3Gqs52Xpbnd0QOME69+4Oh79/RRvqXI4/fuFL1N1FhikXOEEFxkDN2GoGvuFUrP8zY3B+Wy0YptOjm5MST9fqTh6mokTfRU8ylZUW67M+mnaJXRJ2CjciDZQPCZMVoYoSkSmJUIhkk0pkBjrWugwRceuvy0V3C4J7hIbtc+vCtdB6qx9JhqWtuBYjvqtmpiKRmHt0tofryvGuMl2s+ja+xhUMKQ6JzQDqB+KVbDgjMJBva1xGyuU3tdJBLYH3rz7i0p34WIOttRMzyhYTIp6DeLkD5JYl4ymxIjSJ04EXVmrSM9ojfVBXAg5hIjvrpIj96poglwc85sVRUyjKY80uggG8zrpC0+oCkWtqEvAd2kmexF49leqYZrgWNMtE/1ZRI+IOWd1LoroY0184jyBwu1oi9tNed1fqTM1WVv/Gvcf5bLATbM0knTyOgJxhqrPipOk27HtfRHTL6L2FzHuy6EugHWNrjst8YhpYHVAGFwOVsm/BvcC6lp8CuEkrOfo4AeJlrQ4NdMNGfggPIIiO+/YXxMdg/Dc+IeXzleYaAT8UNnW+m1jwuo6pgCQ0PzBuZoGS+Zx0AA3HfmypYzopbUiqHFrbSQBBmYInzWiQOEXNsWEFHdGX0/GZmw/K6mD5iXQ4E2zf4/qWnX8Kq0lpktN26x77juFLV6Jhix3lqMGaN3AOds1rRA+E27K9gsA2izK4NtbbMWE2J77p4ux1BKVnLUKrDi6bXktFNxIywPNAIGmhIVjrGLGeoQAIuALC479/xUXWcAGYylJLQSCXRIidRze3utmvRY4wS3TUji49Dt7qT7CcORl9IwDmUTm8tSrJM6gHT6SfdF1LEtpOoWytJc2Ds05cs/IfVHjcYwnzEwHNYCIgZoEidwTooMaKgMh0gD7zQdNT63RT7sqlEnpYgnxWmm0gkOa4AcRftb9wosb1CGeawG3+FL0+lVc53iNDfLZ0wHAX5sb6KriMGXtcLydCPcI6twQgqMvF1czg1xBD5yk3Ij8irlHFupsa1zZ2+KwHcmULeluBEtJLdI9IT1MJWLXlzAGAayARtpMprvYDSIOodRAcBAbe5uTdpH5/VAWub5gHEOABMWA3tvqrHSemipWMGYuQeRZbnUunwGt3e9rR+J+iSWdQelFbxqTtnKGm4Pi5iCPKX9wfT1Urap2nNu4gNMcNH5qz1agab3UzIi4g7KgRo33tsNZn96rXiepWc3qIJOkWWeY3IHco8TSDIh7XT/TJj1OiWB6e6qYZd2uX7x9BuixfTKlP4mOHchdFTinVnP+DLTaQ1Cryie5Q0rI8yvRlkOk5qHNdIvTC0MUysU8PImUlX8SKNC6ebVpHQYUmb2WqyIWW14sr1GsF5c91RYpgTprbSyLpjS1zm5iZMgOiDeddrWgKFtYInPnT35Q0phtot12EC5Am9gYAmNT+7rnsf1hrszWmAN4Pm9RwujqVm1KRDrEjLxECJK43D9PNWoWNGbKHG27W6mN1XprksT3V9ze6Y9+XM4g//ACBHd3J0C2q2HaWMlmkfqIA0v+K5/pdIwLOyCRe5lpifneNl09DFnJJMmdXGJED96q5JMmhVYqPT3hzs2XwQBkA+JsaTO65D7S47+dkDrNgQW6SNROu0jstTFdUlznOJyu80DYDeFyv2grB9SWgyLE6jgGd5VMpLZiJW7NTovVS13h1vhGXK7acxh2x1gSNIW3i67BUytc1xP9JP4HVcpQxNR9K4AYS1uYQHASAdNdp7hdDhMLhQQXMHiRu/1uW83V6laM84D+OJbmk5TLeJveNijc9pI3g2O8HgDZU+qfaEMIphs20IMbDynU6EKTBY1lSmagZ4YaWiA4OHm3B1lRMRwki11zpwqMJADouJt7SNNPoudBgAAZngAuaXZnNB1yxqJHyXR06ktNQODrgW8wiBqQdZ2VDEfY9lSoXNe7xCCW5HWgcWt/ZM36htvcyKmHpOAnSZi4vP6q9TxAi1yeFKzpbgS01C6LXiR+EqOt0QtJhwMjugmB0C613G/wC9kDHOfOQZssA8Am4ClodDLjJBLtocY9TdWun9KdQaWkyXuzOjTsAiqY0YOT2MLCCu4nOWtIOkX9QVE6XEZje/pY8Lo+rYcwHR94QQSCDe1tj+SGrgm06eYQHkSTEgGDqe9/ko27oWUdJxjsY+g8vpm55AI9CtHAfaqs9zXVGt8klti3URblUXOHmJMyb7R+Sm8IkCAXeUxF7XV08cXyjOm+SHF499dznukO7WtwhNPytBMaD02UT6sG+nIUtNswVbGSjuZ3g1JomouyOYWkhw1Ikb6yukxH2iqOpFpcHSMpJAJv3iVyxBzE7D9VK5/lM+36q/4l0U/BUL9CMi9rpkfT8aaRPka8bh4n3BBBCkx+PFUghjKcCIYCB6mTcrfjlJ8nGywjHgglIlMEJKtKKCzpKMlJQbc2KWPVpuOgLmcPjFep4ySvKH0Kjdp466t068wueoVb2WpRqzDfqihZItOz1X5GAnLc8CeT7IcI2rhsS17Wh7hIygzqIgxpquiwXQGBrslQtFSINgTzfmJQP+zzKZvVMuIgAX0nM4pE5KXAmzVA4XA1MsvAYSSTBn4iXe2qtYrAAsyhmZoFwdZn35WoykG0mtDmiD954k73gRHZZ7nuJgTAAJO3y/endSd8MjlKXJhY3pBzNa34ZIeIJzAQYH77q1T6XRg+XLLYJPnMzYnYGVp1HNcWnMBJgAm+lzfaFRPUKfmhxDgR5bQY45VejswbmBVwhYXCo2AJDDbIKcGRYc5TH+VX6jVoZGmk7K82eHAgWGgdeJ39F0xxDKmZlRskkWjKR6+6weo9DZUpOOHDXGQTlcCZE2g7X5R7WNdPcGnhKdQfzSGkN8jgSGn4Zm07m43WO+lUoPIY/yTZ2YBsCRE3n4jZXcPh8TSpAvzCmDIa6wkiN1cq0xXp2DfKJykx8DSJgXBv7SrL7xAudzEZ1R9Mhwhp0cBo4a+aDB/sF13TftMHENadWkBpAIA3yOF/b1WHhuiUy3zEU4M5iXGIAPwxef1Vaphywh0hrmOYQANW+g2APGgTxlfIk49zqX4imbNJLrTBHoZGovzoruGwtwduDr+KyxRkioxoJJzuAMnNqQbdgtuhVJAP3YBneTsR+aZISELe4TKUTaL7xPqmqZTM8OjbzBpj2lS1C3KSLG06mYsLcXWdjaTXjzDiCJGnA0lSUqLdenZGXhMFW8ZtSq5uWC0tbfNrFoiDqrNcXJIkExftEn98qrXx3hANZLoBGc7frA4T4TBltGo+o4uBaXDMRFnCZ4G4jgqvdsql5tyvi+nMIOYfMTIJsD6De8rPdgvCdAs2Iji8yO1ytMdWLqWaMzhoInMRsFNinBwbLYcLXuMsWntpdXJlUo1wcrjGNaMrRmc7UnvYAdkNOiWgB1iLHfRX8bg2nW22+vrpCgxDYF9eefXuma9BYPfcrVWnieygIA+9B4RvxZEiNtfyVIm9lrw49S3MXU59D2omLk4UuHwlN2tQsPcG3uENdga4hrsw2dET7LdgfKp/k5XVK2pak/sCmlMXIStJiodJDKSg1FOkP3+qt01n0qivYcyvKOz6CamEd81pU5B0tyeO3KoYJkXWm2tNtVEVyOpo0GmhRPxtGaQdAXO1N+3dW8fRa51ODAJLXdpXPdIxZacpNrxJEDkXWwysHOLCQXfELiJCVqV/TkWNIkxfR3se1oOYvJgAgCNIk27rUxeH8JjnTlYR8BMkkWyyNjEqpiixvmDs0kDK7UenCycZjXE6EAatJJyidp3KV1EdXIfH021Gu0a6M1OZkbGPmVhjA1Gx4nmh1hEGIsA4HQ6LVp15LrHLp8439QipvBDmuuCL3I9DbWCku+AtUZWGwYc4tNyJ+IwRBmQDrFyj6B059J5tLiJnMILbWjcn2UtbpbmOz03FwyyZIzAtEC51Ex81dw+KdVph4ghpDX7BrokgewRiu6Ek33JesN8csZmcyNRG0XIvFiuHx9B1J5aBZxkFpm06AjTgyuwx/XpYGiB8MTEkPJBGh0/RV3YWHtcJbLfMdblxALtJmDe2oVjk0xUtjFq4oSwEEZQAZkgQdNLEtMqepiKVmn+aXBv8yC0iTmi40km97K51PplB7obUGaG6RdxNgTzIn3VLCVfDdltDZmZEFrWyBwc0jg2RprlE5RDRxbqbmvBIAcc33iNNedV0GE6kajpEBgjNBudfMB+IXK13E1nEAtDiWwBySL7GYFvVDhMcGnLOUG9zBI1i3dWKV7CSTW52b8YM4DTM5rm7RFwCAOwH4oHdVGfJkPN+OxOpFkulVGQ0gGJBcTYXIENjUzKqYzrlA1C1olweWjS47EayfTRBpsXkvVaoghoEuIJDo9JHsqmLwDKk02nLA83mhk23VqlTEFziGuJiIiZMm54/NQ0qoYagqOa1obmmbiQTEHXQeqWKfZClfCYUNpkktOR0QdQIgOETBuRJ4PKpYYuD3sIIymb2bFwe3t6LSfgWvbTrNJLXtdmLOBEh7dIB29LqjjcEHCA8lpkOcYtzfWYO6dPYjVsg6y4NbuQbS02mdJ+RusnE4mWwSRa2YaW77dldqdPc7wGVKn+vnAcLQGnKJMwZjT0ur/AP4htNuUjNlMy6SO8E7du6tjOtl79/YpnA4fD03l2W5iTqAYbJJjsp62EdqDqtXq3S2SHwbAiQBlEfmqDKvhmGGQNM157q+OrlMqytNrYhoOOjtfxUrijxGKL7mJ/wBogfRQuELpYZ2qfJxOpw6ZWlsEU0oS9OyuWzG60WY0gC5JRlySFj0ZdJauB2SSXmGe+7G1TNgreG1SSUXJU+Cdu373T4Q2qerfxSSSyezJDn36m50d0+DN/MPxKl67/rv/APj/AKpJJMv8ss/9EOGdYjaDbbRNg/veo/FOkhHsGRZ6eJeQbiRZYmJGX+Ii38tpta8i/wBSkkq2/OvsJ3MxmlL2HtLrei0KFZ3h0TJkzNzexF0klbj4f3/2T3+5lYtgGSBF9vRy0+miaFQ7ljyTubv/AEHySSQh/bXv1EycmH1aoc4ub637qsLtE3sf+hTJKx8L8/uTsdt9k3H+CqX+7+iwnUx/FkQIzDbmZSST5OCjH8zOswZllOeH/iuU+0/+oP8AiPzTpJn/AABcl7/8/qH/ANkSYyC021Oyy/tBatXAsIFhYaBJJW+gI/O/fYxs5yAzcTHyW5Sxb3YR+Z7j5d3E/ikkrsfyt/YWXzGTgahIqAkkeG4wTaYN4UOI1H/Fv/UJJKLle/Qqn3IqOqclMkrcXzIzZ/kf2EgSSXTOAiMlJJJKWH//2Q=="/>
          <p:cNvSpPr>
            <a:spLocks noChangeAspect="1" noChangeArrowheads="1"/>
          </p:cNvSpPr>
          <p:nvPr/>
        </p:nvSpPr>
        <p:spPr bwMode="auto">
          <a:xfrm>
            <a:off x="120650" y="-10334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1276" name="Picture 12" descr="http://www.ird.fr/var/ird/storage/images/media/ird.fr/images/photographies/fonds-marins-de-nouvelle-caledonie/36748-2-fre-FR/fonds-marins-de-nouvelle-caledoni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230652"/>
            <a:ext cx="2952763" cy="2214572"/>
          </a:xfrm>
          <a:prstGeom prst="rect">
            <a:avLst/>
          </a:prstGeom>
          <a:noFill/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3071810"/>
            <a:ext cx="2357454" cy="5715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3071810"/>
            <a:ext cx="2357454" cy="571504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Hétérotrophes</a:t>
            </a:r>
          </a:p>
        </p:txBody>
      </p:sp>
      <p:sp>
        <p:nvSpPr>
          <p:cNvPr id="8" name="Flèche droite 7"/>
          <p:cNvSpPr/>
          <p:nvPr/>
        </p:nvSpPr>
        <p:spPr>
          <a:xfrm rot="10800000">
            <a:off x="1857356" y="3071779"/>
            <a:ext cx="1000132" cy="5000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0" y="2630460"/>
            <a:ext cx="235742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La respiration cellulaire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consommateurs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types: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Matière fraîche</a:t>
            </a:r>
          </a:p>
          <a:p>
            <a:pPr lvl="1"/>
            <a:endParaRPr lang="fr-CH" sz="11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C1 = phytophages = herbivores</a:t>
            </a:r>
          </a:p>
          <a:p>
            <a:pPr lvl="2"/>
            <a:endParaRPr lang="fr-CH" sz="11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C2 = carnivores</a:t>
            </a:r>
          </a:p>
          <a:p>
            <a:pPr lvl="2"/>
            <a:endParaRPr lang="fr-CH" sz="11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C3 = carnivores</a:t>
            </a:r>
          </a:p>
          <a:p>
            <a:pPr lvl="2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Cadavres</a:t>
            </a:r>
          </a:p>
          <a:p>
            <a:pPr lvl="1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Charognards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12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305709" y="671436"/>
            <a:ext cx="16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Pages 19-20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Chaîne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trophique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alimentaire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20</a:t>
            </a:r>
          </a:p>
        </p:txBody>
      </p:sp>
      <p:pic>
        <p:nvPicPr>
          <p:cNvPr id="1026" name="Image 6" descr="chaines alimentair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500174"/>
            <a:ext cx="3929090" cy="50762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7532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14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1857364"/>
            <a:ext cx="1071570" cy="8572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15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1857364"/>
            <a:ext cx="1211596" cy="857256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Hétérotrophes</a:t>
            </a:r>
          </a:p>
        </p:txBody>
      </p:sp>
      <p:sp>
        <p:nvSpPr>
          <p:cNvPr id="8" name="Flèche droite 7"/>
          <p:cNvSpPr/>
          <p:nvPr/>
        </p:nvSpPr>
        <p:spPr>
          <a:xfrm rot="10800000">
            <a:off x="1857356" y="2000240"/>
            <a:ext cx="1000132" cy="5000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0" y="2630460"/>
            <a:ext cx="235742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La respiration cellulaire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16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377147" y="671436"/>
            <a:ext cx="162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Pages 19-20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1857364"/>
            <a:ext cx="1071570" cy="857256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Hétérotrophe</a:t>
            </a:r>
          </a:p>
        </p:txBody>
      </p:sp>
      <p:sp>
        <p:nvSpPr>
          <p:cNvPr id="8" name="Flèche droite 7"/>
          <p:cNvSpPr/>
          <p:nvPr/>
        </p:nvSpPr>
        <p:spPr>
          <a:xfrm rot="10800000">
            <a:off x="1857356" y="2000240"/>
            <a:ext cx="1000132" cy="5000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0" y="2630460"/>
            <a:ext cx="235742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La respiration cellulaire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14876" y="192880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43570" y="2357430"/>
            <a:ext cx="3357586" cy="31700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400" b="1" dirty="0">
                <a:latin typeface="Times New Roman" pitchFamily="18" charset="0"/>
                <a:cs typeface="Times New Roman" pitchFamily="18" charset="0"/>
              </a:rPr>
              <a:t>Détritus = matière organique non vivante:</a:t>
            </a:r>
          </a:p>
          <a:p>
            <a:pPr algn="just"/>
            <a:endParaRPr lang="fr-CH" sz="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Restes d’organismes morts</a:t>
            </a:r>
          </a:p>
          <a:p>
            <a:pPr algn="just">
              <a:buFontTx/>
              <a:buChar char="-"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 Excréments</a:t>
            </a:r>
          </a:p>
          <a:p>
            <a:pPr algn="just">
              <a:buFontTx/>
              <a:buChar char="-"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Feuilles mortes</a:t>
            </a:r>
          </a:p>
          <a:p>
            <a:pPr algn="just">
              <a:buFontTx/>
              <a:buChar char="-"/>
            </a:pPr>
            <a:endParaRPr lang="fr-CH" sz="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CH" sz="2400" dirty="0">
                <a:latin typeface="Times New Roman" pitchFamily="18" charset="0"/>
                <a:cs typeface="Times New Roman" pitchFamily="18" charset="0"/>
              </a:rPr>
              <a:t>Bois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décomposition = un lien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17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340479" y="671436"/>
            <a:ext cx="1624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Pages 19 / 21</a:t>
            </a:r>
          </a:p>
        </p:txBody>
      </p:sp>
      <p:cxnSp>
        <p:nvCxnSpPr>
          <p:cNvPr id="13" name="Connecteur droit 12"/>
          <p:cNvCxnSpPr/>
          <p:nvPr/>
        </p:nvCxnSpPr>
        <p:spPr>
          <a:xfrm rot="10800000">
            <a:off x="2500298" y="2285992"/>
            <a:ext cx="500066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 flipH="1" flipV="1">
            <a:off x="964381" y="3821909"/>
            <a:ext cx="3071834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500298" y="5357826"/>
            <a:ext cx="500066" cy="1588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357686" y="1928802"/>
            <a:ext cx="1214446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Matière Organique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7158" y="6274378"/>
            <a:ext cx="2714644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Composés inorganiques</a:t>
            </a:r>
          </a:p>
        </p:txBody>
      </p:sp>
      <p:sp>
        <p:nvSpPr>
          <p:cNvPr id="17" name="Flèche droite 16"/>
          <p:cNvSpPr/>
          <p:nvPr/>
        </p:nvSpPr>
        <p:spPr>
          <a:xfrm rot="18696085">
            <a:off x="2701417" y="5719788"/>
            <a:ext cx="714380" cy="285752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Réseaux trophiques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2050" name="Image 7" descr="Réseau alimentair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622" y="1428736"/>
            <a:ext cx="4126328" cy="50957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18</a:t>
            </a:fld>
            <a:endParaRPr lang="fr-CH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Réseaux trophiques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2050" name="Image 7" descr="Réseau alimentair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622" y="1428736"/>
            <a:ext cx="4126328" cy="50957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19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4286248" y="5929330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57818" y="5143512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000364" y="5357826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86248" y="4857760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14942" y="4071942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6248" y="4071942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357554" y="4071942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86248" y="3357562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286248" y="2500306"/>
            <a:ext cx="4286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biosphère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328998"/>
          </a:xfrm>
        </p:spPr>
        <p:txBody>
          <a:bodyPr/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L’ensemble de la vie terrestre</a:t>
            </a:r>
          </a:p>
          <a:p>
            <a:pPr algn="just">
              <a:buNone/>
            </a:pPr>
            <a:endParaRPr lang="fr-CH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18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1026" name="Picture 2" descr="https://encrypted-tbn0.gstatic.com/images?q=tbn:ANd9GcSagb6nqnwyC23v-n_hR6zc2S6oDhTFJ6QZjemf51p0UoAIzcq1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763688" y="3560564"/>
            <a:ext cx="4237394" cy="302433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 rot="1489736">
            <a:off x="4868449" y="2304391"/>
            <a:ext cx="403244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Source d’Energie ?</a:t>
            </a:r>
          </a:p>
        </p:txBody>
      </p:sp>
      <p:sp>
        <p:nvSpPr>
          <p:cNvPr id="10" name="ZoneTexte 9"/>
          <p:cNvSpPr txBox="1"/>
          <p:nvPr/>
        </p:nvSpPr>
        <p:spPr>
          <a:xfrm rot="1489736">
            <a:off x="5232687" y="2946787"/>
            <a:ext cx="272694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Soleil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45811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12" name="ZoneTexte 11"/>
          <p:cNvSpPr txBox="1"/>
          <p:nvPr/>
        </p:nvSpPr>
        <p:spPr>
          <a:xfrm>
            <a:off x="467544" y="4653136"/>
            <a:ext cx="7848872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3200" i="1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CH" sz="3200" b="1" i="1" dirty="0" err="1">
                <a:latin typeface="Times New Roman" pitchFamily="18" charset="0"/>
                <a:cs typeface="Times New Roman" pitchFamily="18" charset="0"/>
              </a:rPr>
              <a:t>superécosystème</a:t>
            </a:r>
            <a:r>
              <a:rPr lang="fr-CH" sz="3200" i="1" dirty="0">
                <a:latin typeface="Times New Roman" pitchFamily="18" charset="0"/>
                <a:cs typeface="Times New Roman" pitchFamily="18" charset="0"/>
              </a:rPr>
              <a:t> composé de tous les écosystèmes locaux de la Terre</a:t>
            </a:r>
            <a:endParaRPr lang="fr-C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recyclage des éléments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20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7" name="Picture 2" descr="http://idata.over-blog.com/1/38/31/87/les-couleurs-du-soleil/du-soleil-du-sole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333617"/>
            <a:ext cx="2214578" cy="2952771"/>
          </a:xfrm>
          <a:prstGeom prst="rect">
            <a:avLst/>
          </a:prstGeom>
          <a:noFill/>
        </p:spPr>
      </p:pic>
      <p:pic>
        <p:nvPicPr>
          <p:cNvPr id="1026" name="Picture 2" descr="http://www.cnrs.fr/cnrs-images/chimieaulycee/THEMES/matiere/images/phot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285992"/>
            <a:ext cx="4010025" cy="3067050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000100" y="400050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Illimité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57818" y="264318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Limité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recyclage des éléments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21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7" name="Picture 2" descr="http://idata.over-blog.com/1/38/31/87/les-couleurs-du-soleil/du-soleil-du-sole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333617"/>
            <a:ext cx="2214578" cy="2952771"/>
          </a:xfrm>
          <a:prstGeom prst="rect">
            <a:avLst/>
          </a:prstGeom>
          <a:noFill/>
        </p:spPr>
      </p:pic>
      <p:pic>
        <p:nvPicPr>
          <p:cNvPr id="1026" name="Picture 2" descr="http://www.cnrs.fr/cnrs-images/chimieaulycee/THEMES/matiere/images/phot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285992"/>
            <a:ext cx="4010025" cy="3067050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000100" y="400050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Illimité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57818" y="264318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Limité</a:t>
            </a:r>
          </a:p>
        </p:txBody>
      </p:sp>
      <p:sp>
        <p:nvSpPr>
          <p:cNvPr id="11" name="Flèche vers le bas 10"/>
          <p:cNvSpPr/>
          <p:nvPr/>
        </p:nvSpPr>
        <p:spPr>
          <a:xfrm>
            <a:off x="5643570" y="3571876"/>
            <a:ext cx="1214446" cy="21431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5072066" y="585789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Times New Roman" pitchFamily="18" charset="0"/>
                <a:cs typeface="Times New Roman" pitchFamily="18" charset="0"/>
              </a:rPr>
              <a:t>Recyclage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recyclage des éléments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22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668344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30722" name="Imag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428736"/>
            <a:ext cx="3286148" cy="518933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cycle de la matière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23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643049"/>
            <a:ext cx="6072230" cy="489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1714480" y="335756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CH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66880" y="435769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Times New Roman" pitchFamily="18" charset="0"/>
                <a:cs typeface="Times New Roman" pitchFamily="18" charset="0"/>
              </a:rPr>
              <a:t>Sels minéraux</a:t>
            </a:r>
            <a:endParaRPr lang="fr-CH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57554" y="3143248"/>
            <a:ext cx="364333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Respiration cellulaire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357554" y="4929198"/>
            <a:ext cx="3643338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Matière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 flux d’énergie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24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794490"/>
            <a:ext cx="6357982" cy="477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3500430" y="3071810"/>
            <a:ext cx="364333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Respiration cellulaire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285984" y="4000504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Energie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214546" y="5857892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Chaleur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14546" y="271462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Chaleur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500430" y="5029154"/>
            <a:ext cx="3643338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Matière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71868" y="5857892"/>
            <a:ext cx="364333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Respiration cellulaire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Cycles biogéochimiques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6018"/>
            <a:ext cx="8229600" cy="3328998"/>
          </a:xfrm>
        </p:spPr>
        <p:txBody>
          <a:bodyPr>
            <a:normAutofit fontScale="92500" lnSpcReduction="20000"/>
          </a:bodyPr>
          <a:lstStyle/>
          <a:p>
            <a:r>
              <a:rPr lang="fr-CH" sz="3500" dirty="0">
                <a:latin typeface="Times New Roman" pitchFamily="18" charset="0"/>
                <a:cs typeface="Times New Roman" pitchFamily="18" charset="0"/>
              </a:rPr>
              <a:t>Les éléments se trouvent dans des </a:t>
            </a:r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réservoirs</a:t>
            </a:r>
            <a:r>
              <a:rPr lang="fr-CH" sz="3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Atmosphère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Eau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Sol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25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Cycles biogéochimiques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6018"/>
            <a:ext cx="8229600" cy="3328998"/>
          </a:xfrm>
        </p:spPr>
        <p:txBody>
          <a:bodyPr>
            <a:normAutofit fontScale="92500" lnSpcReduction="20000"/>
          </a:bodyPr>
          <a:lstStyle/>
          <a:p>
            <a:r>
              <a:rPr lang="fr-CH" sz="3500" dirty="0">
                <a:latin typeface="Times New Roman" pitchFamily="18" charset="0"/>
                <a:cs typeface="Times New Roman" pitchFamily="18" charset="0"/>
              </a:rPr>
              <a:t>Les éléments se trouvent dans des </a:t>
            </a:r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réservoirs</a:t>
            </a:r>
            <a:r>
              <a:rPr lang="fr-CH" sz="3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Atmosphère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Eau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Sol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26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 rot="2601296">
            <a:off x="3886104" y="4403753"/>
            <a:ext cx="392909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3600" dirty="0">
                <a:latin typeface="Times New Roman" pitchFamily="18" charset="0"/>
                <a:cs typeface="Times New Roman" pitchFamily="18" charset="0"/>
              </a:rPr>
              <a:t>Le cycle du carbone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biosphère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8074742" y="671436"/>
            <a:ext cx="745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DF1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11" name="Picture 6" descr="organisation du viv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1357313"/>
            <a:ext cx="5753100" cy="5238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écosystème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7390"/>
            <a:ext cx="8229600" cy="4043378"/>
          </a:xfrm>
        </p:spPr>
        <p:txBody>
          <a:bodyPr/>
          <a:lstStyle/>
          <a:p>
            <a:r>
              <a:rPr lang="fr-CH" i="1" dirty="0"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L’ensemble que forment les organismes d’une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communauté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et les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facteurs abiotiques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avec lesquels ils interagissent.</a:t>
            </a:r>
          </a:p>
          <a:p>
            <a:pPr algn="just">
              <a:buNone/>
            </a:pPr>
            <a:endParaRPr lang="fr-CH" sz="1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fr-CH" sz="1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CH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biocénose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biotope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5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071802" y="4977482"/>
            <a:ext cx="228601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autotrophes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5572132" y="5000636"/>
            <a:ext cx="1000132" cy="500066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>
            <a:off x="6715140" y="4977482"/>
            <a:ext cx="2357422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photosynthèse</a:t>
            </a: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0" y="4559317"/>
            <a:ext cx="235742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La respiration cellulaire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715140" y="2786058"/>
            <a:ext cx="2357422" cy="13849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Composés organiques (glucides…)</a:t>
            </a:r>
          </a:p>
        </p:txBody>
      </p:sp>
      <p:sp>
        <p:nvSpPr>
          <p:cNvPr id="15" name="Flèche vers le bas 14"/>
          <p:cNvSpPr/>
          <p:nvPr/>
        </p:nvSpPr>
        <p:spPr>
          <a:xfrm rot="10800000">
            <a:off x="7643834" y="4214818"/>
            <a:ext cx="500066" cy="64294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 rot="10078087">
            <a:off x="1810095" y="3517109"/>
            <a:ext cx="4836644" cy="62913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Chaîne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trophique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alimentaire</a:t>
            </a:r>
          </a:p>
        </p:txBody>
      </p:sp>
      <p:pic>
        <p:nvPicPr>
          <p:cNvPr id="4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20</a:t>
            </a:r>
          </a:p>
        </p:txBody>
      </p:sp>
      <p:pic>
        <p:nvPicPr>
          <p:cNvPr id="1026" name="Image 6" descr="chaines alimentair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500174"/>
            <a:ext cx="3929090" cy="50762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Flèche vers le bas 6"/>
          <p:cNvSpPr/>
          <p:nvPr/>
        </p:nvSpPr>
        <p:spPr>
          <a:xfrm rot="10800000">
            <a:off x="3714744" y="2214554"/>
            <a:ext cx="1000132" cy="3357586"/>
          </a:xfrm>
          <a:prstGeom prst="down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ZoneTexte 7"/>
          <p:cNvSpPr txBox="1"/>
          <p:nvPr/>
        </p:nvSpPr>
        <p:spPr>
          <a:xfrm>
            <a:off x="4643438" y="3334408"/>
            <a:ext cx="381699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Les nutriments c énergie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14876" y="5572140"/>
            <a:ext cx="35719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Source : photosynthèse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356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4000504"/>
            <a:ext cx="2357454" cy="5715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675800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La biocénose (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D7CC-78C1-4080-8949-219528FBEAC3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17410" name="Image 8" descr="La dynamique des écosystè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16" y="1136658"/>
            <a:ext cx="4478159" cy="557849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0364" y="4000504"/>
            <a:ext cx="2357454" cy="571504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Hétérotrophes</a:t>
            </a:r>
          </a:p>
        </p:txBody>
      </p:sp>
      <p:sp>
        <p:nvSpPr>
          <p:cNvPr id="8" name="Flèche droite 7"/>
          <p:cNvSpPr/>
          <p:nvPr/>
        </p:nvSpPr>
        <p:spPr>
          <a:xfrm rot="10800000">
            <a:off x="1857356" y="4000473"/>
            <a:ext cx="1000132" cy="50006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0" y="3559154"/>
            <a:ext cx="235742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La respiration cellulaire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fr-CH" dirty="0">
                <a:latin typeface="Times New Roman" pitchFamily="18" charset="0"/>
                <a:cs typeface="Times New Roman" pitchFamily="18" charset="0"/>
              </a:rPr>
              <a:t>Les consommateurs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CH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types:</a:t>
            </a:r>
          </a:p>
          <a:p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Matière fraîche</a:t>
            </a:r>
          </a:p>
          <a:p>
            <a:pPr lvl="1"/>
            <a:endParaRPr lang="fr-CH" sz="11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C1 = phytophages = herbivores</a:t>
            </a:r>
          </a:p>
          <a:p>
            <a:pPr lvl="2"/>
            <a:endParaRPr lang="fr-CH" sz="11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r-CH" b="1" dirty="0">
                <a:latin typeface="Times New Roman" pitchFamily="18" charset="0"/>
                <a:cs typeface="Times New Roman" pitchFamily="18" charset="0"/>
              </a:rPr>
              <a:t>C2 = carnivores</a:t>
            </a:r>
          </a:p>
          <a:p>
            <a:pPr lvl="2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fr-CH" sz="10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>
                <a:latin typeface="Times New Roman" pitchFamily="18" charset="0"/>
                <a:cs typeface="Times New Roman" pitchFamily="18" charset="0"/>
              </a:rPr>
              <a:t>Cadavres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CFE5-8282-4649-B64B-A23F2036E366}" type="slidenum">
              <a:rPr lang="fr-CH" smtClean="0"/>
              <a:pPr/>
              <a:t>9</a:t>
            </a:fld>
            <a:endParaRPr lang="fr-CH"/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Affichage à l'écran (4:3)</PresentationFormat>
  <Paragraphs>181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Thème Office</vt:lpstr>
      <vt:lpstr>Structure et fonctionnement des écosystèmes</vt:lpstr>
      <vt:lpstr>La biosphère</vt:lpstr>
      <vt:lpstr>La biosphère (organisation)</vt:lpstr>
      <vt:lpstr>Un écosystème</vt:lpstr>
      <vt:lpstr>La biocénose (composition)</vt:lpstr>
      <vt:lpstr>Chaîne trophique ou alimentaire</vt:lpstr>
      <vt:lpstr>La biocénose (composition)</vt:lpstr>
      <vt:lpstr>La biocénose (composition)</vt:lpstr>
      <vt:lpstr>Les consommateurs</vt:lpstr>
      <vt:lpstr>La biocénose (composition)</vt:lpstr>
      <vt:lpstr>La biocénose (composition)</vt:lpstr>
      <vt:lpstr>Les consommateurs</vt:lpstr>
      <vt:lpstr>Chaîne trophique ou alimentaire</vt:lpstr>
      <vt:lpstr>La biocénose (composition)</vt:lpstr>
      <vt:lpstr>La biocénose (composition)</vt:lpstr>
      <vt:lpstr>La biocénose (composition)</vt:lpstr>
      <vt:lpstr>La décomposition = un lien</vt:lpstr>
      <vt:lpstr>Réseaux trophiques</vt:lpstr>
      <vt:lpstr>Réseaux trophiques</vt:lpstr>
      <vt:lpstr>Le recyclage des éléments</vt:lpstr>
      <vt:lpstr>Le recyclage des éléments</vt:lpstr>
      <vt:lpstr>Le recyclage des éléments</vt:lpstr>
      <vt:lpstr>Le cycle de la matière</vt:lpstr>
      <vt:lpstr>Le flux d’énergie</vt:lpstr>
      <vt:lpstr>Cycles biogéochimiques</vt:lpstr>
      <vt:lpstr>Cycles biogéochimiques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L’écologie des communautés</dc:title>
  <dc:creator>HP2730</dc:creator>
  <cp:lastModifiedBy>DUBUIS Julien</cp:lastModifiedBy>
  <cp:revision>21</cp:revision>
  <dcterms:created xsi:type="dcterms:W3CDTF">2011-08-30T19:39:42Z</dcterms:created>
  <dcterms:modified xsi:type="dcterms:W3CDTF">2023-08-01T18:33:48Z</dcterms:modified>
</cp:coreProperties>
</file>