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02" r:id="rId3"/>
    <p:sldId id="3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B8B7-368C-4482-BC11-EFB93F6F6524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B3A41-2BFC-4040-83ED-FAA7D55499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972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02A8-C046-4605-AB2D-621DDC35B763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000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9FD-5F99-4998-8F34-560AB217BF2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755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A0CB-6BF3-4DD2-9BBB-AB4103381122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42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4D97-32D5-4C69-8F46-6D68C8D9CDDE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51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314F-7110-4F61-A80F-0843BCD372F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436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90D0-4986-4302-9F23-52F7BC213F11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12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D05D-8AB6-4A39-BB8D-24C2CE2370D6}" type="datetime1">
              <a:rPr lang="fr-CH" smtClean="0"/>
              <a:t>09.08.2019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646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5E3D-0A02-4BDD-B0AA-1FF18345BCD9}" type="datetime1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650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BBB1-EF70-40E3-BA23-9511B0051818}" type="datetime1">
              <a:rPr lang="fr-CH" smtClean="0"/>
              <a:t>09.08.2019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60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77C2-0F91-41F4-B04C-0BFFDE9625CF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932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0A6C-65AB-4D2D-B279-03F8AE67AF47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71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1C81-0CA5-446D-83FE-59321C6EC671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409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3528392"/>
          </a:xfrm>
        </p:spPr>
        <p:txBody>
          <a:bodyPr>
            <a:normAutofit/>
          </a:bodyPr>
          <a:lstStyle/>
          <a:p>
            <a:r>
              <a:rPr lang="fr-CH" sz="8000" dirty="0" smtClean="0">
                <a:latin typeface="Bauhaus 93" panose="04030905020B02020C02" pitchFamily="82" charset="0"/>
              </a:rPr>
              <a:t>Les facteurs de risque du cancer</a:t>
            </a:r>
            <a:endParaRPr lang="fr-CH" sz="8000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53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Introduction 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Lutter contre le cancer ?</a:t>
            </a:r>
          </a:p>
          <a:p>
            <a:pPr algn="just"/>
            <a:endParaRPr lang="fr-CH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C’est d’abord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agir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</a:p>
          <a:p>
            <a:pPr marL="457200" lvl="1" indent="0" algn="just">
              <a:buNone/>
            </a:pP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(facteurs de risque)</a:t>
            </a:r>
          </a:p>
          <a:p>
            <a:pPr marL="457200" lvl="1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Initiation – promotion - progression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29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</a:t>
            </a:fld>
            <a:endParaRPr lang="fr-CH"/>
          </a:p>
        </p:txBody>
      </p:sp>
      <p:sp>
        <p:nvSpPr>
          <p:cNvPr id="4" name="Flèche vers le bas 3"/>
          <p:cNvSpPr/>
          <p:nvPr/>
        </p:nvSpPr>
        <p:spPr>
          <a:xfrm>
            <a:off x="2555776" y="4221088"/>
            <a:ext cx="936104" cy="93610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424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facteurs de risque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tabac</a:t>
            </a:r>
          </a:p>
          <a:p>
            <a:pPr algn="just"/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L’alcool</a:t>
            </a: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L’alimentation</a:t>
            </a: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Caractéristiques de la vie reproductive de la femme</a:t>
            </a: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Expositions professionnelles</a:t>
            </a: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Pollution environnementale</a:t>
            </a: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Rayonnements ionisants (rayons X…)</a:t>
            </a: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Exposition aux rayonnements UV</a:t>
            </a:r>
          </a:p>
          <a:p>
            <a:pPr algn="just"/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 (virus…)</a:t>
            </a: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Médicaments</a:t>
            </a:r>
          </a:p>
          <a:p>
            <a:pPr algn="just"/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génétiques</a:t>
            </a: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29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6210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73</Words>
  <Application>Microsoft Office PowerPoint</Application>
  <PresentationFormat>Affichage à l'écran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Bauhaus 93</vt:lpstr>
      <vt:lpstr>Calibri</vt:lpstr>
      <vt:lpstr>Times New Roman</vt:lpstr>
      <vt:lpstr>Thème Office</vt:lpstr>
      <vt:lpstr>Les facteurs de risque du cancer</vt:lpstr>
      <vt:lpstr>Introduction </vt:lpstr>
      <vt:lpstr>Les facteurs de risque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L’oncologie</dc:title>
  <dc:creator>Julien Dubuis</dc:creator>
  <cp:lastModifiedBy>Utilisateur Windows</cp:lastModifiedBy>
  <cp:revision>84</cp:revision>
  <dcterms:created xsi:type="dcterms:W3CDTF">2017-05-15T21:54:58Z</dcterms:created>
  <dcterms:modified xsi:type="dcterms:W3CDTF">2019-08-09T16:30:16Z</dcterms:modified>
</cp:coreProperties>
</file>