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7" r:id="rId3"/>
    <p:sldId id="328" r:id="rId4"/>
    <p:sldId id="329" r:id="rId5"/>
    <p:sldId id="330" r:id="rId6"/>
    <p:sldId id="332" r:id="rId7"/>
    <p:sldId id="258" r:id="rId8"/>
    <p:sldId id="338" r:id="rId9"/>
    <p:sldId id="339" r:id="rId10"/>
    <p:sldId id="336" r:id="rId11"/>
    <p:sldId id="342" r:id="rId12"/>
    <p:sldId id="335" r:id="rId13"/>
    <p:sldId id="340" r:id="rId14"/>
    <p:sldId id="337" r:id="rId15"/>
    <p:sldId id="343" r:id="rId16"/>
    <p:sldId id="355" r:id="rId17"/>
    <p:sldId id="341" r:id="rId18"/>
    <p:sldId id="345" r:id="rId19"/>
    <p:sldId id="344" r:id="rId20"/>
    <p:sldId id="347" r:id="rId21"/>
    <p:sldId id="346" r:id="rId22"/>
    <p:sldId id="348" r:id="rId23"/>
    <p:sldId id="349" r:id="rId24"/>
    <p:sldId id="350" r:id="rId25"/>
    <p:sldId id="352" r:id="rId26"/>
    <p:sldId id="351" r:id="rId27"/>
    <p:sldId id="353" r:id="rId28"/>
    <p:sldId id="356" r:id="rId29"/>
    <p:sldId id="358" r:id="rId30"/>
    <p:sldId id="357" r:id="rId31"/>
    <p:sldId id="513" r:id="rId32"/>
    <p:sldId id="514" r:id="rId33"/>
    <p:sldId id="515" r:id="rId34"/>
    <p:sldId id="516" r:id="rId35"/>
    <p:sldId id="359" r:id="rId36"/>
    <p:sldId id="262" r:id="rId37"/>
    <p:sldId id="264" r:id="rId38"/>
    <p:sldId id="366" r:id="rId39"/>
    <p:sldId id="367" r:id="rId40"/>
    <p:sldId id="36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C5EE4-3AC6-4E17-BFA4-EBE678E45FFE}" v="15" dt="2023-08-01T19:03:2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5DCF7E90-DF29-4262-8DFF-89032C57E7BC}"/>
    <pc:docChg chg="modSld">
      <pc:chgData name="DUBUIS Julien" userId="d507d28b-ef1c-4d40-92b7-eb3c03f99f97" providerId="ADAL" clId="{5DCF7E90-DF29-4262-8DFF-89032C57E7BC}" dt="2022-08-05T11:22:44.083" v="172" actId="20577"/>
      <pc:docMkLst>
        <pc:docMk/>
      </pc:docMkLst>
      <pc:sldChg chg="modSp mod">
        <pc:chgData name="DUBUIS Julien" userId="d507d28b-ef1c-4d40-92b7-eb3c03f99f97" providerId="ADAL" clId="{5DCF7E90-DF29-4262-8DFF-89032C57E7BC}" dt="2022-08-05T11:18:49.488" v="31" actId="20577"/>
        <pc:sldMkLst>
          <pc:docMk/>
          <pc:sldMk cId="0" sldId="258"/>
        </pc:sldMkLst>
        <pc:spChg chg="mod">
          <ac:chgData name="DUBUIS Julien" userId="d507d28b-ef1c-4d40-92b7-eb3c03f99f97" providerId="ADAL" clId="{5DCF7E90-DF29-4262-8DFF-89032C57E7BC}" dt="2022-08-05T11:18:49.488" v="31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2:28.714" v="160" actId="20577"/>
        <pc:sldMkLst>
          <pc:docMk/>
          <pc:sldMk cId="0" sldId="262"/>
        </pc:sldMkLst>
        <pc:spChg chg="mod">
          <ac:chgData name="DUBUIS Julien" userId="d507d28b-ef1c-4d40-92b7-eb3c03f99f97" providerId="ADAL" clId="{5DCF7E90-DF29-4262-8DFF-89032C57E7BC}" dt="2022-08-05T11:22:28.714" v="160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2:32.423" v="164" actId="20577"/>
        <pc:sldMkLst>
          <pc:docMk/>
          <pc:sldMk cId="0" sldId="264"/>
        </pc:sldMkLst>
        <pc:spChg chg="mod">
          <ac:chgData name="DUBUIS Julien" userId="d507d28b-ef1c-4d40-92b7-eb3c03f99f97" providerId="ADAL" clId="{5DCF7E90-DF29-4262-8DFF-89032C57E7BC}" dt="2022-08-05T11:22:32.423" v="164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8:12.814" v="3" actId="20577"/>
        <pc:sldMkLst>
          <pc:docMk/>
          <pc:sldMk cId="0" sldId="328"/>
        </pc:sldMkLst>
        <pc:spChg chg="mod">
          <ac:chgData name="DUBUIS Julien" userId="d507d28b-ef1c-4d40-92b7-eb3c03f99f97" providerId="ADAL" clId="{5DCF7E90-DF29-4262-8DFF-89032C57E7BC}" dt="2022-08-05T11:18:12.814" v="3" actId="20577"/>
          <ac:spMkLst>
            <pc:docMk/>
            <pc:sldMk cId="0" sldId="32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8:18.316" v="7" actId="20577"/>
        <pc:sldMkLst>
          <pc:docMk/>
          <pc:sldMk cId="0" sldId="329"/>
        </pc:sldMkLst>
        <pc:spChg chg="mod">
          <ac:chgData name="DUBUIS Julien" userId="d507d28b-ef1c-4d40-92b7-eb3c03f99f97" providerId="ADAL" clId="{5DCF7E90-DF29-4262-8DFF-89032C57E7BC}" dt="2022-08-05T11:18:18.316" v="7" actId="20577"/>
          <ac:spMkLst>
            <pc:docMk/>
            <pc:sldMk cId="0" sldId="32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8:24.690" v="15" actId="20577"/>
        <pc:sldMkLst>
          <pc:docMk/>
          <pc:sldMk cId="0" sldId="330"/>
        </pc:sldMkLst>
        <pc:spChg chg="mod">
          <ac:chgData name="DUBUIS Julien" userId="d507d28b-ef1c-4d40-92b7-eb3c03f99f97" providerId="ADAL" clId="{5DCF7E90-DF29-4262-8DFF-89032C57E7BC}" dt="2022-08-05T11:18:24.690" v="15" actId="20577"/>
          <ac:spMkLst>
            <pc:docMk/>
            <pc:sldMk cId="0" sldId="33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8:41.826" v="23" actId="20577"/>
        <pc:sldMkLst>
          <pc:docMk/>
          <pc:sldMk cId="0" sldId="332"/>
        </pc:sldMkLst>
        <pc:spChg chg="mod">
          <ac:chgData name="DUBUIS Julien" userId="d507d28b-ef1c-4d40-92b7-eb3c03f99f97" providerId="ADAL" clId="{5DCF7E90-DF29-4262-8DFF-89032C57E7BC}" dt="2022-08-05T11:18:41.826" v="23" actId="20577"/>
          <ac:spMkLst>
            <pc:docMk/>
            <pc:sldMk cId="0" sldId="332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28.874" v="53" actId="20577"/>
        <pc:sldMkLst>
          <pc:docMk/>
          <pc:sldMk cId="0" sldId="335"/>
        </pc:sldMkLst>
        <pc:spChg chg="mod">
          <ac:chgData name="DUBUIS Julien" userId="d507d28b-ef1c-4d40-92b7-eb3c03f99f97" providerId="ADAL" clId="{5DCF7E90-DF29-4262-8DFF-89032C57E7BC}" dt="2022-08-05T11:19:28.874" v="53" actId="20577"/>
          <ac:spMkLst>
            <pc:docMk/>
            <pc:sldMk cId="0" sldId="33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21.380" v="45" actId="20577"/>
        <pc:sldMkLst>
          <pc:docMk/>
          <pc:sldMk cId="0" sldId="336"/>
        </pc:sldMkLst>
        <pc:spChg chg="mod">
          <ac:chgData name="DUBUIS Julien" userId="d507d28b-ef1c-4d40-92b7-eb3c03f99f97" providerId="ADAL" clId="{5DCF7E90-DF29-4262-8DFF-89032C57E7BC}" dt="2022-08-05T11:19:21.380" v="45" actId="20577"/>
          <ac:spMkLst>
            <pc:docMk/>
            <pc:sldMk cId="0" sldId="33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36.818" v="61" actId="20577"/>
        <pc:sldMkLst>
          <pc:docMk/>
          <pc:sldMk cId="0" sldId="337"/>
        </pc:sldMkLst>
        <pc:spChg chg="mod">
          <ac:chgData name="DUBUIS Julien" userId="d507d28b-ef1c-4d40-92b7-eb3c03f99f97" providerId="ADAL" clId="{5DCF7E90-DF29-4262-8DFF-89032C57E7BC}" dt="2022-08-05T11:19:36.818" v="61" actId="20577"/>
          <ac:spMkLst>
            <pc:docMk/>
            <pc:sldMk cId="0" sldId="33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11.490" v="37" actId="20577"/>
        <pc:sldMkLst>
          <pc:docMk/>
          <pc:sldMk cId="0" sldId="338"/>
        </pc:sldMkLst>
        <pc:spChg chg="mod">
          <ac:chgData name="DUBUIS Julien" userId="d507d28b-ef1c-4d40-92b7-eb3c03f99f97" providerId="ADAL" clId="{5DCF7E90-DF29-4262-8DFF-89032C57E7BC}" dt="2022-08-05T11:19:11.490" v="37" actId="20577"/>
          <ac:spMkLst>
            <pc:docMk/>
            <pc:sldMk cId="0" sldId="33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15.867" v="41" actId="20577"/>
        <pc:sldMkLst>
          <pc:docMk/>
          <pc:sldMk cId="0" sldId="339"/>
        </pc:sldMkLst>
        <pc:spChg chg="mod">
          <ac:chgData name="DUBUIS Julien" userId="d507d28b-ef1c-4d40-92b7-eb3c03f99f97" providerId="ADAL" clId="{5DCF7E90-DF29-4262-8DFF-89032C57E7BC}" dt="2022-08-05T11:19:15.867" v="41" actId="20577"/>
          <ac:spMkLst>
            <pc:docMk/>
            <pc:sldMk cId="0" sldId="33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32.809" v="57" actId="20577"/>
        <pc:sldMkLst>
          <pc:docMk/>
          <pc:sldMk cId="0" sldId="340"/>
        </pc:sldMkLst>
        <pc:spChg chg="mod">
          <ac:chgData name="DUBUIS Julien" userId="d507d28b-ef1c-4d40-92b7-eb3c03f99f97" providerId="ADAL" clId="{5DCF7E90-DF29-4262-8DFF-89032C57E7BC}" dt="2022-08-05T11:19:32.809" v="57" actId="20577"/>
          <ac:spMkLst>
            <pc:docMk/>
            <pc:sldMk cId="0" sldId="34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54.578" v="69" actId="20577"/>
        <pc:sldMkLst>
          <pc:docMk/>
          <pc:sldMk cId="0" sldId="341"/>
        </pc:sldMkLst>
        <pc:spChg chg="mod">
          <ac:chgData name="DUBUIS Julien" userId="d507d28b-ef1c-4d40-92b7-eb3c03f99f97" providerId="ADAL" clId="{5DCF7E90-DF29-4262-8DFF-89032C57E7BC}" dt="2022-08-05T11:19:54.578" v="69" actId="20577"/>
          <ac:spMkLst>
            <pc:docMk/>
            <pc:sldMk cId="0" sldId="34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25.288" v="49" actId="20577"/>
        <pc:sldMkLst>
          <pc:docMk/>
          <pc:sldMk cId="0" sldId="342"/>
        </pc:sldMkLst>
        <pc:spChg chg="mod">
          <ac:chgData name="DUBUIS Julien" userId="d507d28b-ef1c-4d40-92b7-eb3c03f99f97" providerId="ADAL" clId="{5DCF7E90-DF29-4262-8DFF-89032C57E7BC}" dt="2022-08-05T11:19:25.288" v="49" actId="20577"/>
          <ac:spMkLst>
            <pc:docMk/>
            <pc:sldMk cId="0" sldId="34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19:40.733" v="65" actId="20577"/>
        <pc:sldMkLst>
          <pc:docMk/>
          <pc:sldMk cId="0" sldId="343"/>
        </pc:sldMkLst>
        <pc:spChg chg="mod">
          <ac:chgData name="DUBUIS Julien" userId="d507d28b-ef1c-4d40-92b7-eb3c03f99f97" providerId="ADAL" clId="{5DCF7E90-DF29-4262-8DFF-89032C57E7BC}" dt="2022-08-05T11:19:40.733" v="65" actId="20577"/>
          <ac:spMkLst>
            <pc:docMk/>
            <pc:sldMk cId="0" sldId="34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18.476" v="79" actId="20577"/>
        <pc:sldMkLst>
          <pc:docMk/>
          <pc:sldMk cId="0" sldId="344"/>
        </pc:sldMkLst>
        <pc:spChg chg="mod">
          <ac:chgData name="DUBUIS Julien" userId="d507d28b-ef1c-4d40-92b7-eb3c03f99f97" providerId="ADAL" clId="{5DCF7E90-DF29-4262-8DFF-89032C57E7BC}" dt="2022-08-05T11:20:18.476" v="79" actId="20577"/>
          <ac:spMkLst>
            <pc:docMk/>
            <pc:sldMk cId="0" sldId="34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13.750" v="73" actId="20577"/>
        <pc:sldMkLst>
          <pc:docMk/>
          <pc:sldMk cId="0" sldId="345"/>
        </pc:sldMkLst>
        <pc:spChg chg="mod">
          <ac:chgData name="DUBUIS Julien" userId="d507d28b-ef1c-4d40-92b7-eb3c03f99f97" providerId="ADAL" clId="{5DCF7E90-DF29-4262-8DFF-89032C57E7BC}" dt="2022-08-05T11:20:13.750" v="73" actId="20577"/>
          <ac:spMkLst>
            <pc:docMk/>
            <pc:sldMk cId="0" sldId="34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26.032" v="87" actId="20577"/>
        <pc:sldMkLst>
          <pc:docMk/>
          <pc:sldMk cId="0" sldId="346"/>
        </pc:sldMkLst>
        <pc:spChg chg="mod">
          <ac:chgData name="DUBUIS Julien" userId="d507d28b-ef1c-4d40-92b7-eb3c03f99f97" providerId="ADAL" clId="{5DCF7E90-DF29-4262-8DFF-89032C57E7BC}" dt="2022-08-05T11:20:26.032" v="87" actId="20577"/>
          <ac:spMkLst>
            <pc:docMk/>
            <pc:sldMk cId="0" sldId="34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22.179" v="83" actId="20577"/>
        <pc:sldMkLst>
          <pc:docMk/>
          <pc:sldMk cId="0" sldId="347"/>
        </pc:sldMkLst>
        <pc:spChg chg="mod">
          <ac:chgData name="DUBUIS Julien" userId="d507d28b-ef1c-4d40-92b7-eb3c03f99f97" providerId="ADAL" clId="{5DCF7E90-DF29-4262-8DFF-89032C57E7BC}" dt="2022-08-05T11:20:22.179" v="83" actId="20577"/>
          <ac:spMkLst>
            <pc:docMk/>
            <pc:sldMk cId="0" sldId="34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29.728" v="91" actId="20577"/>
        <pc:sldMkLst>
          <pc:docMk/>
          <pc:sldMk cId="0" sldId="348"/>
        </pc:sldMkLst>
        <pc:spChg chg="mod">
          <ac:chgData name="DUBUIS Julien" userId="d507d28b-ef1c-4d40-92b7-eb3c03f99f97" providerId="ADAL" clId="{5DCF7E90-DF29-4262-8DFF-89032C57E7BC}" dt="2022-08-05T11:20:29.728" v="91" actId="20577"/>
          <ac:spMkLst>
            <pc:docMk/>
            <pc:sldMk cId="0" sldId="34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34.253" v="95" actId="20577"/>
        <pc:sldMkLst>
          <pc:docMk/>
          <pc:sldMk cId="0" sldId="349"/>
        </pc:sldMkLst>
        <pc:spChg chg="mod">
          <ac:chgData name="DUBUIS Julien" userId="d507d28b-ef1c-4d40-92b7-eb3c03f99f97" providerId="ADAL" clId="{5DCF7E90-DF29-4262-8DFF-89032C57E7BC}" dt="2022-08-05T11:20:34.253" v="95" actId="20577"/>
          <ac:spMkLst>
            <pc:docMk/>
            <pc:sldMk cId="0" sldId="34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38.119" v="99" actId="20577"/>
        <pc:sldMkLst>
          <pc:docMk/>
          <pc:sldMk cId="0" sldId="350"/>
        </pc:sldMkLst>
        <pc:spChg chg="mod">
          <ac:chgData name="DUBUIS Julien" userId="d507d28b-ef1c-4d40-92b7-eb3c03f99f97" providerId="ADAL" clId="{5DCF7E90-DF29-4262-8DFF-89032C57E7BC}" dt="2022-08-05T11:20:38.119" v="99" actId="20577"/>
          <ac:spMkLst>
            <pc:docMk/>
            <pc:sldMk cId="0" sldId="35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53.834" v="107" actId="20577"/>
        <pc:sldMkLst>
          <pc:docMk/>
          <pc:sldMk cId="0" sldId="351"/>
        </pc:sldMkLst>
        <pc:spChg chg="mod">
          <ac:chgData name="DUBUIS Julien" userId="d507d28b-ef1c-4d40-92b7-eb3c03f99f97" providerId="ADAL" clId="{5DCF7E90-DF29-4262-8DFF-89032C57E7BC}" dt="2022-08-05T11:20:53.834" v="107" actId="20577"/>
          <ac:spMkLst>
            <pc:docMk/>
            <pc:sldMk cId="0" sldId="35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49.610" v="103" actId="20577"/>
        <pc:sldMkLst>
          <pc:docMk/>
          <pc:sldMk cId="0" sldId="352"/>
        </pc:sldMkLst>
        <pc:spChg chg="mod">
          <ac:chgData name="DUBUIS Julien" userId="d507d28b-ef1c-4d40-92b7-eb3c03f99f97" providerId="ADAL" clId="{5DCF7E90-DF29-4262-8DFF-89032C57E7BC}" dt="2022-08-05T11:20:49.610" v="103" actId="20577"/>
          <ac:spMkLst>
            <pc:docMk/>
            <pc:sldMk cId="0" sldId="35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0:58.649" v="111" actId="20577"/>
        <pc:sldMkLst>
          <pc:docMk/>
          <pc:sldMk cId="0" sldId="353"/>
        </pc:sldMkLst>
        <pc:spChg chg="mod">
          <ac:chgData name="DUBUIS Julien" userId="d507d28b-ef1c-4d40-92b7-eb3c03f99f97" providerId="ADAL" clId="{5DCF7E90-DF29-4262-8DFF-89032C57E7BC}" dt="2022-08-05T11:20:58.649" v="111" actId="20577"/>
          <ac:spMkLst>
            <pc:docMk/>
            <pc:sldMk cId="0" sldId="35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24.211" v="123" actId="20577"/>
        <pc:sldMkLst>
          <pc:docMk/>
          <pc:sldMk cId="0" sldId="357"/>
        </pc:sldMkLst>
        <pc:spChg chg="mod">
          <ac:chgData name="DUBUIS Julien" userId="d507d28b-ef1c-4d40-92b7-eb3c03f99f97" providerId="ADAL" clId="{5DCF7E90-DF29-4262-8DFF-89032C57E7BC}" dt="2022-08-05T11:21:24.211" v="123" actId="20577"/>
          <ac:spMkLst>
            <pc:docMk/>
            <pc:sldMk cId="0" sldId="35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05.910" v="115" actId="20577"/>
        <pc:sldMkLst>
          <pc:docMk/>
          <pc:sldMk cId="0" sldId="358"/>
        </pc:sldMkLst>
        <pc:spChg chg="mod">
          <ac:chgData name="DUBUIS Julien" userId="d507d28b-ef1c-4d40-92b7-eb3c03f99f97" providerId="ADAL" clId="{5DCF7E90-DF29-4262-8DFF-89032C57E7BC}" dt="2022-08-05T11:21:05.910" v="115" actId="20577"/>
          <ac:spMkLst>
            <pc:docMk/>
            <pc:sldMk cId="0" sldId="35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2:15.509" v="156" actId="14100"/>
        <pc:sldMkLst>
          <pc:docMk/>
          <pc:sldMk cId="0" sldId="359"/>
        </pc:sldMkLst>
        <pc:spChg chg="mod">
          <ac:chgData name="DUBUIS Julien" userId="d507d28b-ef1c-4d40-92b7-eb3c03f99f97" providerId="ADAL" clId="{5DCF7E90-DF29-4262-8DFF-89032C57E7BC}" dt="2022-08-05T11:22:15.509" v="156" actId="14100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2:39.808" v="168" actId="20577"/>
        <pc:sldMkLst>
          <pc:docMk/>
          <pc:sldMk cId="0" sldId="366"/>
        </pc:sldMkLst>
        <pc:spChg chg="mod">
          <ac:chgData name="DUBUIS Julien" userId="d507d28b-ef1c-4d40-92b7-eb3c03f99f97" providerId="ADAL" clId="{5DCF7E90-DF29-4262-8DFF-89032C57E7BC}" dt="2022-08-05T11:22:39.808" v="168" actId="20577"/>
          <ac:spMkLst>
            <pc:docMk/>
            <pc:sldMk cId="0" sldId="36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2:44.083" v="172" actId="20577"/>
        <pc:sldMkLst>
          <pc:docMk/>
          <pc:sldMk cId="0" sldId="367"/>
        </pc:sldMkLst>
        <pc:spChg chg="mod">
          <ac:chgData name="DUBUIS Julien" userId="d507d28b-ef1c-4d40-92b7-eb3c03f99f97" providerId="ADAL" clId="{5DCF7E90-DF29-4262-8DFF-89032C57E7BC}" dt="2022-08-05T11:22:44.083" v="172" actId="20577"/>
          <ac:spMkLst>
            <pc:docMk/>
            <pc:sldMk cId="0" sldId="3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28.354" v="127" actId="20577"/>
        <pc:sldMkLst>
          <pc:docMk/>
          <pc:sldMk cId="0" sldId="513"/>
        </pc:sldMkLst>
        <pc:spChg chg="mod">
          <ac:chgData name="DUBUIS Julien" userId="d507d28b-ef1c-4d40-92b7-eb3c03f99f97" providerId="ADAL" clId="{5DCF7E90-DF29-4262-8DFF-89032C57E7BC}" dt="2022-08-05T11:21:28.354" v="127" actId="20577"/>
          <ac:spMkLst>
            <pc:docMk/>
            <pc:sldMk cId="0" sldId="51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37.669" v="135" actId="20577"/>
        <pc:sldMkLst>
          <pc:docMk/>
          <pc:sldMk cId="0" sldId="514"/>
        </pc:sldMkLst>
        <pc:spChg chg="mod">
          <ac:chgData name="DUBUIS Julien" userId="d507d28b-ef1c-4d40-92b7-eb3c03f99f97" providerId="ADAL" clId="{5DCF7E90-DF29-4262-8DFF-89032C57E7BC}" dt="2022-08-05T11:21:37.669" v="135" actId="20577"/>
          <ac:spMkLst>
            <pc:docMk/>
            <pc:sldMk cId="0" sldId="51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41.454" v="139" actId="20577"/>
        <pc:sldMkLst>
          <pc:docMk/>
          <pc:sldMk cId="0" sldId="515"/>
        </pc:sldMkLst>
        <pc:spChg chg="mod">
          <ac:chgData name="DUBUIS Julien" userId="d507d28b-ef1c-4d40-92b7-eb3c03f99f97" providerId="ADAL" clId="{5DCF7E90-DF29-4262-8DFF-89032C57E7BC}" dt="2022-08-05T11:21:41.454" v="139" actId="20577"/>
          <ac:spMkLst>
            <pc:docMk/>
            <pc:sldMk cId="0" sldId="51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5DCF7E90-DF29-4262-8DFF-89032C57E7BC}" dt="2022-08-05T11:21:47.459" v="147" actId="20577"/>
        <pc:sldMkLst>
          <pc:docMk/>
          <pc:sldMk cId="0" sldId="516"/>
        </pc:sldMkLst>
        <pc:spChg chg="mod">
          <ac:chgData name="DUBUIS Julien" userId="d507d28b-ef1c-4d40-92b7-eb3c03f99f97" providerId="ADAL" clId="{5DCF7E90-DF29-4262-8DFF-89032C57E7BC}" dt="2022-08-05T11:21:47.459" v="147" actId="20577"/>
          <ac:spMkLst>
            <pc:docMk/>
            <pc:sldMk cId="0" sldId="516"/>
            <ac:spMk id="5" creationId="{00000000-0000-0000-0000-000000000000}"/>
          </ac:spMkLst>
        </pc:spChg>
      </pc:sldChg>
    </pc:docChg>
  </pc:docChgLst>
  <pc:docChgLst>
    <pc:chgData name="DUBUIS Julien" userId="d507d28b-ef1c-4d40-92b7-eb3c03f99f97" providerId="ADAL" clId="{ED0C5EE4-3AC6-4E17-BFA4-EBE678E45FFE}"/>
    <pc:docChg chg="custSel delSld modSld">
      <pc:chgData name="DUBUIS Julien" userId="d507d28b-ef1c-4d40-92b7-eb3c03f99f97" providerId="ADAL" clId="{ED0C5EE4-3AC6-4E17-BFA4-EBE678E45FFE}" dt="2023-08-01T19:05:29.486" v="179" actId="14100"/>
      <pc:docMkLst>
        <pc:docMk/>
      </pc:docMkLst>
      <pc:sldChg chg="modSp mod">
        <pc:chgData name="DUBUIS Julien" userId="d507d28b-ef1c-4d40-92b7-eb3c03f99f97" providerId="ADAL" clId="{ED0C5EE4-3AC6-4E17-BFA4-EBE678E45FFE}" dt="2023-08-01T19:02:08.979" v="86" actId="20577"/>
        <pc:sldMkLst>
          <pc:docMk/>
          <pc:sldMk cId="0" sldId="258"/>
        </pc:sldMkLst>
        <pc:spChg chg="mod">
          <ac:chgData name="DUBUIS Julien" userId="d507d28b-ef1c-4d40-92b7-eb3c03f99f97" providerId="ADAL" clId="{ED0C5EE4-3AC6-4E17-BFA4-EBE678E45FFE}" dt="2023-08-01T19:02:08.979" v="86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55.570" v="164" actId="20577"/>
        <pc:sldMkLst>
          <pc:docMk/>
          <pc:sldMk cId="0" sldId="262"/>
        </pc:sldMkLst>
        <pc:spChg chg="mod">
          <ac:chgData name="DUBUIS Julien" userId="d507d28b-ef1c-4d40-92b7-eb3c03f99f97" providerId="ADAL" clId="{ED0C5EE4-3AC6-4E17-BFA4-EBE678E45FFE}" dt="2023-08-01T19:04:55.570" v="164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59.844" v="166" actId="20577"/>
        <pc:sldMkLst>
          <pc:docMk/>
          <pc:sldMk cId="0" sldId="264"/>
        </pc:sldMkLst>
        <pc:spChg chg="mod">
          <ac:chgData name="DUBUIS Julien" userId="d507d28b-ef1c-4d40-92b7-eb3c03f99f97" providerId="ADAL" clId="{ED0C5EE4-3AC6-4E17-BFA4-EBE678E45FFE}" dt="2023-08-01T19:04:59.844" v="166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8:59:08.854" v="3" actId="20577"/>
        <pc:sldMkLst>
          <pc:docMk/>
          <pc:sldMk cId="0" sldId="328"/>
        </pc:sldMkLst>
        <pc:spChg chg="mod">
          <ac:chgData name="DUBUIS Julien" userId="d507d28b-ef1c-4d40-92b7-eb3c03f99f97" providerId="ADAL" clId="{ED0C5EE4-3AC6-4E17-BFA4-EBE678E45FFE}" dt="2023-08-01T18:59:08.854" v="3" actId="20577"/>
          <ac:spMkLst>
            <pc:docMk/>
            <pc:sldMk cId="0" sldId="32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8:59:13.275" v="7" actId="20577"/>
        <pc:sldMkLst>
          <pc:docMk/>
          <pc:sldMk cId="0" sldId="329"/>
        </pc:sldMkLst>
        <pc:spChg chg="mod">
          <ac:chgData name="DUBUIS Julien" userId="d507d28b-ef1c-4d40-92b7-eb3c03f99f97" providerId="ADAL" clId="{ED0C5EE4-3AC6-4E17-BFA4-EBE678E45FFE}" dt="2023-08-01T18:59:13.275" v="7" actId="20577"/>
          <ac:spMkLst>
            <pc:docMk/>
            <pc:sldMk cId="0" sldId="32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8:59:21.172" v="15" actId="20577"/>
        <pc:sldMkLst>
          <pc:docMk/>
          <pc:sldMk cId="0" sldId="330"/>
        </pc:sldMkLst>
        <pc:spChg chg="mod">
          <ac:chgData name="DUBUIS Julien" userId="d507d28b-ef1c-4d40-92b7-eb3c03f99f97" providerId="ADAL" clId="{ED0C5EE4-3AC6-4E17-BFA4-EBE678E45FFE}" dt="2023-08-01T18:59:21.172" v="15" actId="20577"/>
          <ac:spMkLst>
            <pc:docMk/>
            <pc:sldMk cId="0" sldId="33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8:59:27.912" v="23" actId="20577"/>
        <pc:sldMkLst>
          <pc:docMk/>
          <pc:sldMk cId="0" sldId="332"/>
        </pc:sldMkLst>
        <pc:spChg chg="mod">
          <ac:chgData name="DUBUIS Julien" userId="d507d28b-ef1c-4d40-92b7-eb3c03f99f97" providerId="ADAL" clId="{ED0C5EE4-3AC6-4E17-BFA4-EBE678E45FFE}" dt="2023-08-01T18:59:27.912" v="23" actId="20577"/>
          <ac:spMkLst>
            <pc:docMk/>
            <pc:sldMk cId="0" sldId="332"/>
            <ac:spMk id="13" creationId="{00000000-0000-0000-0000-000000000000}"/>
          </ac:spMkLst>
        </pc:spChg>
      </pc:sldChg>
      <pc:sldChg chg="del">
        <pc:chgData name="DUBUIS Julien" userId="d507d28b-ef1c-4d40-92b7-eb3c03f99f97" providerId="ADAL" clId="{ED0C5EE4-3AC6-4E17-BFA4-EBE678E45FFE}" dt="2023-08-01T18:59:36.509" v="24" actId="47"/>
        <pc:sldMkLst>
          <pc:docMk/>
          <pc:sldMk cId="0" sldId="333"/>
        </pc:sldMkLst>
      </pc:sldChg>
      <pc:sldChg chg="addSp delSp modSp mod">
        <pc:chgData name="DUBUIS Julien" userId="d507d28b-ef1c-4d40-92b7-eb3c03f99f97" providerId="ADAL" clId="{ED0C5EE4-3AC6-4E17-BFA4-EBE678E45FFE}" dt="2023-08-01T19:02:37.398" v="96"/>
        <pc:sldMkLst>
          <pc:docMk/>
          <pc:sldMk cId="0" sldId="335"/>
        </pc:sldMkLst>
        <pc:spChg chg="del mod">
          <ac:chgData name="DUBUIS Julien" userId="d507d28b-ef1c-4d40-92b7-eb3c03f99f97" providerId="ADAL" clId="{ED0C5EE4-3AC6-4E17-BFA4-EBE678E45FFE}" dt="2023-08-01T19:02:36.659" v="95" actId="478"/>
          <ac:spMkLst>
            <pc:docMk/>
            <pc:sldMk cId="0" sldId="335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37.398" v="96"/>
          <ac:spMkLst>
            <pc:docMk/>
            <pc:sldMk cId="0" sldId="335"/>
            <ac:spMk id="6" creationId="{674CBD11-2681-9549-ED3E-BD7DB1AC2A7C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27.807" v="92"/>
        <pc:sldMkLst>
          <pc:docMk/>
          <pc:sldMk cId="0" sldId="336"/>
        </pc:sldMkLst>
        <pc:spChg chg="del mod">
          <ac:chgData name="DUBUIS Julien" userId="d507d28b-ef1c-4d40-92b7-eb3c03f99f97" providerId="ADAL" clId="{ED0C5EE4-3AC6-4E17-BFA4-EBE678E45FFE}" dt="2023-08-01T19:02:26.830" v="91" actId="478"/>
          <ac:spMkLst>
            <pc:docMk/>
            <pc:sldMk cId="0" sldId="336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27.807" v="92"/>
          <ac:spMkLst>
            <pc:docMk/>
            <pc:sldMk cId="0" sldId="336"/>
            <ac:spMk id="6" creationId="{0B684AB7-3FBA-5EEE-BBE1-E9DD4D67BDC0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47.063" v="100"/>
        <pc:sldMkLst>
          <pc:docMk/>
          <pc:sldMk cId="0" sldId="337"/>
        </pc:sldMkLst>
        <pc:spChg chg="del mod">
          <ac:chgData name="DUBUIS Julien" userId="d507d28b-ef1c-4d40-92b7-eb3c03f99f97" providerId="ADAL" clId="{ED0C5EE4-3AC6-4E17-BFA4-EBE678E45FFE}" dt="2023-08-01T19:02:46.560" v="99" actId="478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47.063" v="100"/>
          <ac:spMkLst>
            <pc:docMk/>
            <pc:sldMk cId="0" sldId="337"/>
            <ac:spMk id="6" creationId="{05B2AD98-C9C6-DB7B-B182-B2245112838D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18.195" v="88"/>
        <pc:sldMkLst>
          <pc:docMk/>
          <pc:sldMk cId="0" sldId="338"/>
        </pc:sldMkLst>
        <pc:spChg chg="del mod">
          <ac:chgData name="DUBUIS Julien" userId="d507d28b-ef1c-4d40-92b7-eb3c03f99f97" providerId="ADAL" clId="{ED0C5EE4-3AC6-4E17-BFA4-EBE678E45FFE}" dt="2023-08-01T19:02:17.458" v="87" actId="478"/>
          <ac:spMkLst>
            <pc:docMk/>
            <pc:sldMk cId="0" sldId="338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18.195" v="88"/>
          <ac:spMkLst>
            <pc:docMk/>
            <pc:sldMk cId="0" sldId="338"/>
            <ac:spMk id="6" creationId="{CB5C6B80-8FAC-7770-8071-E95B4A72AE69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23.014" v="90"/>
        <pc:sldMkLst>
          <pc:docMk/>
          <pc:sldMk cId="0" sldId="339"/>
        </pc:sldMkLst>
        <pc:spChg chg="del mod">
          <ac:chgData name="DUBUIS Julien" userId="d507d28b-ef1c-4d40-92b7-eb3c03f99f97" providerId="ADAL" clId="{ED0C5EE4-3AC6-4E17-BFA4-EBE678E45FFE}" dt="2023-08-01T19:02:22.396" v="89" actId="478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23.014" v="90"/>
          <ac:spMkLst>
            <pc:docMk/>
            <pc:sldMk cId="0" sldId="339"/>
            <ac:spMk id="6" creationId="{BE8CCEE6-621D-BF41-3B44-8B707A1D5199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42.277" v="98"/>
        <pc:sldMkLst>
          <pc:docMk/>
          <pc:sldMk cId="0" sldId="340"/>
        </pc:sldMkLst>
        <pc:spChg chg="del mod">
          <ac:chgData name="DUBUIS Julien" userId="d507d28b-ef1c-4d40-92b7-eb3c03f99f97" providerId="ADAL" clId="{ED0C5EE4-3AC6-4E17-BFA4-EBE678E45FFE}" dt="2023-08-01T19:02:41.900" v="97" actId="478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42.277" v="98"/>
          <ac:spMkLst>
            <pc:docMk/>
            <pc:sldMk cId="0" sldId="340"/>
            <ac:spMk id="6" creationId="{7D44C289-10BA-4CF6-F115-55A616F23AC0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56.458" v="104"/>
        <pc:sldMkLst>
          <pc:docMk/>
          <pc:sldMk cId="0" sldId="341"/>
        </pc:sldMkLst>
        <pc:spChg chg="del mod">
          <ac:chgData name="DUBUIS Julien" userId="d507d28b-ef1c-4d40-92b7-eb3c03f99f97" providerId="ADAL" clId="{ED0C5EE4-3AC6-4E17-BFA4-EBE678E45FFE}" dt="2023-08-01T19:02:56.004" v="103" actId="478"/>
          <ac:spMkLst>
            <pc:docMk/>
            <pc:sldMk cId="0" sldId="341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56.458" v="104"/>
          <ac:spMkLst>
            <pc:docMk/>
            <pc:sldMk cId="0" sldId="341"/>
            <ac:spMk id="6" creationId="{F4F39164-AD86-DED0-6B04-8C8E86C86F38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31.852" v="94"/>
        <pc:sldMkLst>
          <pc:docMk/>
          <pc:sldMk cId="0" sldId="342"/>
        </pc:sldMkLst>
        <pc:spChg chg="del mod">
          <ac:chgData name="DUBUIS Julien" userId="d507d28b-ef1c-4d40-92b7-eb3c03f99f97" providerId="ADAL" clId="{ED0C5EE4-3AC6-4E17-BFA4-EBE678E45FFE}" dt="2023-08-01T19:02:31.520" v="93" actId="478"/>
          <ac:spMkLst>
            <pc:docMk/>
            <pc:sldMk cId="0" sldId="342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31.852" v="94"/>
          <ac:spMkLst>
            <pc:docMk/>
            <pc:sldMk cId="0" sldId="342"/>
            <ac:spMk id="6" creationId="{41B472E7-A68C-5CFB-7EC0-906C767DB4A9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2:51.132" v="102"/>
        <pc:sldMkLst>
          <pc:docMk/>
          <pc:sldMk cId="0" sldId="343"/>
        </pc:sldMkLst>
        <pc:spChg chg="del mod">
          <ac:chgData name="DUBUIS Julien" userId="d507d28b-ef1c-4d40-92b7-eb3c03f99f97" providerId="ADAL" clId="{ED0C5EE4-3AC6-4E17-BFA4-EBE678E45FFE}" dt="2023-08-01T19:02:50.723" v="101" actId="478"/>
          <ac:spMkLst>
            <pc:docMk/>
            <pc:sldMk cId="0" sldId="343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2:51.132" v="102"/>
          <ac:spMkLst>
            <pc:docMk/>
            <pc:sldMk cId="0" sldId="343"/>
            <ac:spMk id="6" creationId="{FC22EC4E-750A-BD86-977B-B13674207DA8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06.385" v="108"/>
        <pc:sldMkLst>
          <pc:docMk/>
          <pc:sldMk cId="0" sldId="344"/>
        </pc:sldMkLst>
        <pc:spChg chg="del mod">
          <ac:chgData name="DUBUIS Julien" userId="d507d28b-ef1c-4d40-92b7-eb3c03f99f97" providerId="ADAL" clId="{ED0C5EE4-3AC6-4E17-BFA4-EBE678E45FFE}" dt="2023-08-01T19:03:06.024" v="107" actId="478"/>
          <ac:spMkLst>
            <pc:docMk/>
            <pc:sldMk cId="0" sldId="344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06.385" v="108"/>
          <ac:spMkLst>
            <pc:docMk/>
            <pc:sldMk cId="0" sldId="344"/>
            <ac:spMk id="6" creationId="{6C38003E-253C-EEC2-7A3A-C27628FF16E8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01.610" v="106"/>
        <pc:sldMkLst>
          <pc:docMk/>
          <pc:sldMk cId="0" sldId="345"/>
        </pc:sldMkLst>
        <pc:spChg chg="del mod">
          <ac:chgData name="DUBUIS Julien" userId="d507d28b-ef1c-4d40-92b7-eb3c03f99f97" providerId="ADAL" clId="{ED0C5EE4-3AC6-4E17-BFA4-EBE678E45FFE}" dt="2023-08-01T19:03:01.155" v="105" actId="478"/>
          <ac:spMkLst>
            <pc:docMk/>
            <pc:sldMk cId="0" sldId="345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01.610" v="106"/>
          <ac:spMkLst>
            <pc:docMk/>
            <pc:sldMk cId="0" sldId="345"/>
            <ac:spMk id="6" creationId="{68367E93-8066-6AA9-9AE2-4082B7EA2186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15.952" v="112"/>
        <pc:sldMkLst>
          <pc:docMk/>
          <pc:sldMk cId="0" sldId="346"/>
        </pc:sldMkLst>
        <pc:spChg chg="del">
          <ac:chgData name="DUBUIS Julien" userId="d507d28b-ef1c-4d40-92b7-eb3c03f99f97" providerId="ADAL" clId="{ED0C5EE4-3AC6-4E17-BFA4-EBE678E45FFE}" dt="2023-08-01T19:03:15.653" v="111" actId="478"/>
          <ac:spMkLst>
            <pc:docMk/>
            <pc:sldMk cId="0" sldId="346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15.952" v="112"/>
          <ac:spMkLst>
            <pc:docMk/>
            <pc:sldMk cId="0" sldId="346"/>
            <ac:spMk id="6" creationId="{7DFD276C-52EA-4343-D0C5-945E30B02A6B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11.668" v="110"/>
        <pc:sldMkLst>
          <pc:docMk/>
          <pc:sldMk cId="0" sldId="347"/>
        </pc:sldMkLst>
        <pc:spChg chg="del">
          <ac:chgData name="DUBUIS Julien" userId="d507d28b-ef1c-4d40-92b7-eb3c03f99f97" providerId="ADAL" clId="{ED0C5EE4-3AC6-4E17-BFA4-EBE678E45FFE}" dt="2023-08-01T19:03:10.376" v="109" actId="478"/>
          <ac:spMkLst>
            <pc:docMk/>
            <pc:sldMk cId="0" sldId="347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11.668" v="110"/>
          <ac:spMkLst>
            <pc:docMk/>
            <pc:sldMk cId="0" sldId="347"/>
            <ac:spMk id="6" creationId="{D2C17BE0-6291-1D84-4C8F-3D7F6DFBBFB6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20.131" v="114"/>
        <pc:sldMkLst>
          <pc:docMk/>
          <pc:sldMk cId="0" sldId="348"/>
        </pc:sldMkLst>
        <pc:spChg chg="del">
          <ac:chgData name="DUBUIS Julien" userId="d507d28b-ef1c-4d40-92b7-eb3c03f99f97" providerId="ADAL" clId="{ED0C5EE4-3AC6-4E17-BFA4-EBE678E45FFE}" dt="2023-08-01T19:03:19.817" v="113" actId="478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20.131" v="114"/>
          <ac:spMkLst>
            <pc:docMk/>
            <pc:sldMk cId="0" sldId="348"/>
            <ac:spMk id="6" creationId="{0164C839-DADA-BE62-B4C3-717CB95EF843}"/>
          </ac:spMkLst>
        </pc:spChg>
      </pc:sldChg>
      <pc:sldChg chg="addSp delSp modSp mod">
        <pc:chgData name="DUBUIS Julien" userId="d507d28b-ef1c-4d40-92b7-eb3c03f99f97" providerId="ADAL" clId="{ED0C5EE4-3AC6-4E17-BFA4-EBE678E45FFE}" dt="2023-08-01T19:03:24.387" v="116"/>
        <pc:sldMkLst>
          <pc:docMk/>
          <pc:sldMk cId="0" sldId="349"/>
        </pc:sldMkLst>
        <pc:spChg chg="del">
          <ac:chgData name="DUBUIS Julien" userId="d507d28b-ef1c-4d40-92b7-eb3c03f99f97" providerId="ADAL" clId="{ED0C5EE4-3AC6-4E17-BFA4-EBE678E45FFE}" dt="2023-08-01T19:03:23.979" v="115" actId="478"/>
          <ac:spMkLst>
            <pc:docMk/>
            <pc:sldMk cId="0" sldId="349"/>
            <ac:spMk id="5" creationId="{00000000-0000-0000-0000-000000000000}"/>
          </ac:spMkLst>
        </pc:spChg>
        <pc:spChg chg="add mod">
          <ac:chgData name="DUBUIS Julien" userId="d507d28b-ef1c-4d40-92b7-eb3c03f99f97" providerId="ADAL" clId="{ED0C5EE4-3AC6-4E17-BFA4-EBE678E45FFE}" dt="2023-08-01T19:03:24.387" v="116"/>
          <ac:spMkLst>
            <pc:docMk/>
            <pc:sldMk cId="0" sldId="349"/>
            <ac:spMk id="6" creationId="{0D25EE42-CFCE-C408-5EE9-90B319FC1F66}"/>
          </ac:spMkLst>
        </pc:spChg>
      </pc:sldChg>
      <pc:sldChg chg="modSp mod">
        <pc:chgData name="DUBUIS Julien" userId="d507d28b-ef1c-4d40-92b7-eb3c03f99f97" providerId="ADAL" clId="{ED0C5EE4-3AC6-4E17-BFA4-EBE678E45FFE}" dt="2023-08-01T19:03:38.183" v="120" actId="20577"/>
        <pc:sldMkLst>
          <pc:docMk/>
          <pc:sldMk cId="0" sldId="350"/>
        </pc:sldMkLst>
        <pc:spChg chg="mod">
          <ac:chgData name="DUBUIS Julien" userId="d507d28b-ef1c-4d40-92b7-eb3c03f99f97" providerId="ADAL" clId="{ED0C5EE4-3AC6-4E17-BFA4-EBE678E45FFE}" dt="2023-08-01T19:03:38.183" v="120" actId="20577"/>
          <ac:spMkLst>
            <pc:docMk/>
            <pc:sldMk cId="0" sldId="35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3:48.267" v="128" actId="20577"/>
        <pc:sldMkLst>
          <pc:docMk/>
          <pc:sldMk cId="0" sldId="351"/>
        </pc:sldMkLst>
        <pc:spChg chg="mod">
          <ac:chgData name="DUBUIS Julien" userId="d507d28b-ef1c-4d40-92b7-eb3c03f99f97" providerId="ADAL" clId="{ED0C5EE4-3AC6-4E17-BFA4-EBE678E45FFE}" dt="2023-08-01T19:03:48.267" v="128" actId="20577"/>
          <ac:spMkLst>
            <pc:docMk/>
            <pc:sldMk cId="0" sldId="35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3:43.432" v="124" actId="20577"/>
        <pc:sldMkLst>
          <pc:docMk/>
          <pc:sldMk cId="0" sldId="352"/>
        </pc:sldMkLst>
        <pc:spChg chg="mod">
          <ac:chgData name="DUBUIS Julien" userId="d507d28b-ef1c-4d40-92b7-eb3c03f99f97" providerId="ADAL" clId="{ED0C5EE4-3AC6-4E17-BFA4-EBE678E45FFE}" dt="2023-08-01T19:03:43.432" v="124" actId="20577"/>
          <ac:spMkLst>
            <pc:docMk/>
            <pc:sldMk cId="0" sldId="35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3:53.059" v="132" actId="20577"/>
        <pc:sldMkLst>
          <pc:docMk/>
          <pc:sldMk cId="0" sldId="353"/>
        </pc:sldMkLst>
        <pc:spChg chg="mod">
          <ac:chgData name="DUBUIS Julien" userId="d507d28b-ef1c-4d40-92b7-eb3c03f99f97" providerId="ADAL" clId="{ED0C5EE4-3AC6-4E17-BFA4-EBE678E45FFE}" dt="2023-08-01T19:03:53.059" v="132" actId="20577"/>
          <ac:spMkLst>
            <pc:docMk/>
            <pc:sldMk cId="0" sldId="35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10.712" v="142" actId="20577"/>
        <pc:sldMkLst>
          <pc:docMk/>
          <pc:sldMk cId="0" sldId="357"/>
        </pc:sldMkLst>
        <pc:spChg chg="mod">
          <ac:chgData name="DUBUIS Julien" userId="d507d28b-ef1c-4d40-92b7-eb3c03f99f97" providerId="ADAL" clId="{ED0C5EE4-3AC6-4E17-BFA4-EBE678E45FFE}" dt="2023-08-01T19:04:10.712" v="142" actId="20577"/>
          <ac:spMkLst>
            <pc:docMk/>
            <pc:sldMk cId="0" sldId="35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01.323" v="134" actId="20577"/>
        <pc:sldMkLst>
          <pc:docMk/>
          <pc:sldMk cId="0" sldId="358"/>
        </pc:sldMkLst>
        <pc:spChg chg="mod">
          <ac:chgData name="DUBUIS Julien" userId="d507d28b-ef1c-4d40-92b7-eb3c03f99f97" providerId="ADAL" clId="{ED0C5EE4-3AC6-4E17-BFA4-EBE678E45FFE}" dt="2023-08-01T19:04:01.323" v="134" actId="20577"/>
          <ac:spMkLst>
            <pc:docMk/>
            <pc:sldMk cId="0" sldId="35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51.251" v="162" actId="20577"/>
        <pc:sldMkLst>
          <pc:docMk/>
          <pc:sldMk cId="0" sldId="359"/>
        </pc:sldMkLst>
        <pc:spChg chg="mod">
          <ac:chgData name="DUBUIS Julien" userId="d507d28b-ef1c-4d40-92b7-eb3c03f99f97" providerId="ADAL" clId="{ED0C5EE4-3AC6-4E17-BFA4-EBE678E45FFE}" dt="2023-08-01T19:04:51.251" v="162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5:05.023" v="168" actId="20577"/>
        <pc:sldMkLst>
          <pc:docMk/>
          <pc:sldMk cId="0" sldId="366"/>
        </pc:sldMkLst>
        <pc:spChg chg="mod">
          <ac:chgData name="DUBUIS Julien" userId="d507d28b-ef1c-4d40-92b7-eb3c03f99f97" providerId="ADAL" clId="{ED0C5EE4-3AC6-4E17-BFA4-EBE678E45FFE}" dt="2023-08-01T19:05:05.023" v="168" actId="20577"/>
          <ac:spMkLst>
            <pc:docMk/>
            <pc:sldMk cId="0" sldId="36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5:29.486" v="179" actId="14100"/>
        <pc:sldMkLst>
          <pc:docMk/>
          <pc:sldMk cId="0" sldId="367"/>
        </pc:sldMkLst>
        <pc:spChg chg="mod">
          <ac:chgData name="DUBUIS Julien" userId="d507d28b-ef1c-4d40-92b7-eb3c03f99f97" providerId="ADAL" clId="{ED0C5EE4-3AC6-4E17-BFA4-EBE678E45FFE}" dt="2023-08-01T19:05:29.486" v="179" actId="14100"/>
          <ac:spMkLst>
            <pc:docMk/>
            <pc:sldMk cId="0" sldId="3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14.951" v="144" actId="20577"/>
        <pc:sldMkLst>
          <pc:docMk/>
          <pc:sldMk cId="0" sldId="513"/>
        </pc:sldMkLst>
        <pc:spChg chg="mod">
          <ac:chgData name="DUBUIS Julien" userId="d507d28b-ef1c-4d40-92b7-eb3c03f99f97" providerId="ADAL" clId="{ED0C5EE4-3AC6-4E17-BFA4-EBE678E45FFE}" dt="2023-08-01T19:04:14.951" v="144" actId="20577"/>
          <ac:spMkLst>
            <pc:docMk/>
            <pc:sldMk cId="0" sldId="51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22.182" v="150" actId="20577"/>
        <pc:sldMkLst>
          <pc:docMk/>
          <pc:sldMk cId="0" sldId="514"/>
        </pc:sldMkLst>
        <pc:spChg chg="mod">
          <ac:chgData name="DUBUIS Julien" userId="d507d28b-ef1c-4d40-92b7-eb3c03f99f97" providerId="ADAL" clId="{ED0C5EE4-3AC6-4E17-BFA4-EBE678E45FFE}" dt="2023-08-01T19:04:22.182" v="150" actId="20577"/>
          <ac:spMkLst>
            <pc:docMk/>
            <pc:sldMk cId="0" sldId="51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28.690" v="152" actId="20577"/>
        <pc:sldMkLst>
          <pc:docMk/>
          <pc:sldMk cId="0" sldId="515"/>
        </pc:sldMkLst>
        <pc:spChg chg="mod">
          <ac:chgData name="DUBUIS Julien" userId="d507d28b-ef1c-4d40-92b7-eb3c03f99f97" providerId="ADAL" clId="{ED0C5EE4-3AC6-4E17-BFA4-EBE678E45FFE}" dt="2023-08-01T19:04:28.690" v="152" actId="20577"/>
          <ac:spMkLst>
            <pc:docMk/>
            <pc:sldMk cId="0" sldId="51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ED0C5EE4-3AC6-4E17-BFA4-EBE678E45FFE}" dt="2023-08-01T19:04:35.440" v="158" actId="20577"/>
        <pc:sldMkLst>
          <pc:docMk/>
          <pc:sldMk cId="0" sldId="516"/>
        </pc:sldMkLst>
        <pc:spChg chg="mod">
          <ac:chgData name="DUBUIS Julien" userId="d507d28b-ef1c-4d40-92b7-eb3c03f99f97" providerId="ADAL" clId="{ED0C5EE4-3AC6-4E17-BFA4-EBE678E45FFE}" dt="2023-08-01T19:04:35.440" v="158" actId="20577"/>
          <ac:spMkLst>
            <pc:docMk/>
            <pc:sldMk cId="0" sldId="51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AFB6-300C-4CD9-BD6A-EFD6879FC3D0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88B6-2060-41CC-B816-60C98ACFE84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65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185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02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9314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215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730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3751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981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9550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247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283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514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638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460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0076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0912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6882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6204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8185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4419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9273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3789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cœur utilise</a:t>
            </a:r>
            <a:r>
              <a:rPr lang="fr-CH" baseline="0" dirty="0"/>
              <a:t> pour son propre fonctionnement 1/20 de la totalité (5l) du sang pompé par minute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026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4590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cœur utilise</a:t>
            </a:r>
            <a:r>
              <a:rPr lang="fr-CH" baseline="0" dirty="0"/>
              <a:t> pour son propre fonctionnement 1/20 de la totalité (5l) du sang pompé par minute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1270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3276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cœur utilise</a:t>
            </a:r>
            <a:r>
              <a:rPr lang="fr-CH" baseline="0" dirty="0"/>
              <a:t> pour son propre fonctionnement 1/20 de la totalité (5l) du sang pompé par minute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645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745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901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64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305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706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rôle de chaque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D88B6-2060-41CC-B816-60C98ACFE841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725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C0C7-EBED-4C0A-9EEF-9FCB0A377A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0BA5-CAE0-44C4-BFC6-56613655C15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DDE5-9066-4018-9D9C-467E1EFE4A1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E343-2519-4985-B635-AFF7410FDC3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C207-5DF8-4ADC-A531-27EF3A69F97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0BFC-C30C-4010-A48E-2D0CBDC2EE2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59A9-239C-474C-85FF-2DAEFBC7F48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214-5863-4C2F-8546-C1409A1AC82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2A72-929A-4457-9832-F0B37F2B53A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4DF9-D5F2-485B-BAE5-4F2221E7002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D4C-4DC3-472B-B218-44B4A93DE2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38EF-14A6-4AA1-9CBB-F4802BDDE7D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Le cœur</a:t>
            </a:r>
          </a:p>
        </p:txBody>
      </p:sp>
      <p:pic>
        <p:nvPicPr>
          <p:cNvPr id="11266" name="Picture 2" descr="http://college-de-vevey.vd.ch/maitres/cours_homepage/circulation_sanguine/images/coeu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924550" cy="353377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supérieures: 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oreillettes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 rot="20879935">
            <a:off x="4287241" y="3611047"/>
            <a:ext cx="727409" cy="628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 rot="1513990">
            <a:off x="3022984" y="3653244"/>
            <a:ext cx="622269" cy="95818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143240" y="3845486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Entrées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684AB7-3FBA-5EEE-BBE1-E9DD4D67BDC0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supérieures: 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oreillettes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 rot="20879935">
            <a:off x="4287241" y="3611047"/>
            <a:ext cx="727409" cy="628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 rot="1513990">
            <a:off x="3022984" y="3653244"/>
            <a:ext cx="622269" cy="95818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143240" y="2928934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Les parois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B472E7-A68C-5CFB-7EC0-906C767DB4A9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inférieures: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angle isocèle 12"/>
          <p:cNvSpPr/>
          <p:nvPr/>
        </p:nvSpPr>
        <p:spPr>
          <a:xfrm rot="8214064">
            <a:off x="3520988" y="4766134"/>
            <a:ext cx="928694" cy="114300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4500562" y="4500570"/>
            <a:ext cx="642942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4CBD11-2681-9549-ED3E-BD7DB1AC2A7C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inférieures: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00792" cy="3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44C289-10BA-4CF6-F115-55A616F23AC0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inférieures: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angle isocèle 12"/>
          <p:cNvSpPr/>
          <p:nvPr/>
        </p:nvSpPr>
        <p:spPr>
          <a:xfrm rot="8214064">
            <a:off x="3520988" y="4766134"/>
            <a:ext cx="928694" cy="114300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4500562" y="4500570"/>
            <a:ext cx="642942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428992" y="4896161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Sorties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B2AD98-C9C6-DB7B-B182-B2245112838D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inférieures: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riangle isocèle 12"/>
          <p:cNvSpPr/>
          <p:nvPr/>
        </p:nvSpPr>
        <p:spPr>
          <a:xfrm rot="8214064">
            <a:off x="3520988" y="4766134"/>
            <a:ext cx="928694" cy="1143008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4500562" y="4500570"/>
            <a:ext cx="642942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2357422" y="5929330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Les parois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22EC4E-750A-BD86-977B-B13674207DA8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995309" cy="49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inférieures: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00792" cy="3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000232" y="3429000"/>
            <a:ext cx="47149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= pompes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F39164-AD86-DED0-6B04-8C8E86C86F38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droite: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367E93-8066-6AA9-9AE2-4082B7EA2186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droite: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00166" y="2428868"/>
            <a:ext cx="1214446" cy="4286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786446" y="2786058"/>
            <a:ext cx="1357322" cy="35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428728" y="2928934"/>
            <a:ext cx="1357322" cy="35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3214678" y="2714620"/>
            <a:ext cx="1571636" cy="285752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28728" y="5500702"/>
            <a:ext cx="1357322" cy="35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16"/>
          <p:cNvCxnSpPr/>
          <p:nvPr/>
        </p:nvCxnSpPr>
        <p:spPr>
          <a:xfrm>
            <a:off x="6156176" y="4077072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C38003E-253C-EEC2-7A3A-C27628FF16E8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608384">
            <a:off x="625493" y="2650560"/>
            <a:ext cx="7772400" cy="1470025"/>
          </a:xfrm>
        </p:spPr>
        <p:txBody>
          <a:bodyPr>
            <a:normAutofit/>
          </a:bodyPr>
          <a:lstStyle/>
          <a:p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droite: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00792" cy="3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00166" y="3500438"/>
            <a:ext cx="1000132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5857884" y="3357562"/>
            <a:ext cx="1357322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1500166" y="2928934"/>
            <a:ext cx="1357322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500166" y="2643182"/>
            <a:ext cx="1357322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1500166" y="5929330"/>
            <a:ext cx="1357322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C17BE0-6291-1D84-4C8F-3D7F6DFBBFB6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gauche: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FD276C-52EA-4343-D0C5-945E30B02A6B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gauche: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715008" y="2500306"/>
            <a:ext cx="5000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786446" y="3429000"/>
            <a:ext cx="142876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500166" y="3714752"/>
            <a:ext cx="10715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64C839-DADA-BE62-B4C3-717CB95EF843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Partie gauche: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00792" cy="3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857884" y="3571876"/>
            <a:ext cx="142876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5857884" y="2928934"/>
            <a:ext cx="92869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1500166" y="3786190"/>
            <a:ext cx="114300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25EE42-CFCE-C408-5EE9-90B319FC1F66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Partie droite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4098" name="Picture 2" descr="La circulation sangu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28786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Partie droite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4098" name="Picture 2" descr="La circulation sangu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28786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4500562" y="2571744"/>
            <a:ext cx="1214446" cy="3571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Partie gauche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4098" name="Picture 2" descr="La circulation sangu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41" y="1528786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gros vaisseaux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Partie gauche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4098" name="Picture 2" descr="La circulation sangu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41" y="1528786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4786314" y="4714884"/>
            <a:ext cx="1214446" cy="2857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1928802"/>
            <a:ext cx="8929718" cy="2714644"/>
          </a:xfrm>
        </p:spPr>
        <p:txBody>
          <a:bodyPr>
            <a:no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Qu’est-ce qui assure une circulation à sens unique dans le cœur 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28</a:t>
            </a:fld>
            <a:endParaRPr lang="fr-C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valves: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valves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auriculo-ventriculaires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tricuspide</a:t>
            </a:r>
            <a:r>
              <a:rPr lang="fr-C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(droite)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mitrale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(gauche)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9560" y="671436"/>
            <a:ext cx="11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localisation et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dimensions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80" y="1903433"/>
            <a:ext cx="8229600" cy="4525963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Poids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moyen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250 g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1026" name="Picture 2" descr="http://www.mutieg.fr/image/prevention/urgence/Po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1885950" cy="1752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3786214" cy="28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5709" y="671436"/>
            <a:ext cx="16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30 / 40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9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03258"/>
            <a:ext cx="7215238" cy="47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1538" y="4143380"/>
            <a:ext cx="1500198" cy="4286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215074" y="3643314"/>
            <a:ext cx="185738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1071538" y="4929198"/>
            <a:ext cx="1500198" cy="4286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valves: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valves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auriculo-ventriculaires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tricuspide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(droite)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mitrale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(gauche)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de l’aorte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9560" y="671436"/>
            <a:ext cx="110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5709" y="671436"/>
            <a:ext cx="16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 / 40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9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03258"/>
            <a:ext cx="7215238" cy="47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215074" y="4071942"/>
            <a:ext cx="150019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valves: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valves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auriculo-ventriculaires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tricuspide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(droite)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mitrale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(gauche)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de l’aorte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La valve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tronc pulmonaire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17552" y="671436"/>
            <a:ext cx="124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5709" y="671436"/>
            <a:ext cx="16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 / 40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9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03258"/>
            <a:ext cx="7215238" cy="47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15074" y="3357562"/>
            <a:ext cx="1500198" cy="2857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valves cardiaques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40-41</a:t>
            </a:r>
          </a:p>
        </p:txBody>
      </p:sp>
      <p:pic>
        <p:nvPicPr>
          <p:cNvPr id="1026" name="Picture 2" descr="Le fonctionnement des va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41" y="1402035"/>
            <a:ext cx="56673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7544" y="2924944"/>
            <a:ext cx="820891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Sur quoi reposent 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ouverture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fermeture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valves cardiaques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circulation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coronarienne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14646"/>
            <a:ext cx="8229600" cy="614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Pourquoi le cœur doit-il être vascularisé?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Pourquoi le cœur doit-il être vascularisé?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- Recevoir de l’O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et du glucose → ? 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circulation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coronarienne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8868"/>
            <a:ext cx="8472518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Pourquoi le cœur doit-il être vascularisé?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- Recevoir de l’O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et du glucose → ENERGIE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circulation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coronarienne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 / 41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circulation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coronarienne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63311"/>
            <a:ext cx="7072362" cy="46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0100" y="4286256"/>
            <a:ext cx="1714512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143636" y="4357694"/>
            <a:ext cx="185738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les dimensions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5" name="Picture 1" descr="Localisa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1"/>
            <a:ext cx="7072362" cy="51335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32240" y="5445224"/>
            <a:ext cx="93610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732240" y="6093296"/>
            <a:ext cx="93610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circulation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coronarienne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43565"/>
            <a:ext cx="8001056" cy="42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00100" y="4000504"/>
            <a:ext cx="1571636" cy="35719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enveloppes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la paroi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37-38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67" y="1774078"/>
            <a:ext cx="8320137" cy="3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71670" y="2571744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523626" y="3647874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300192" y="1991690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space réservé du contenu 9"/>
          <p:cNvSpPr>
            <a:spLocks noGrp="1"/>
          </p:cNvSpPr>
          <p:nvPr>
            <p:ph idx="1"/>
          </p:nvPr>
        </p:nvSpPr>
        <p:spPr>
          <a:xfrm>
            <a:off x="457200" y="5518183"/>
            <a:ext cx="8229600" cy="696899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Péricarde → liquide lubrifiant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707904" y="3140968"/>
            <a:ext cx="1296144" cy="23762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enveloppes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paroi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5518183"/>
            <a:ext cx="8229600" cy="696899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Trois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couches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67" y="1774078"/>
            <a:ext cx="8320137" cy="3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572264" y="3643314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357950" y="4214818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6357950" y="4572008"/>
            <a:ext cx="92869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37-38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parties: cœur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droit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&amp; cœur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gauche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 rot="20879935">
            <a:off x="4351171" y="3595239"/>
            <a:ext cx="727409" cy="2075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16"/>
          <p:cNvCxnSpPr/>
          <p:nvPr/>
        </p:nvCxnSpPr>
        <p:spPr>
          <a:xfrm>
            <a:off x="5786446" y="5500702"/>
            <a:ext cx="114300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000892" y="5214950"/>
            <a:ext cx="12144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cloison</a:t>
            </a:r>
          </a:p>
        </p:txBody>
      </p:sp>
      <p:sp>
        <p:nvSpPr>
          <p:cNvPr id="19" name="Ellipse 18"/>
          <p:cNvSpPr/>
          <p:nvPr/>
        </p:nvSpPr>
        <p:spPr>
          <a:xfrm rot="20029138">
            <a:off x="3278693" y="3706539"/>
            <a:ext cx="710069" cy="207443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supérieures: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oreillettes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2050" name="Picture 2" descr="L'anatomie macroscopique du coeu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51953"/>
            <a:ext cx="6072230" cy="39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 rot="20879935">
            <a:off x="4287241" y="3611047"/>
            <a:ext cx="727409" cy="628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 rot="1513990">
            <a:off x="3022984" y="3653244"/>
            <a:ext cx="622269" cy="95818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5C6B80-8FAC-7770-8071-E95B4A72AE69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les gros vaisseaux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cavités supérieures: 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oreillettes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00792" cy="3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8CCEE6-621D-BF41-3B44-8B707A1D5199}"/>
              </a:ext>
            </a:extLst>
          </p:cNvPr>
          <p:cNvSpPr txBox="1"/>
          <p:nvPr/>
        </p:nvSpPr>
        <p:spPr>
          <a:xfrm>
            <a:off x="7524328" y="671436"/>
            <a:ext cx="14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38-39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Affichage à l'écran (4:3)</PresentationFormat>
  <Paragraphs>252</Paragraphs>
  <Slides>40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Thème Office</vt:lpstr>
      <vt:lpstr>Le cœur</vt:lpstr>
      <vt:lpstr>L’anatomie</vt:lpstr>
      <vt:lpstr>La localisation et les dimensions</vt:lpstr>
      <vt:lpstr>La localisation et les dimensions</vt:lpstr>
      <vt:lpstr>Les enveloppes et la paroi</vt:lpstr>
      <vt:lpstr>Les enveloppes et la paroi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Les cavités et les gros vaisseaux du cœur</vt:lpstr>
      <vt:lpstr>Qu’est-ce qui assure une circulation à sens unique dans le cœur ?</vt:lpstr>
      <vt:lpstr>Les valves cardiaques</vt:lpstr>
      <vt:lpstr>Les valves cardiaques</vt:lpstr>
      <vt:lpstr>Les valves cardiaques</vt:lpstr>
      <vt:lpstr>Les valves cardiaques</vt:lpstr>
      <vt:lpstr>Les valves cardiaques</vt:lpstr>
      <vt:lpstr>Les valves cardiaques</vt:lpstr>
      <vt:lpstr>Les valves cardiaques</vt:lpstr>
      <vt:lpstr>La circulation coronarienne</vt:lpstr>
      <vt:lpstr>La circulation coronarienne</vt:lpstr>
      <vt:lpstr>La circulation coronarienne</vt:lpstr>
      <vt:lpstr>La circulation coronarienne</vt:lpstr>
      <vt:lpstr>La circulation coronarienne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cœur</dc:title>
  <dc:creator>HP2730</dc:creator>
  <cp:lastModifiedBy>DUBUIS Julien</cp:lastModifiedBy>
  <cp:revision>166</cp:revision>
  <dcterms:created xsi:type="dcterms:W3CDTF">2010-11-29T11:01:47Z</dcterms:created>
  <dcterms:modified xsi:type="dcterms:W3CDTF">2023-08-01T19:05:33Z</dcterms:modified>
</cp:coreProperties>
</file>