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8" r:id="rId2"/>
    <p:sldId id="305" r:id="rId3"/>
    <p:sldId id="261" r:id="rId4"/>
    <p:sldId id="262" r:id="rId5"/>
    <p:sldId id="267" r:id="rId6"/>
    <p:sldId id="266" r:id="rId7"/>
    <p:sldId id="269" r:id="rId8"/>
    <p:sldId id="270" r:id="rId9"/>
    <p:sldId id="271" r:id="rId10"/>
    <p:sldId id="273" r:id="rId11"/>
    <p:sldId id="274" r:id="rId12"/>
    <p:sldId id="275" r:id="rId13"/>
    <p:sldId id="272" r:id="rId14"/>
    <p:sldId id="277" r:id="rId15"/>
    <p:sldId id="278" r:id="rId16"/>
    <p:sldId id="279" r:id="rId17"/>
    <p:sldId id="280" r:id="rId18"/>
    <p:sldId id="281" r:id="rId19"/>
    <p:sldId id="297" r:id="rId20"/>
    <p:sldId id="287" r:id="rId21"/>
    <p:sldId id="299" r:id="rId22"/>
    <p:sldId id="290" r:id="rId23"/>
    <p:sldId id="291" r:id="rId24"/>
    <p:sldId id="303" r:id="rId25"/>
    <p:sldId id="304" r:id="rId26"/>
    <p:sldId id="295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843ED63D-D6C1-44DD-8DCB-4DA581452D19}"/>
    <pc:docChg chg="modSld">
      <pc:chgData name="DUBUIS Julien" userId="d507d28b-ef1c-4d40-92b7-eb3c03f99f97" providerId="ADAL" clId="{843ED63D-D6C1-44DD-8DCB-4DA581452D19}" dt="2022-08-05T09:28:23.313" v="26" actId="20577"/>
      <pc:docMkLst>
        <pc:docMk/>
      </pc:docMkLst>
      <pc:sldChg chg="modSp mod">
        <pc:chgData name="DUBUIS Julien" userId="d507d28b-ef1c-4d40-92b7-eb3c03f99f97" providerId="ADAL" clId="{843ED63D-D6C1-44DD-8DCB-4DA581452D19}" dt="2022-08-05T09:23:47.801" v="3" actId="20577"/>
        <pc:sldMkLst>
          <pc:docMk/>
          <pc:sldMk cId="0" sldId="259"/>
        </pc:sldMkLst>
        <pc:spChg chg="mod">
          <ac:chgData name="DUBUIS Julien" userId="d507d28b-ef1c-4d40-92b7-eb3c03f99f97" providerId="ADAL" clId="{843ED63D-D6C1-44DD-8DCB-4DA581452D19}" dt="2022-08-05T09:23:47.801" v="3" actId="20577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3:53.323" v="5" actId="20577"/>
        <pc:sldMkLst>
          <pc:docMk/>
          <pc:sldMk cId="0" sldId="262"/>
        </pc:sldMkLst>
        <pc:spChg chg="mod">
          <ac:chgData name="DUBUIS Julien" userId="d507d28b-ef1c-4d40-92b7-eb3c03f99f97" providerId="ADAL" clId="{843ED63D-D6C1-44DD-8DCB-4DA581452D19}" dt="2022-08-05T09:23:53.323" v="5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4:02.934" v="9" actId="20577"/>
        <pc:sldMkLst>
          <pc:docMk/>
          <pc:sldMk cId="0" sldId="266"/>
        </pc:sldMkLst>
        <pc:spChg chg="mod">
          <ac:chgData name="DUBUIS Julien" userId="d507d28b-ef1c-4d40-92b7-eb3c03f99f97" providerId="ADAL" clId="{843ED63D-D6C1-44DD-8DCB-4DA581452D19}" dt="2022-08-05T09:24:02.934" v="9" actId="20577"/>
          <ac:spMkLst>
            <pc:docMk/>
            <pc:sldMk cId="0" sldId="26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3:59.093" v="7" actId="20577"/>
        <pc:sldMkLst>
          <pc:docMk/>
          <pc:sldMk cId="0" sldId="267"/>
        </pc:sldMkLst>
        <pc:spChg chg="mod">
          <ac:chgData name="DUBUIS Julien" userId="d507d28b-ef1c-4d40-92b7-eb3c03f99f97" providerId="ADAL" clId="{843ED63D-D6C1-44DD-8DCB-4DA581452D19}" dt="2022-08-05T09:23:59.093" v="7" actId="20577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5:52.842" v="15" actId="20577"/>
        <pc:sldMkLst>
          <pc:docMk/>
          <pc:sldMk cId="0" sldId="273"/>
        </pc:sldMkLst>
        <pc:spChg chg="mod">
          <ac:chgData name="DUBUIS Julien" userId="d507d28b-ef1c-4d40-92b7-eb3c03f99f97" providerId="ADAL" clId="{843ED63D-D6C1-44DD-8DCB-4DA581452D19}" dt="2022-08-05T09:25:52.842" v="15" actId="20577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8:23.313" v="26" actId="20577"/>
        <pc:sldMkLst>
          <pc:docMk/>
          <pc:sldMk cId="0" sldId="295"/>
        </pc:sldMkLst>
        <pc:spChg chg="mod">
          <ac:chgData name="DUBUIS Julien" userId="d507d28b-ef1c-4d40-92b7-eb3c03f99f97" providerId="ADAL" clId="{843ED63D-D6C1-44DD-8DCB-4DA581452D19}" dt="2022-08-05T09:28:23.313" v="26" actId="20577"/>
          <ac:spMkLst>
            <pc:docMk/>
            <pc:sldMk cId="0" sldId="2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3:39.264" v="1" actId="20577"/>
        <pc:sldMkLst>
          <pc:docMk/>
          <pc:sldMk cId="2370866615" sldId="298"/>
        </pc:sldMkLst>
        <pc:spChg chg="mod">
          <ac:chgData name="DUBUIS Julien" userId="d507d28b-ef1c-4d40-92b7-eb3c03f99f97" providerId="ADAL" clId="{843ED63D-D6C1-44DD-8DCB-4DA581452D19}" dt="2022-08-05T09:23:39.264" v="1" actId="20577"/>
          <ac:spMkLst>
            <pc:docMk/>
            <pc:sldMk cId="2370866615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7:02.454" v="17" actId="20577"/>
        <pc:sldMkLst>
          <pc:docMk/>
          <pc:sldMk cId="3805597623" sldId="301"/>
        </pc:sldMkLst>
        <pc:spChg chg="mod">
          <ac:chgData name="DUBUIS Julien" userId="d507d28b-ef1c-4d40-92b7-eb3c03f99f97" providerId="ADAL" clId="{843ED63D-D6C1-44DD-8DCB-4DA581452D19}" dt="2022-08-05T09:27:02.454" v="17" actId="20577"/>
          <ac:spMkLst>
            <pc:docMk/>
            <pc:sldMk cId="3805597623" sldId="30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43ED63D-D6C1-44DD-8DCB-4DA581452D19}" dt="2022-08-05T09:28:14.678" v="24" actId="14100"/>
        <pc:sldMkLst>
          <pc:docMk/>
          <pc:sldMk cId="3299411899" sldId="303"/>
        </pc:sldMkLst>
        <pc:spChg chg="mod">
          <ac:chgData name="DUBUIS Julien" userId="d507d28b-ef1c-4d40-92b7-eb3c03f99f97" providerId="ADAL" clId="{843ED63D-D6C1-44DD-8DCB-4DA581452D19}" dt="2022-08-05T09:28:14.678" v="24" actId="14100"/>
          <ac:spMkLst>
            <pc:docMk/>
            <pc:sldMk cId="3299411899" sldId="303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0F071512-DEC9-400C-A490-4994623E9355}"/>
    <pc:docChg chg="addSld delSld modSld sldOrd delMainMaster">
      <pc:chgData name="DUBUIS Julien" userId="d507d28b-ef1c-4d40-92b7-eb3c03f99f97" providerId="ADAL" clId="{0F071512-DEC9-400C-A490-4994623E9355}" dt="2022-09-28T06:37:21.957" v="7" actId="47"/>
      <pc:docMkLst>
        <pc:docMk/>
      </pc:docMkLst>
      <pc:sldChg chg="del">
        <pc:chgData name="DUBUIS Julien" userId="d507d28b-ef1c-4d40-92b7-eb3c03f99f97" providerId="ADAL" clId="{0F071512-DEC9-400C-A490-4994623E9355}" dt="2022-09-28T06:37:21.957" v="7" actId="47"/>
        <pc:sldMkLst>
          <pc:docMk/>
          <pc:sldMk cId="0" sldId="259"/>
        </pc:sldMkLst>
      </pc:sldChg>
      <pc:sldChg chg="add del">
        <pc:chgData name="DUBUIS Julien" userId="d507d28b-ef1c-4d40-92b7-eb3c03f99f97" providerId="ADAL" clId="{0F071512-DEC9-400C-A490-4994623E9355}" dt="2022-09-28T06:36:41.800" v="1" actId="47"/>
        <pc:sldMkLst>
          <pc:docMk/>
          <pc:sldMk cId="2370080985" sldId="305"/>
        </pc:sldMkLst>
      </pc:sldChg>
      <pc:sldChg chg="addSp modSp add ord modAnim">
        <pc:chgData name="DUBUIS Julien" userId="d507d28b-ef1c-4d40-92b7-eb3c03f99f97" providerId="ADAL" clId="{0F071512-DEC9-400C-A490-4994623E9355}" dt="2022-09-28T06:37:10.750" v="6"/>
        <pc:sldMkLst>
          <pc:docMk/>
          <pc:sldMk cId="3678201718" sldId="305"/>
        </pc:sldMkLst>
        <pc:spChg chg="mod">
          <ac:chgData name="DUBUIS Julien" userId="d507d28b-ef1c-4d40-92b7-eb3c03f99f97" providerId="ADAL" clId="{0F071512-DEC9-400C-A490-4994623E9355}" dt="2022-09-28T06:37:03.979" v="5"/>
          <ac:spMkLst>
            <pc:docMk/>
            <pc:sldMk cId="3678201718" sldId="305"/>
            <ac:spMk id="3" creationId="{00000000-0000-0000-0000-000000000000}"/>
          </ac:spMkLst>
        </pc:spChg>
        <pc:picChg chg="add mod">
          <ac:chgData name="DUBUIS Julien" userId="d507d28b-ef1c-4d40-92b7-eb3c03f99f97" providerId="ADAL" clId="{0F071512-DEC9-400C-A490-4994623E9355}" dt="2022-09-28T06:37:10.750" v="6"/>
          <ac:picMkLst>
            <pc:docMk/>
            <pc:sldMk cId="3678201718" sldId="305"/>
            <ac:picMk id="6" creationId="{9A4DFA1D-0878-8E4D-4476-DDAC204CD322}"/>
          </ac:picMkLst>
        </pc:picChg>
      </pc:sldChg>
      <pc:sldMasterChg chg="del delSldLayout">
        <pc:chgData name="DUBUIS Julien" userId="d507d28b-ef1c-4d40-92b7-eb3c03f99f97" providerId="ADAL" clId="{0F071512-DEC9-400C-A490-4994623E9355}" dt="2022-09-28T06:37:21.957" v="7" actId="47"/>
        <pc:sldMasterMkLst>
          <pc:docMk/>
          <pc:sldMasterMk cId="603521420" sldId="2147483660"/>
        </pc:sldMasterMkLst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1325313732" sldId="2147483661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2663472828" sldId="2147483662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2448208432" sldId="2147483663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2953148081" sldId="2147483664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3144957795" sldId="2147483665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3433767787" sldId="2147483666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3864078341" sldId="2147483667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1498122211" sldId="2147483668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3708914128" sldId="2147483669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1650188576" sldId="2147483670"/>
          </pc:sldLayoutMkLst>
        </pc:sldLayoutChg>
        <pc:sldLayoutChg chg="del">
          <pc:chgData name="DUBUIS Julien" userId="d507d28b-ef1c-4d40-92b7-eb3c03f99f97" providerId="ADAL" clId="{0F071512-DEC9-400C-A490-4994623E9355}" dt="2022-09-28T06:37:21.957" v="7" actId="47"/>
          <pc:sldLayoutMkLst>
            <pc:docMk/>
            <pc:sldMasterMk cId="603521420" sldId="2147483660"/>
            <pc:sldLayoutMk cId="3055786816" sldId="2147483671"/>
          </pc:sldLayoutMkLst>
        </pc:sldLayoutChg>
      </pc:sldMasterChg>
    </pc:docChg>
  </pc:docChgLst>
  <pc:docChgLst>
    <pc:chgData name="DUBUIS Julien" userId="d507d28b-ef1c-4d40-92b7-eb3c03f99f97" providerId="ADAL" clId="{250FCED2-4515-4EEF-8690-75CD06956F4B}"/>
    <pc:docChg chg="modSld">
      <pc:chgData name="DUBUIS Julien" userId="d507d28b-ef1c-4d40-92b7-eb3c03f99f97" providerId="ADAL" clId="{250FCED2-4515-4EEF-8690-75CD06956F4B}" dt="2022-01-06T10:35:21.465" v="0"/>
      <pc:docMkLst>
        <pc:docMk/>
      </pc:docMkLst>
      <pc:sldChg chg="modSp setBg">
        <pc:chgData name="DUBUIS Julien" userId="d507d28b-ef1c-4d40-92b7-eb3c03f99f97" providerId="ADAL" clId="{250FCED2-4515-4EEF-8690-75CD06956F4B}" dt="2022-01-06T10:35:21.465" v="0"/>
        <pc:sldMkLst>
          <pc:docMk/>
          <pc:sldMk cId="0" sldId="259"/>
        </pc:sldMkLst>
        <pc:spChg chg="mod">
          <ac:chgData name="DUBUIS Julien" userId="d507d28b-ef1c-4d40-92b7-eb3c03f99f97" providerId="ADAL" clId="{250FCED2-4515-4EEF-8690-75CD06956F4B}" dt="2022-01-06T10:35:21.465" v="0"/>
          <ac:spMkLst>
            <pc:docMk/>
            <pc:sldMk cId="0" sldId="259"/>
            <ac:spMk id="4" creationId="{00000000-0000-0000-0000-000000000000}"/>
          </ac:spMkLst>
        </pc:spChg>
      </pc:sldChg>
    </pc:docChg>
  </pc:docChgLst>
  <pc:docChgLst>
    <pc:chgData name="DUBUIS Julien" userId="d507d28b-ef1c-4d40-92b7-eb3c03f99f97" providerId="ADAL" clId="{B0E51F6B-F6DB-47FD-8FE9-7D6F94984726}"/>
    <pc:docChg chg="undo custSel delSld modSld">
      <pc:chgData name="DUBUIS Julien" userId="d507d28b-ef1c-4d40-92b7-eb3c03f99f97" providerId="ADAL" clId="{B0E51F6B-F6DB-47FD-8FE9-7D6F94984726}" dt="2023-08-01T18:25:33.480" v="52" actId="20577"/>
      <pc:docMkLst>
        <pc:docMk/>
      </pc:docMkLst>
      <pc:sldChg chg="modSp mod">
        <pc:chgData name="DUBUIS Julien" userId="d507d28b-ef1c-4d40-92b7-eb3c03f99f97" providerId="ADAL" clId="{B0E51F6B-F6DB-47FD-8FE9-7D6F94984726}" dt="2023-08-01T18:20:51.103" v="3" actId="20577"/>
        <pc:sldMkLst>
          <pc:docMk/>
          <pc:sldMk cId="0" sldId="262"/>
        </pc:sldMkLst>
        <pc:spChg chg="mod">
          <ac:chgData name="DUBUIS Julien" userId="d507d28b-ef1c-4d40-92b7-eb3c03f99f97" providerId="ADAL" clId="{B0E51F6B-F6DB-47FD-8FE9-7D6F94984726}" dt="2023-08-01T18:20:51.103" v="3" actId="20577"/>
          <ac:spMkLst>
            <pc:docMk/>
            <pc:sldMk cId="0" sldId="262"/>
            <ac:spMk id="6" creationId="{00000000-0000-0000-0000-000000000000}"/>
          </ac:spMkLst>
        </pc:spChg>
      </pc:sldChg>
      <pc:sldChg chg="addSp delSp mod">
        <pc:chgData name="DUBUIS Julien" userId="d507d28b-ef1c-4d40-92b7-eb3c03f99f97" providerId="ADAL" clId="{B0E51F6B-F6DB-47FD-8FE9-7D6F94984726}" dt="2023-08-01T18:21:51.138" v="9" actId="478"/>
        <pc:sldMkLst>
          <pc:docMk/>
          <pc:sldMk cId="0" sldId="266"/>
        </pc:sldMkLst>
        <pc:spChg chg="del">
          <ac:chgData name="DUBUIS Julien" userId="d507d28b-ef1c-4d40-92b7-eb3c03f99f97" providerId="ADAL" clId="{B0E51F6B-F6DB-47FD-8FE9-7D6F94984726}" dt="2023-08-01T18:21:51.138" v="9" actId="478"/>
          <ac:spMkLst>
            <pc:docMk/>
            <pc:sldMk cId="0" sldId="266"/>
            <ac:spMk id="6" creationId="{00000000-0000-0000-0000-000000000000}"/>
          </ac:spMkLst>
        </pc:spChg>
        <pc:picChg chg="add del">
          <ac:chgData name="DUBUIS Julien" userId="d507d28b-ef1c-4d40-92b7-eb3c03f99f97" providerId="ADAL" clId="{B0E51F6B-F6DB-47FD-8FE9-7D6F94984726}" dt="2023-08-01T18:21:46.817" v="8" actId="478"/>
          <ac:picMkLst>
            <pc:docMk/>
            <pc:sldMk cId="0" sldId="266"/>
            <ac:picMk id="5" creationId="{00000000-0000-0000-0000-000000000000}"/>
          </ac:picMkLst>
        </pc:picChg>
      </pc:sldChg>
      <pc:sldChg chg="delSp modSp mod">
        <pc:chgData name="DUBUIS Julien" userId="d507d28b-ef1c-4d40-92b7-eb3c03f99f97" providerId="ADAL" clId="{B0E51F6B-F6DB-47FD-8FE9-7D6F94984726}" dt="2023-08-01T18:21:40.832" v="6" actId="478"/>
        <pc:sldMkLst>
          <pc:docMk/>
          <pc:sldMk cId="0" sldId="267"/>
        </pc:sldMkLst>
        <pc:spChg chg="del mod">
          <ac:chgData name="DUBUIS Julien" userId="d507d28b-ef1c-4d40-92b7-eb3c03f99f97" providerId="ADAL" clId="{B0E51F6B-F6DB-47FD-8FE9-7D6F94984726}" dt="2023-08-01T18:21:40.832" v="6" actId="478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2:25.057" v="11" actId="20577"/>
        <pc:sldMkLst>
          <pc:docMk/>
          <pc:sldMk cId="0" sldId="271"/>
        </pc:sldMkLst>
        <pc:spChg chg="mod">
          <ac:chgData name="DUBUIS Julien" userId="d507d28b-ef1c-4d40-92b7-eb3c03f99f97" providerId="ADAL" clId="{B0E51F6B-F6DB-47FD-8FE9-7D6F94984726}" dt="2023-08-01T18:22:25.057" v="11" actId="20577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3:30.032" v="21" actId="1038"/>
        <pc:sldMkLst>
          <pc:docMk/>
          <pc:sldMk cId="0" sldId="273"/>
        </pc:sldMkLst>
        <pc:spChg chg="mod">
          <ac:chgData name="DUBUIS Julien" userId="d507d28b-ef1c-4d40-92b7-eb3c03f99f97" providerId="ADAL" clId="{B0E51F6B-F6DB-47FD-8FE9-7D6F94984726}" dt="2023-08-01T18:23:30.032" v="21" actId="1038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3:43.744" v="23" actId="20577"/>
        <pc:sldMkLst>
          <pc:docMk/>
          <pc:sldMk cId="0" sldId="274"/>
        </pc:sldMkLst>
        <pc:spChg chg="mod">
          <ac:chgData name="DUBUIS Julien" userId="d507d28b-ef1c-4d40-92b7-eb3c03f99f97" providerId="ADAL" clId="{B0E51F6B-F6DB-47FD-8FE9-7D6F94984726}" dt="2023-08-01T18:23:43.744" v="23" actId="20577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3:47.687" v="25" actId="20577"/>
        <pc:sldMkLst>
          <pc:docMk/>
          <pc:sldMk cId="0" sldId="275"/>
        </pc:sldMkLst>
        <pc:spChg chg="mod">
          <ac:chgData name="DUBUIS Julien" userId="d507d28b-ef1c-4d40-92b7-eb3c03f99f97" providerId="ADAL" clId="{B0E51F6B-F6DB-47FD-8FE9-7D6F94984726}" dt="2023-08-01T18:23:47.687" v="25" actId="20577"/>
          <ac:spMkLst>
            <pc:docMk/>
            <pc:sldMk cId="0" sldId="27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4:02.201" v="27" actId="20577"/>
        <pc:sldMkLst>
          <pc:docMk/>
          <pc:sldMk cId="0" sldId="278"/>
        </pc:sldMkLst>
        <pc:spChg chg="mod">
          <ac:chgData name="DUBUIS Julien" userId="d507d28b-ef1c-4d40-92b7-eb3c03f99f97" providerId="ADAL" clId="{B0E51F6B-F6DB-47FD-8FE9-7D6F94984726}" dt="2023-08-01T18:24:02.201" v="27" actId="20577"/>
          <ac:spMkLst>
            <pc:docMk/>
            <pc:sldMk cId="0" sldId="2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4:07.103" v="29" actId="20577"/>
        <pc:sldMkLst>
          <pc:docMk/>
          <pc:sldMk cId="0" sldId="279"/>
        </pc:sldMkLst>
        <pc:spChg chg="mod">
          <ac:chgData name="DUBUIS Julien" userId="d507d28b-ef1c-4d40-92b7-eb3c03f99f97" providerId="ADAL" clId="{B0E51F6B-F6DB-47FD-8FE9-7D6F94984726}" dt="2023-08-01T18:24:07.103" v="29" actId="20577"/>
          <ac:spMkLst>
            <pc:docMk/>
            <pc:sldMk cId="0" sldId="27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4:27.911" v="31" actId="20577"/>
        <pc:sldMkLst>
          <pc:docMk/>
          <pc:sldMk cId="0" sldId="281"/>
        </pc:sldMkLst>
        <pc:spChg chg="mod">
          <ac:chgData name="DUBUIS Julien" userId="d507d28b-ef1c-4d40-92b7-eb3c03f99f97" providerId="ADAL" clId="{B0E51F6B-F6DB-47FD-8FE9-7D6F94984726}" dt="2023-08-01T18:24:27.911" v="31" actId="20577"/>
          <ac:spMkLst>
            <pc:docMk/>
            <pc:sldMk cId="0" sldId="2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4:57.260" v="40" actId="20577"/>
        <pc:sldMkLst>
          <pc:docMk/>
          <pc:sldMk cId="0" sldId="291"/>
        </pc:sldMkLst>
        <pc:spChg chg="mod">
          <ac:chgData name="DUBUIS Julien" userId="d507d28b-ef1c-4d40-92b7-eb3c03f99f97" providerId="ADAL" clId="{B0E51F6B-F6DB-47FD-8FE9-7D6F94984726}" dt="2023-08-01T18:24:57.260" v="40" actId="20577"/>
          <ac:spMkLst>
            <pc:docMk/>
            <pc:sldMk cId="0" sldId="2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5:33.480" v="52" actId="20577"/>
        <pc:sldMkLst>
          <pc:docMk/>
          <pc:sldMk cId="0" sldId="295"/>
        </pc:sldMkLst>
        <pc:spChg chg="mod">
          <ac:chgData name="DUBUIS Julien" userId="d507d28b-ef1c-4d40-92b7-eb3c03f99f97" providerId="ADAL" clId="{B0E51F6B-F6DB-47FD-8FE9-7D6F94984726}" dt="2023-08-01T18:25:33.480" v="52" actId="20577"/>
          <ac:spMkLst>
            <pc:docMk/>
            <pc:sldMk cId="0" sldId="2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4:32.340" v="33" actId="20577"/>
        <pc:sldMkLst>
          <pc:docMk/>
          <pc:sldMk cId="0" sldId="297"/>
        </pc:sldMkLst>
        <pc:spChg chg="mod">
          <ac:chgData name="DUBUIS Julien" userId="d507d28b-ef1c-4d40-92b7-eb3c03f99f97" providerId="ADAL" clId="{B0E51F6B-F6DB-47FD-8FE9-7D6F94984726}" dt="2023-08-01T18:24:32.340" v="33" actId="20577"/>
          <ac:spMkLst>
            <pc:docMk/>
            <pc:sldMk cId="0" sldId="2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0:31.557" v="1" actId="20577"/>
        <pc:sldMkLst>
          <pc:docMk/>
          <pc:sldMk cId="2370866615" sldId="298"/>
        </pc:sldMkLst>
        <pc:spChg chg="mod">
          <ac:chgData name="DUBUIS Julien" userId="d507d28b-ef1c-4d40-92b7-eb3c03f99f97" providerId="ADAL" clId="{B0E51F6B-F6DB-47FD-8FE9-7D6F94984726}" dt="2023-08-01T18:20:31.557" v="1" actId="20577"/>
          <ac:spMkLst>
            <pc:docMk/>
            <pc:sldMk cId="2370866615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4:39.127" v="35" actId="20577"/>
        <pc:sldMkLst>
          <pc:docMk/>
          <pc:sldMk cId="1600594895" sldId="299"/>
        </pc:sldMkLst>
        <pc:spChg chg="mod">
          <ac:chgData name="DUBUIS Julien" userId="d507d28b-ef1c-4d40-92b7-eb3c03f99f97" providerId="ADAL" clId="{B0E51F6B-F6DB-47FD-8FE9-7D6F94984726}" dt="2023-08-01T18:24:39.127" v="35" actId="20577"/>
          <ac:spMkLst>
            <pc:docMk/>
            <pc:sldMk cId="1600594895" sldId="299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B0E51F6B-F6DB-47FD-8FE9-7D6F94984726}" dt="2023-08-01T18:24:41.955" v="36" actId="47"/>
        <pc:sldMkLst>
          <pc:docMk/>
          <pc:sldMk cId="1080673145" sldId="300"/>
        </pc:sldMkLst>
      </pc:sldChg>
      <pc:sldChg chg="del">
        <pc:chgData name="DUBUIS Julien" userId="d507d28b-ef1c-4d40-92b7-eb3c03f99f97" providerId="ADAL" clId="{B0E51F6B-F6DB-47FD-8FE9-7D6F94984726}" dt="2023-08-01T18:24:42.820" v="37" actId="47"/>
        <pc:sldMkLst>
          <pc:docMk/>
          <pc:sldMk cId="3805597623" sldId="301"/>
        </pc:sldMkLst>
      </pc:sldChg>
      <pc:sldChg chg="del">
        <pc:chgData name="DUBUIS Julien" userId="d507d28b-ef1c-4d40-92b7-eb3c03f99f97" providerId="ADAL" clId="{B0E51F6B-F6DB-47FD-8FE9-7D6F94984726}" dt="2023-08-01T18:24:43.812" v="38" actId="47"/>
        <pc:sldMkLst>
          <pc:docMk/>
          <pc:sldMk cId="1820082600" sldId="302"/>
        </pc:sldMkLst>
      </pc:sldChg>
      <pc:sldChg chg="modSp mod">
        <pc:chgData name="DUBUIS Julien" userId="d507d28b-ef1c-4d40-92b7-eb3c03f99f97" providerId="ADAL" clId="{B0E51F6B-F6DB-47FD-8FE9-7D6F94984726}" dt="2023-08-01T18:25:15.378" v="44" actId="20577"/>
        <pc:sldMkLst>
          <pc:docMk/>
          <pc:sldMk cId="3299411899" sldId="303"/>
        </pc:sldMkLst>
        <pc:spChg chg="mod">
          <ac:chgData name="DUBUIS Julien" userId="d507d28b-ef1c-4d40-92b7-eb3c03f99f97" providerId="ADAL" clId="{B0E51F6B-F6DB-47FD-8FE9-7D6F94984726}" dt="2023-08-01T18:25:15.378" v="44" actId="20577"/>
          <ac:spMkLst>
            <pc:docMk/>
            <pc:sldMk cId="3299411899" sldId="30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B0E51F6B-F6DB-47FD-8FE9-7D6F94984726}" dt="2023-08-01T18:25:19.983" v="46" actId="20577"/>
        <pc:sldMkLst>
          <pc:docMk/>
          <pc:sldMk cId="2991951971" sldId="304"/>
        </pc:sldMkLst>
        <pc:spChg chg="mod">
          <ac:chgData name="DUBUIS Julien" userId="d507d28b-ef1c-4d40-92b7-eb3c03f99f97" providerId="ADAL" clId="{B0E51F6B-F6DB-47FD-8FE9-7D6F94984726}" dt="2023-08-01T18:25:19.983" v="46" actId="20577"/>
          <ac:spMkLst>
            <pc:docMk/>
            <pc:sldMk cId="2991951971" sldId="304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D9004BA-CF70-4963-8F67-97A25FF1A978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63F78B3-C3C5-4CE0-987C-DA12DFE1E99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2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4889-5290-4C08-BAF6-CF0391EBF6F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1A8-3EF9-464D-AC43-44B57252D8B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6B2B-A7D1-4DF1-9342-EB23132F9A7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C87F-1E2E-4A0B-91F9-7311CA6CA5D3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3BA-3E81-4241-B0F5-8F0F4C3EE513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15B-430B-4AD8-8B8D-64D318882EE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EB4C-7DDF-43BC-94B3-8FCF1A22203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7CE0-E528-4C30-8E05-ACA96E571600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8F87-15C0-4649-9008-E054BDF291A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E78-C98B-4ACF-9BCD-2BC8C0D02FA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A97A-803A-4B45-A929-FBD6B4E10A1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4CF5-6FFD-4A45-B5A0-5FF48533092D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0BF2-1AB6-4902-80E6-43535A2746E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biologie.editionslep.ch/contenu/ch6/313-1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Ecologie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populations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15</a:t>
            </a:r>
          </a:p>
        </p:txBody>
      </p:sp>
      <p:sp>
        <p:nvSpPr>
          <p:cNvPr id="7" name="AutoShape 2" descr="Résultat de recherche d'images pour &quot;ile st pierre lac de bienn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50570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413835" cy="336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courbée vers le haut 8"/>
          <p:cNvSpPr/>
          <p:nvPr/>
        </p:nvSpPr>
        <p:spPr>
          <a:xfrm rot="10800000">
            <a:off x="3275856" y="3140968"/>
            <a:ext cx="3776686" cy="1584176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81" y="1459696"/>
            <a:ext cx="1611234" cy="20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8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croissance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d’une population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modèles: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Exponentiel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Logistique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74024" y="671436"/>
            <a:ext cx="116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  <p:sp>
        <p:nvSpPr>
          <p:cNvPr id="29698" name="AutoShape 2" descr="data:image/jpg;base64,/9j/4AAQSkZJRgABAQAAAQABAAD/2wCEAAkGBhQSERUTExQWFRUVGBwaGBgXGBoeGhgiHxodGhoeHB8YHyYgGhwjHBwYIS8gJCcpLS0sGx4xODEqNSYrLCkBCQoKDgwOGg8PGikkHyQpLCwsLCwsKSksKSwsLCwsKSwpKSksLCksLCkpKSwsLCwsLCwsLCwsLCksKSwsLCwsLP/AABEIAL0BCwMBIgACEQEDEQH/xAAcAAADAQEBAQEBAAAAAAAAAAAEBQYDAgcBAAj/xAA+EAACAQMDAwIFAQUHBAICAwABAhEDEiEABDEFIkFRYQYTMnGBkRQjQqGxB1JiwdHh8DOCovEVcnOSFiRT/8QAGgEAAwEBAQEAAAAAAAAAAAAAAAECAwQFBv/EACYRAAICAgIBBAIDAQAAAAAAAAABAhEDIRIxQSIyUWEEE5Gh4XH/2gAMAwEAAhEDEQA/AFlesm5Uq4S0euCW5xAkHET7/ouobc7YqwvemjF0pz3HErJI+kEyTHAAjzp/T6SCgqU2NOoFkhisOCoB4/hPMZMHk6x2O6DVr2hSgJKgGB3ePbIPP6zGuSMkl6egR92PVj/1Kbgh4kmJAUERHLEnwOdftrtFf51QXU2LMBOQoJkQvlpYx47jHGgd5040KrVKIBRipqUzggQJKCJESYiY/oz6WfmCm9MCXUECcAqADeG4a0nGIPGdKlVroRMfE+/ANpAHyzyo8cR+Bgz6AaE2+4XvW3BW5SD68kx7An8aO69001K1SmRBqqpDHhDbMSYAudbZ/TUx0qs57LrAvDQDyDmfSI/XXXGq0MvEqqtNalhUVBN6ntMR/PnPvr9X2hq1haRavJz2s2FAI5MZ1z0jcIdtTD2tBdCBggCShYehMd3kYOc6bdO2hWmLsOxV2B5AkBT6f+9YqNbJoV1dubHYsCRdIniDJPiNL+ldVpNV+X3szZULyMzwfFs/nGqra0TFRCOy8gvAkYA7vYRxyZ15VU3LirFMw4bBVQI8SDyP+e+qcF2NItfh4H9sq3FiVVrC8xk/VGZNpIgeTqzp7Db0gfmQS1Kc1JhoBggRMemdQ/TqD0d7TpuJMhWF0TMEi7wCOdem1V260qgZUgglYIFzEfUPPPk4jXH+Td6ELKmwvqAtRCU8BVIExm24EZxkA+CJ1ztalPmmqSr4cKoYZyOIHHoY5+1D+2gqrgBlVRJC8/wz6Aemk/Q9vSqfPFJSCrnJE5MGDOPXOueLvvwKgnZ/EBaFZStRzaqmbXEA3IxyZzz/AD1v1CkpYrcR5IWYA9BbwSTiSIz51xRNVhlQypESQtpzkeAeMj7xxAW92jstrMe2CYHcD9o58Tzk++nW9Eth2621O5QF5ECTmAMAqO4gEzGfJwdB1FL4bgTHdEiJzBzETHsBrbeVQxYESF9bZGIIPmfU4HjMaFqO4IgZAkAKOPAJnJJzER2+I1UYti7F9TasaokkAEwQpJeMyMRxIz6HRm5qSpg2lQR25ZoWJxweeAf0jWVR6jWqpYdxmIIMDtI8GPYg+dLK1dbgO4AtBCiS3nJmck85if104PwFB9DcSbVXBOQMMQAZIUySYxGeTpa4W9mMUxkXSQZXkBRgsTj0+oax6hU7ickKLgCAeAFxbkwSPPnS/cVWqyzCUETBUMCDiPpJI4Mwe08edYY2gQXXcFiklmLkAiTHjiZ98E+fbRvSv3V6sQWa0wBhvKwY+mOP050s21JwREk/UTUcyPPb8ufJOZn9dZipXSqWWkHJ7gt2VHOLgJQkiI8mdXOKqrGVS7UvTYfLJVTnuBMQDg3Hx5+85jQ26q20+1QFkYACmYAGY4GfWTxzoHpXWlZSoVwzA3SJb6QCoIFrAmCII4YmdftztmJH0XNJMRwGt7m4gHHbjBzrBRd0wPgrRfazAgQVYsDAk5BbMLBzGuK24tQlLQcCbjJgTJAZvQ9sQPXjQ+5rsrziT5MRyVM5kcjHP2Ghuo7SELl17VNoESYBjjE8efXHnW1ID7ta0gsJlQQO1oWQTkwV7uSCDA41MdQYvbdaEUABubszJgk+R9vvqr6UWCJdTaTe1oJkkqAbrVMxaPI9D6ajurl1JRJtCqowPX1BOSZPPkegjSFXQzbf7EkrYbkLYEd7cAgfVGSfBkgxMHSvcPURiGUjwAyrPPqIEj2/TnXo+66QFpKIIOACeEAgcTgZVfPIPjUxvumOaZPy8LPeQSJBggSO3+Ij1nVRmmDJypuJW1lSQ1wjk44keB3GOMj0E9XEcmlPPA851z1LZqACt0wAQ3rGSCoyD6EemhRsD/fH4H+2tUxnrQZq2GAaOVviC2BAMkgxd+s+msetVbGFSiqrVpELcvD25PgXAgjPPbrijtiKgCVENuZZYBLdrSZN2Mj7k6O2VWnhil63SYOWBYZY+6gdo/vHXIkk7XRRrRq/NT5rEehQEzzBHjumCfaNCbrpzUHavTE4Fy8KpHaI4NpuIj1g61potMh1VvlMxDjlhMgMOcgAEfcY40/+aNwttokJMgmD2yWkTAOGnPOs2+LXwKyE+KNyDWpVAVdVNNmIP1KsOJBHJDEETPjxOp3dbJae73CHEu4UKRbB9DnAkRrXd1WF23CyC4YCMiQwj7GYj20Z8RUiN+WC24BAAiOxJPOuuKrQ0GfCYvT5FSFJqgs5wVWMwT47T+dU9RTQw37ymcXDJH93jx7cY1OfCSq+4qU3WQ6EgExkETnPiffVH1qt8qkRk04Cm/kQPpEZMkYnjnUy99IDnZ9Vsaoqgli8lP4c4g+8jnUl0/oaDcJVbP7wOyn6bVaWz+oA850/6aLVaTa5JaAfyeeRH8WhV3opi54PiPqkHg8nmcffWeVu2kKwTru8NTdHcUgFliyznPAmcfjV5UalTWjVrd3aSUH04jEnk/0HjjXn3xVRtp02Um4sccYgH9denfC3R0tplrBeghRnuMMZkQCYHvjWWSSUU2A2+HeoK23jKWkiT6HKjPODoS/98aSK/wC8N7OQoD4g2wMAQJOmFQ00dghBYBL+IgmJPqYnUelY1d/WhgAWCpngLj8ca5lDltAUdaq9MN2wFNsAA+fA8mR/TSl6mZNRwzmFVQRB9SfI4wfH30/6ZWu7ZkTj/XOtKnRpgsy2/wCXOJ51cMUm9E8SHbeVKssZ+oqVutHpcYkQQMLHnnxoqr1EK60sliCZEEn+9HABmPcyQIg6J6x8HlqnzKW4qhuDFMmMzIKsDznzp1W+FPmUwGuuCgXrTVT9NsjBI88nXT+l/AcWTxpsFxhv4peSvkzH8RiSNLa2xqM1wtvIEJJM5xBA9SJxiI0+3PTDRW22sZOO2EUe/Nx9z+ulNLa3MpSGBiFWZ5FpkcHMSIMyMTqKcWKtitlqCVIACnljORjBz6AH0J9tcHcWKagpFWwUABF8juIc/wAUkEzkE41r1WjTVlJ4ukgGYEAII9o/Bnk51j13qJemVpu3ykaCJEEkvkLAItTHmS3jWsVaHRrt6lrCIIAEKYB448CZnOec+/O7q/ON5LNiDAGCBAJgyeD9X6ZyClYWh/qEiZORnEkYXHknR1OugBv7QTJNPxgm3OQCQBPsSZ1myTnrG2pQgZQtUE2Mck+ZcScznAjA9weenbg0CwJFZMrcoK5kLzHdMqScYxxOmFHbAK24pNYV+kdpB7hbiAzTJMgjgnQG+6DUJNQ3s6r8w0nJAYgSxIBCspRe3iBAN2nGXgqjSvuaNVnSmQuSbDg89to9BAEDAkc6G3O2UIYDOAFucgKSYxHngz5kDMcaK6n0bb7mnTqUwadaAbqZYMfqYK1xAgRmADpbVG4oL8wsleisXWKyv6kEQMZMwScTxnRab0FB3RqblI+lHBZguCFQg58ZBOLl9TjU7Up2vDMwUC49oQEQeYiMkYPMacdN6gKtHsxSLNORBJGT6iZMCIwOYnUd1CuHDC1SFBAIJ8k+BA885451rCIy9fqTMwqs0qRkYyLYnwFgy0AHPrA0N13qIqoFllx2paIf1A5ExcVxOB+OK/UJRAqx2DM+WjmQZnBxxGlDORJQFrYkYBPaACtvBH97+enxVgKd7tqyhl4HlWGRGRJwDyWjPrxqbO8jFxEYgHA1VdWql6ZYLa0gwDJEzgzJj1nU71LaMarR7cycwJyFzmdaxGj2AbdTgGFy1l0TwDyMEuT4PBHI1rSqUgoDQIWAQAMgAAOB/FPv665pPcJi0wwDyxE5MALgAkAzPtr8pGArF55YiJgGFEcZPkeJ8a4l9tgfqEfLCkkq4JfAAY+k4I7bsDOPYaC2++NGoEJJpMhVGki30U8ehH2P30xq1iiEgFmSSeGUgc/+J8HzOg67/MuUiQRfEyM8HAyLoP8ALVL4Yie2FP59dA0BmfFvcRDFjBMCDEY/XXPxLthS3q9ll9Myvi76S3oJKkx7HTP4a2wG6LNkCm1ojMlrYJEejay+OEBr7dhIEMpPnmfP/wBgftre/XX0UgLogN6OoYspLG3yLQWjnMA6rfiZVFNfld94wwMgzE85+mf11EdCZhuFQkL3gZ8w9v5jj86p624sX5bExSIKtE3KxgfgZH41b9yY2IeqVKdq02Rb2gB4zHrzOMDWK0an7P8ALACLSq2swt+Y0NiP4h4wPSdFda6dLywtVRAP5JkeGknjxpXU2wFWXLHzIBBHdcecZ9p550pJMBr1hTCfvC4MrkyV8QSBHjV38Mbo11plWQKiKvkEmADaBmeBJOc6886ntSQyoAqPDY5BHAPgauPga5aFOUdbbgSB5DAZ8zMiR/PXLnjcBIqnW2CyiSPqUiJEwDPp+nOdC9P6EPmNUCoA+QWQq08Spklh6GI9NPtn0hQFvALBmYAx2hj58TyNMNzWVDIgudLF+Nq5BRjsOk2KT/EcSRwP9dGDZricwMeg0J03q4rMwX6V8+vidfd71ABwv5k8D39vT/gnsjFRVIZu26IOBj1/20NuerBfJn2H+p1jv9/ABkyfHEf6fnUx1XcloY8fczP51SQx1uOtOykU2h/APn2zjUtuPiqqHBdUYqY7kUnn3GCTnHnRFLqOACp/7gM+3nWHUOk/NzTySOJEn7e/t5/GroDPdddDgm1GU4ZWRDH3kRz541idzRZO7bUG+9PHHtBBgAT7aQV2akSQfp5HrOM+vnQe/wCqxTNmASBznPEA/bRxQDV9nteaaGk05sYsp9QQ9xEggYPvB00TpNIqbJW4dpEHPgBoBi2Bk/8AbnMZQ3knnnPt/wAzprtOpVEYWsR/lrGeJSWhcUPqezrUblUYTIhQfQnJkDlsx7a06hRYqYBZ7gcpIUQMkqPQYz/LW+w66jgfMpwQIJUn8sc5+3mNECg5pvB7SDJXA4AJgYuJBn09tcUlxfFi4kruKjUcBLafMARmfMTP+vjGl243dyuVZrp7liW9ZyMcADIORq9r9FFVjJVoFmD9OOceeM+5iPPmnxl0dKIqvSdrqVQIDyGDSM+4AWP1OtMdXQ3CgcbWvtEd6bgU6ptqBChW4gkWtiRzJWRgZyNIOovbVmQZGARkYjMHV3uP2ert6IVr4pnvg5JCrkXG1Q1zTiY8AjUnS2KSadQksk2MYBIJiSBMifUj15zrdNXskf8ARAzUEYwAADB8SMH9Me864r0SajKk3NmCCfSPvrXp+4t2yJCraAqn+IwsE4lY5JbPjjWvTNw5c9x5xHmOYwD+Y86E7K0xB1LosvABD1Ssm2QxHpwZPt66U9RpBqrm5vqPNs/mDGqH4nS9VMusORMxJiInziPPjU7V3+zuN1FnMnuuic4wrQMemmrZNHquz2tFA6qXdXtIIgWnBcgMJaGMRxBxnA/JRRWZqcWkRe0yhLkdygcwfPg6N6LvDTcq95ZlZSQJAEygyCgBwMkRI193XSaTUmKFA4Aa9mMNH1ILeBIMggkduPOuD9lOnY6M6K3jtimGQwcWxgc8iYxj0nmNY9V6CKZIoq8iAmCbyDbC/VJmTPGNNum16qXBiO4AKWOIGJHrIP8ALWqbwVaBNJBcrZBA7bZ+mRD8lgTAx/DyM55JQkvgdEJtNvVoFnZatOCy3MAMkXGQeRBEkesc67+M3UU6T8Q7AYxlTx7SsRnjVV0hXrU7nNSopJDU7pLlbQVq2iBkMAfKxxIOl/x90S3ZFgpZ1ZCYS2SHtYqqki0LOPSD51vHOnkSCjzOpuSNy5JIDMfE+Zx6QdXvXaBhCDaWlWNuAAwgkicSY/I1CuwvcLOCSQRmCBH6Sf01aUtidzTo2qSxamAZMEAEvBHjIxj6ddrfTBhu/wBoUWm9t0/34aWnuMHiDPoNIq6AODU75cWwD3Hkm0H1jOqHfuVqAOSR6XRdEqZHgyDj76S9YYCsjpEqwILmAIbg/wBeNY22xIYDp5Y01Q3M+AAAWk+xOJ98QNeifDHwf+zKalZ76rQWMAKkDC0xwI8tyfbQX9n20V0O8cdzdqYgAQLiBzz2yc4PE6d/E2/+Wtsxif8A3q8caWxpG1TqKhuQBPE/19T7aT7nfSzerBrQfAUgE+0kx+Drz/qnWXDX3Ewcc8yP8pOnvRupDdb9HLRSWje5JzhlFv5cj8a1KLbpO3O3oyQWqPwqgT7c4HM8/rrfZdJFwerBfkKPpB9T5dhP1HjwBpX/APPCvVVQxtJyByR6T7zn7gSLjplvfiCnRBLeB6jA8SThRHrk+AdVRJ11ixYJAYni44H/AD21M7tktLERHj1/5+NfuqdQd5eoRSVpglQJxBCirDmOCSiD7HU9uuqADFZCuIvrUjjjIVojHrqkMZftSn0Hp/waW1t4yEwRH5/lH/POgzvJ4H5ptcP/ANROPsdCbncEgmQZ4zyP9tMRt1xae4AcStQDuz9XiSD5GM8kc6htxcKhpmREEfzE/iDqg2+5ioGLZmCMZnj+eh+pbAPWWov0mVOcgg59/wDh0AjLabZgxFzecjjn00xWnHjWtJTAgj3Ij+Wtv2fE+fONSUcDdHIEEj11XdF+Iken8iCtUkCzlSuASmP5EmJnPiPekPJA/lrGq7KZkyuQfI8/kajJjU+xXR6Bu6v1WH6gIGMAHJkR7cDxqE+NtuW27shvDFDnkdx4APcYFuJ096R1epUpByiqFD3ckY4Ylv4ePsFJ1PfFNWr2srWfMdChjuxdDGR2ycxjkTwdcii4y0G+znpPw1SbbU2AKsVGUY0yQSZuOZnJiDHtGJP4l2TpuLVeQTKOYlxxJ95nH21fU2CLTp3XeMREIO4Fh9JDciIGRnnUL8aMf29mWT3gkn+8YMT+ZMa2jK3sXYZ0jrRpor1qJVCSnzlMjgggrxPHMaof/wCM06wv29drlutam0gGJNy8xgTOiPgikG29VSBHzHH+CGjIUjuEev8Ae183nwBWpua2yJpuAWsJhD5AH93ECMjjSc0nRaRDfFm83HzBR3IW6muGUfUDmfQ8Zx41LV2JYmfP21S/E/Wqtaog3FEU6ydolSLgTMkHyCCJHMnSarSUsSbQSZi6P5eNbR6JZ/SDBFBABNsqBIUEgBpMm58iIkyJjmAU9PbgFQaaTJZIE9wAU48wYmTPrzpP0ha6kqGMgEnAsGbiO2LpLzOCIIzr6u3FX5jVGNNiLC0rY9rGOPPjJk3ERg6+a5bpvRNgPVdoaSmoisy4wLQRABOJ4iOByf1adOqJWCmiAEUHsIUEmATcp5HI4Mwftrbb7FqSA01Fyr9IYEXFhEji4ZX8DJIGttskhWFK1mEYOABkSBFwwpI9o8HWzzJrjdvx/owHbU7GqlPmU3eoKlSVPyzdm0G0oDM8Se9pmIGfUuombwYCnuE3AKSD6GRh47SfGQSCwNKHLutgIF3BJEBWJUCFIVYkkkggEGAFC6jSpVFqJSgsw7AwlATJErBgT7GA3iSNZ3c02Nnjm2Ks5MmDIF3kSfTAhYOPIOrT4b3COm1SQIclvWFMEqPsJHvOpPrWwenuHLItNrrhSVpFK4Xfb1gePbA0/wDgmofmhSLlUMVBPFwYgA+pM+2Dr39OIUUQoDcMB2yCwNRjmJJEcyxMn7nSD4ppgCmGGA0EjnBJ/M8arKfR3+cVpoV7pJOIAKyZ4EGRwePcnS3qPS/mVaKP2h3Ft4YXreoMGOe4DIEnz64xlToF2ehfDtP5e2o0jFyU1BtxLlZeB/8AYk6nvibdk1HzIBgegjH9Z/XTXcb9r2FL/qVXhcfSCTJ+/AnwBpRvKSswpUu8+Wn/AJ766hiAbIv4n9P9tfaXTnPz1RbbKR5gTDKeZifpMyODq16b0RUALAT6H/fQPxC4p06noy2k+syD44mNAEZ8O9SalVdru4CxSoDZLZIHDEU7rRwTZ66rdqxCGs7qgVbvmYYrJhirNIJJMAjL/USAy2+c9F6aaXzc3BqiMo/uEmD/AJD2t1avVVFo/NQvAUUaCDNWrE3Ff7lMGFHktUPgnVsk63HVqbm5aFV5EB8F2A8tUqhi3g9qhQPJGlm66oszUFakTiW+Y688SjFPbI0W/VN/UMCslIEyFpB6h4uyafoDkljOOedL941ZT31abtn/AK1NkOMHuz6Acj+umkBxW29NkuUowwQVAEGDkYBB9x+hnSmpcx8lQSc+fHP9ecgcxJaUlW8D5fyqjceVqjzaww/nBzHB1nS20GI5/wCR/vqhEntOnA7g12JuuIg8D7fjGmdPcCpVaMqGB/NoH6YOges02Ss6Awghh65yf5SNa9DS1e2IAzjn/k/y0hlIAQRxEcen+uuae5gm/M+R4/pr5SqXLJxH/P66xrrOPvoKN9xRDCR4/npfWxAIkeJPHtrpKpUGP4eROCNfjWQjDc+D/loEyh+CdyKpNBoFkuq+aknIPiEMkz6j019/tT2v/wDXDWKbDTYqZtguwzwWGc5GlXwVVRN/SL8dwBxEmmwHOJnH6apf7RWoNRqyAOymnbBm5wcETmFbxwG9QdcWV8ZotP0k/svltQ21QrTR7TeYWIJtCgcDI8mI1L9b3q/tIZEVrYWxgPAVZkgpmGOZALHGnWzpA06dIr+6VmUEj+80gSMkaW/FrUv2zcG1ALzGSqgmIEBSBxM+p58aUPcZS6K7+zGktTbVjbb++ZYmRkLIB4PGSMd2PTVfvNyqvaxPdkf3YMAAk8Hj9Brzr4S6k6UmRDaVf5i2zbBAHddLXHHaMas63VKRpCrWYBVHaCJIMc8YmAfHP41lkvkzeMlR55/bJVS/bkWh0Z5gyY7SPOADMY5OvKmY69S/tWJrVaNKkqsqg1C4ie4DLRJiF5Prry+pRKkgjgxrqwexWZzez+kqPXknIKZABkQbZlcRAbOBHngTrqpuQwNqhVWScCYB5yDaApDAxMHiYBUbTpah7kkNIb5d62t2kSS4klwhNvvBEiNdLtVup3h3ZlKKYsByLSoQ8AzxA9mxrxHhXbMw6o6uPlU3KVbg0MQpYGY5i44kSTOPFuitvu/ljJxGDLN5BySciFOfce2sDsqYcIbUMFYBPbN0AMDDe10sO7RVR7NvNQu4HpTEjyB/h4nHBBOdYykqSSGMNtXWqjWgMSpANv08NHieZB5MffU9XpvczUVdWQgVAQGRvqLgF8CFu9grTOSp+7bf3XKAabpGFtW+MAXTjDHP2x26F6v1Gym7KKtW4uFa9iaa5ChbuOUErPLZMAL0YFFqmtjuyS+JusUarptwP3yOqVKi/Qwg2gHlgsxd2z4GjPgbeujkgX2USApAYABpODwuTMeD+s31nqTCrfUseqGpzKjFvaLTAImII/lOdP8A4GqLT3RtIQlWuBE4m4ggciLcex16ziowpApHp+zZEWq7gM5YsyAhSykK3BiV7uCAMNPOkPWt5dvdqQLV+Yv5vqhpmcyZwRx7kjXFGq7VGUdwtCkrw8IoVZbkgEkjzMcDAHxNuLfkVIkrBkMCWaQ4BcHIUIAInBB9RrCPuRTKXa0SQ7yATcAx8cLj2EHRfw7taYIC58lvzmPzH89IKoNQqA2HEsQTERCgfksfsg1unWvlUq9RBCooSn7ziceSZOu4B/vepKapAJhTGPb/AFz+mlvXt9TcWnIIIiYPB/3P40g6bvGKFuYUMSTgDxz5OT/2jwdD73dFrfUkeYEEiQfXj18aQye6JVK7wUTJW9Xjm4Krn8gm051b/NVSx+V86vUBSmhMKtGkbLnJ+mmzKWK/xs4EGACi+FenrU3ZrGP3Ytpx5Z1aSPYKrEf4inqdVa3U3cIqM7OGZnBNKiidlG6CC5LKSiA5LOxgsNWQBDZbmrThq9WJizaoRSWAotEfUAWXiAbXj1IO72+4ozbVqAG8RVRWkBoM2G4DOSJBM86LrupK1K9S5lYWipuFpEAkNhKWKYgQATI8nIhXWsBJQuoggkVRUVjkmL1yDIwP/VoGC7qtcSKiAB8kKQ1NzliQV+hxMgxOt0nE9wnzz7euf99Ybmsc3NzkFcXAXZgcMPGPbOuXrlRMxlZjjnHnIMggexGqEZdf6IalO9MsqkEDll5/UAk/0nxPdNNq85P+edUO137Bwv8ACYgeh+oED+X40l3tMU6rrxDGP6/jnUsYau47f+ffXIqXCOG9PX20F8zB88Efz9ONYbljiJuXiODHp7j30hne43xR5iVYEN7eJ/Gu1VWHOORHnyRris82ORnIIH6GPuM612u1LLYgkg+MkRn0xyDHjT15Ewjo9YpWVkOUMri4T9vsdUPVCXf5hph1qESFAAiScRKg/USZkAY1N7ZQlZkkh0GacQGlZJk4nEAR/rqt29Fii0xTC3LCy4v5k2iQfpzbOR764szTkmiH8Crdj91bB7m7WJnu+qDE3DBPg51Ndc27ftlUgK6uBJ4J7JIUZOYP29dP2oN801C7YYgvcpAJEr9DHuhWHAETnUp12jUNckfMZUVrZkBoCg2+PX8aMa2O70Otp1EqKh+gOQMGIEDMT+eBBPA0S25DKrnxxLRj/uOTngf5aS/D9dPlVLVtaQACTJaAYnPtwOBiIxvX369quuRBPccYzxz6gyI99U1spaFe/wBo9bcSlREUgKQGhioBLEjgqAGmSONKK3T6iG1GNRQBDKVCmQCYnJAMifMT50Z1SldWJFygDCm6JEYjx6ySQfzoylUAEVKy3jDTRuIIMRPmONaXXRLZ6PQ2VjXE22sQ4mAxBIaDJKGZ7vU5OCAVs6ro0in3DuYOpLIWIEZBK3GWkEhc4xcev2xnp9puVAS5SAZuAFwWMWhcj/FkQRos0nd1ZWVLmKsJEwY8lQSA0yPMgCIx5NOrl5/opK0L2olaoqC6WZbgRKqCRBIIljkxz6/ZtueoU2pm5AJIuZDaQMcD+LBXnmePGle6NQOFOYIyiNmF5TyjcsFJ/h5IWRzv9ygbuBBcMMBjAItEmO6DzA/Sdcai+QugvY7IM1Q2qGF0CTk2FVgviyCD5JlYiNKt3ua371QsKqi53AA+oSyrazErcsie0PmTgtKe6YoVkBBMYJC5xEwACQBafUj0OtN38t6VpArCRJYkFskLyBmIMTnz5GtIZYwnbQI893r1qtT5NOoXVirikVAPhVKmO9R9wRd9PnVN8M/AFRat7vTpKqkCCSTIHCtBC558kYkEEuth8NU0ZYkoY7SQZElwpJ5EmfwsfSCzSvvKYWAIUlSSqsQeBHueP5jB11Zvzb1jA6fo1NERDeFQQIt7sQSwSDcxESDMzHMam+sdNo7lbUZkqqGdVJ7bSWLKA8GMFgceCY4D/qbMaDAM5JAAUNBABz3CCYAYnJ4PtM3/APHiqSCr3ACJQwF+lbefPkHSwyk/U3Q2abtyu3UpIvKoJ8FoHP8AhS8f940u+I+ozRSigMTfAnjIUGPFoJgZN350922w7TcQWRmUTjLQQYOBnJP+EeAdT28qhyxHFpM+ILLTpgf9qt75nxr1oO0hhu63Ap7UGAWYoD6TE/0A/A0D1KsqqqkgQgJnnu5j9fGvnX3D/JpiAGYkn/tAWfsA2gOs1vm1HMGCuM+BFojwIA9zE4nVJANvhPcBaNV8H5dS6IMEfLWAD9w2PMtxp/1OqahVSpr1GK3U1C2LBKMzXC0klTTQG4D5ZcKSNR2w62u22ppuIFeocgjuACKy+SMTE+GaJjDOr1NjQpq1dKQqIzG0fvKpdmVgLQzKCJQKsHtJLKCAzAYdV6liz5lJu4xTRXIxiS1oDEWgSVM+ym0JXbumyz/8YYCJIkqY5k8rxGdLkCW/9Oo0wAVWrb6mJaSJnxJ9takBBhqizkTd7f8A+nMcYIPvq0ibNd25In7cf1Hpkfy9tKqm/F6gk2sCpnIkcH9SRoytW7TJAIBn3x6HjMTPmMwZ1Ab/AK43zOw/SzR7y0xptgekbFXcsKNGpVKi5jTWbRE5nAgzAmdJNxvBVrCoJteCJEciDP5GnX9knWy1Ftu2TWqlpPm0A/nI49hoT4m6SaG8dBhfqUcYc3/+LSv4GoTsoEq0wJIb054ByNB1GLOBBHI58mMj7+mtbJLAT4Uj/X9f66323bWAJthypaP7pI88Swj+uhypAFdL2F6WvbmSoDd8DifQT6Gc6tKKU6ChAoVgCQEEljnJ8sfv6+NK9hu0UmVAFme0zzdk+OYx6DTDfKpUMlLsJksIBGY5i71wPB415mXK5PfRDtEstMnqNZojtAUgntMAceRkg+5XPq86zsqiUQqsjmLmZUIMCR+AJ49x6jU70Hd/M+YbRN31yZaBYMYMctBJ48cHrdb9osZgLRIxznCY+oZmI++tnG6C2fdxTa0wvA4JMDH2EiR5xM40H1CnDMQSxhSP8QIkG70/rOua++BUKFInm48H1x5H3/OstxuLG7IYYIlQQSfEGQQDxjHI1cVQloH2m2ZFZmwfqkYmAZEExySv419bZsxDhTAEu0eCbZz+knE6F3LkK31BcYgXZ5j0kTGD5nXdSFpU7biS0OjU1wtxKk1FyeYEx9JHEa1+ykDbqubvsuZPETgZGJmIzx6aVk1mytMkHgjAP2AOmvXdndYQGyO2whvyRPoTgGc51gwpDBYT7sZ/ONC60T0etjqBquTUUzJURJPPkKcuT/FHHqQNbUkCAIx+pTabmBUyLby4C1DnNsQWA4IhPtTZVdVJZJDUlMFipAODkkQAcggQ2cHXVffGTbJU9oP1E5zwcH14xaSIxry/VxaK5NDv9vqPWtDIwe0hZORwSCwz2kZn1iSI13uduKgJYpTphsuivMqScscQCM4MgiQOdJCyEoyKVJVyRfADR5UfUVYuAFILEgEZOtttsvnUbb1V8zP0kmeSCRaSPqk+SRgEcsU0/gLPz9KAuRyFLCFDXAjBPcccHgTi2Bnj9vMoJYl7QSoIIAEmTmLjddg4gHMweai1q1Rf3l3yqaKQYMSqkANkdxMTPJUiRB0XXSnUpL8+qUY97AyLvwVgFmJMxGTzEi3SlvZKQNR6+oULUZmYKb2hgDnsxAjtzZkEhc+jmlUvW4lSrkRHiVYCIXAJBIgQCeG50soQ9JmXMOouOLuGQYEE4OZy0wDJOiNg7rUCrTlbnugkjukqoBW4QW5K9tx4jKlBXcVSCw7f76Rb8riAEUYHoWBj6RJ9xBPoM97vgaZUBkBIAVGKmIJyrRAgH048a03zlVYhRe1QMw/iNq2i4wRPylUmIgMYgaU9R6kvyxeXou0EsDlBLXAlCRBCkTEAPkgCB04YqekUFbTbqVNRSRRKAOGYEmD2z3zcbsDOCPEamOpbylUwCRTADDAEkEmyF4ElZJzzxoD4f+ImSv8AIRFeizKA5EySVAmIgGOFP8IA5gC9XJSvURsA5EjgyRzx3CIjXpYoOK2NB3Ud4r06NrBitHugiVYiIPnGfHnXfUl7pA8CfzAH8tR9SvZI/wBfB59/99VHxh1U0qhZVDK4DWkkFZgiIHA99bdAVXwIw3O8oo4vFFXe0xaoUKiOLbQGyB3BjycY0P1jZ/IpN8mk1pLUy6WLA+Y/bcQ78XC1QohmktB0T/YrvhUpbvclLSiquTM4Z28Y4XSj4urCyiSFZmpqSpViVu7iJSqYEn+4vE51CSTpDED7q6QzVVEmSztHpBinA/prWnuMdtQsCI4VufUrDD/bQQ3MjBYEYaD8xfWP74H55xrl3HMqffz+MAnI4zrVEmfxJ1IU6BiAzQBHGeSPsJxAiV1DUXIIiJ9xpx16s1aoEUTYJPt9z4AEc8aARUQAyGbnzEZx+eJ99SxlT8Gb1adagDIIfnEZzj016J/bLtyn7M6gBu9GMehDrHt3H9deJdN3BFam0xa4I9sg/wCWvbv7bN2L9tSR5K3OYOV+lBMesTqN2NdbF6UadSnTVpVgFdCkekYEgHJkzEz6TI/UOlrRZArSVn6oEio04gsDBIbJyJ9tadM3iUdp82oLyAywqny2AScCYk4iBEmY192vTWrrUqO95ku9wMKRkAGJ+gyCIjPprkuv5JMtnVerasd7U2k/SSc+WgCQBx6/Yac1JKfMyjUxJB44g3GBCkjmMSNLej71TTtcQA7AQhgtGCQuHjuJk8gRIzpv1bas9ACooaKbMy+wTCZ/iNp4yZYZ1nLbDskF36KW7VUgqJGQbZBg8YYNmSII1lvWV3kACDPPnP6/eY1lsqF1Mi2QpKyOQTxjE8HwM86z/ZCga4mCuZjPt5M5/OulIOmcVGMT4HOO3iQM/rrLaJIeoysQLQsEBRMtnzwDge2mfUtiflUlPa5BNrm1gTE3A5XERcATBzAnQ70gNuaR7iJkj1ODk+0xGJjmCdNMQjrG95GQAFwMRkiJOIz+g9dF7NzTBC2nlgbhcvu0AycSF5Eg/wAWtRREDtGJnJzIiYPP/vnQK7k03qU1C96Hxgg4/BEHjPjWl2tCAusNVAV2nkgOAAo4OI9o9NKP2xzyZ086wjoB3KxkCIHhIB9Ij/nOp16hJPjVLopHsG035qUlYMgPYDbILG1gJHgBQQQBAkHmJ66fvASFYn5d4V8KARM58XHGR6+dLugdXVaTIABMjjIBDXSwMjusJ9LhHGdjQgOoQlD5LAFSVMZYwIksBGceuvK4XLiiLsPqb6mqrYFYpgOGk5uEkERB5jBAIyYED7l7WV1ZgwlHmIPi2Vbvn+JpjiB6pt3t6lVBayE05RgtQQbRjt+xMRMkHydNOnbgWPTYqtVYBJ7i5VmC8ngDyeZOp4cd0MouhbMBx8yqWRmZ2CsFEhVEECWbgggYF1sEKTorru5CteGAVFVUF9NVudlVWOQAi/UB9QEYAWdc/CNAfstRAUvbIuMrkgL9zKjngZyc6T72mlUQQbSRTVJIF+cAScFvHmZMzOm5Lk/spvRt/wDKCpSRkqGoQCWliGNs3ACYMEKAAOCZ13tt/aTUFQAwxIkhiVHm8gZDEDk8zjOllPaFaTKiqgJJYcyVkAGAcCGBgjNp7iAddVdhDOopq2LwtRnKqApDpK29gkZMkMp8HS/XF+dEh/8A8iXCVfl/MLHObVAIxMkKBxLAm6Rnka/bqmK6/Mp2MoewkOVUk5cF2AZyO36GABcEZLDQQ2tb5ym2l8u5pV8U6bBRcyoG7o/hIB58TAPLqe66XpwCxEhwAACrMBCyQ1iRheMiaj+vG7j2OwXrfSkobulSobcEXl7vmVQVhw/cC3cwSTa+Y9AY1l/aB0umpqmLqlRUamQygB73DciCsAZJyYyM6d0t3cLwWYAAzUF0ESAF8BrAbiZkA+khB8Vbkv2qWU0WDpUBU2ioEYEMshh8yCp5k8yDPTjyuTr4KTPPdyxuNOorJVU2srghjHqDkNB8jVf1qmam3ouck0aR/Wknj76h/iZWTcGXZ2ESzckgDzkMMcgmfU8m929f5uxouDH7oIYxlAqCT4kjgZMa7LvYGHwR8YNtNrudlTpNUq7lgtOIgEoUM5Bn6SPzoLq/xA1ZaV31rTVDkj6Rbg8RgGDAk8DTr4T6Um1Sp1CoIgFduMAzBDVI9AOwe5bmBqJ3m6uckYk4A48xHggTxqkvIBorknPPjMNjx7/qBr5u91apkmPIbP8AKNLG3EQB/t/nolNo1UBbCEc23KvmRAEck/Y6baiAvVhUEGqoUtlVkTjE3DuafJ/loLd9PKNEj8kD+Wvq9Pf5llrTyBGY5B/TOmHUOkVmMimzQ5pkrkXZEA+Tg8emoEKlpe/6aotg1xBLE4j7enP20n2tPxHHg6a9PTgfjB4xrRILHm73VlIGGbmIwonAPnJiOB48wNUnwhuwyGiXIaoOCTmAysLuCMpMCQQfGkq1ANvVWSCVBHiCCMj2i78gemjPhffr8umsm2maguUdzAw8HzAJY/nXJnQhpTVhvaUOSCyscQciQQB9XaQMRGOcgMfiXqrBqlF2gkYaMCVw4A9rjEemkWw2LLuF3BNxukD+LM4gSFvYKDOAGciSNOPinas8VAszBwTEBQxYTMoBMn0AGoVNotbQo+HgtlNXuMquRMLBhViCT28wMT+h/XdirUQQoINS1Y8wIYxAiZBgjmOdb/D/AMOPDVG7DHCwGcZYqMyLgSDgQPM40L1LctSrVCuKYJVbCYkBWBDDj3AyBHrpt7BI42y02VVNO226Cx4YQcoZj19W9fGkj7Ey1xYFpxksoERg8epHuPTW+y3Cio6q3aoKpI9rogeTeMnOMzr8tUgsGdSQwktwpIbkj1j/AMdJWmT5Pw2gAYlG7FGWa08+BHcSAwgjU7S2pqb0rBBwIM4JiJBE4LE6pGd1HexMyzFIuVRJPus4B+x9NKejxzEuahLHLMwJEKDBjAYTnlTq46GZfE+xpjb/ADFc1IcgkwJEwrL/ABZBBIPHnkDUilBSJk5/wT/RtW3xgY2lQBV/6wuiee4QMxaAog2j6tSVKuFUCwGAMmfTWsHoKoqNluBTADKM9ygZiJtDRmGPqOI0x3nxL8+naVVFAx23XgeWJFw7v4eO3jGl0I4KrcsiBBkHE+cY+3rofZUWVp7yuQGWTE8GR5kTkxE654qL2zIrvh/dfPUUzbUTnutSwBStyjCiBBEDnxIOgOsbY/PFsu7GR2mIYlvp8xOQf7vpozY1ajqgBp0jTYB74VBEMWZ6hm4njk+LSONdvu6G3cuWFYiVDFRaLltLEmWfljiPq4jWbw+u/BfgI6P0OpRCuHK06kiQ0T/CPqBnJJKkHkA6D3tIRcAny3UG60jwxBE4MkNGSQCqmYw22tzUv2gsgok2uWYqqEEZBYAOrBgLcE+ozpN1ymWoKO5Q9QAhLQrCQxDm4s0LAMRlgCJGsuDjk+mKtBKdXJUSBMAF2gn6bbTJxIBJ8Z4wI5odedSiFWSSCKjsyLAGCsiDyCXEmc+mgth0hz8ztczKyAwUTARRJMMSLRzE++nO36OzAN8orhCgnsEyAID3KWwTEHAiIkLJi4diNf2lZ7lACyxYiHJPIwe3BJ9z2+CSJudwqmVUNapDLHANxP2gDHsAZAGud7RN9T5gsk+VhfqwRmAZlQoXAMTknQlc3UyACCTwpa51mGhchnMBSyxPyhEQNZxgKwql1xWIKksGElZUtiFU9xlRfJGARPHgz/xP1WuqkVDCRGCl8hQhiIYQC0uwPkaKrUhSYoQASjWhe1WLCVGFJZvFpOCCZkDU5V2rPTqwZjIBiMgHA4AIvgDzxruxQh4LTJnqXUXqsL3L2iFJABjgTHmIGZwAJxr0f4U3KDpqFx2KWB9WYtNuf8IzHg++vMXomYGdPz1SNjRpgwA1QkerFhP/AI2a60ihr8SfFbVwF4VQAAOMCIAHj21MfPzoapudcST4kDVWAwoC9pOFHJ9B5zB/TVCnURt0NtN2DnNxQKpDAoTKlmMo3JA5wPMvtqxi36Zx+vtxql6XRestM1iXWmwk1GYIe4OwJAJbtwSRAHnWM/l9CYR8LfCtV3+d+0gO3apVfmMcSZDj0XH2On+925WlUQVHpkBoIUBixXtBEALc5yVyADGta3UFRatgK02e5eVZlYlZIGe43GCAc8cSDuOnrVp3OWWbrGDcARcM5mARE655vakyZfRFbjamiYYhic4Mnkc612tQjxz+dGdW6JZSDJmMxEEqYE5+o3ZmYzjWvwxt1P7xwSom2MSwHr6ce+fbXXHJ6bAZU6JKRKkkEyMY9CRwPQ++ufhquysxqG/5bBjwwVcoZBEnuKj0zpjtqgIPPEgAnIJMxOOfHvpd03pwo7itLFpVkZQDgGGGT58iMTGcjWbly0xpnpe3HzkWRaxkqAo4Ps0+MHkZx6ay+Lq1N6AoiCz1adJbSSLS48gY+jInGQZg6n6O+csodbiIWwxaIgmRyVEiZxkTydaJ1EPuEW4laAJM2hpIiSFEF7TjBHMc65K4stTXRUr12iWKQQSLxiLgIz2+JJAn0Gk3UVpVFf5jL8sAgxIBi2SLORdwIAwJ+rRHUIBBBpKjQTALEwARLHM5zjEGDjCVepItEySSlxgGOTaFgCC39cGdStu0NysnqlRGJaySahLMqngxBJU+PTH8JnRdQqskAMBIDFgxxJAMY+mJgcgE6X7yUK/uiyFSQJE+ZtB/PGeB40RQ6gpuVyCIJggXEzaOfXyM54GuimONWfusVAlMhDcT2ywkAy0AERJgYjwfMGPnSaBupKeApzJxm5l7TgEkifMceddb7qF9JbMFqnBEHtBVTj0I/wDL3OtjvEP7zF2CMHESSCp5KtDCcYjS3RMhb8c0TaIWwXAhYEDtj1kwV8zqIZmY3QTPsD7auviTdq1Gw1QACSCRPLAS1oIAAE4kS0e+o1KCRiqI98H9Mx+utsXt2TZZfOQhbaJZ7+5yGCLPcADdaSR6iBAOdGdH6fuPqWslNmTwLgZlmUlMEsJwYxI1wm6NWirOpAcgLHLQFVrbR4I+wEjk4E6x1lahUItpCoCSubgIZpBwAFAA4ifM654T10QDr0mrWaxDdaZDMSufpiSD4CgccDT0A0l+WQ6AZuYBWfgCYNpMXRPMRoKh15kUEEGY7YAUSMkjHdKrJjTCl1dmZWpkkEHCxIzcQQCSQSCc+I8ayySk3tE2a/CXWfk1GvpX0be/ugMBIclSSGSGJsIyYjVlS2u2Un5RPymILLc5pqWyBZyW+g8wO4HgTGjfKr2iWlSQwYqZJ5kEgDA+8HjA02pdOhqb0qqUxUAj5uCWwQbCchx5/wAJORgqeXXDyy0Mj8Jh671HrOQwsNMC1e5QGC95KwsQR9JX8aYb/cijQSitS51RYAUlnKi6SAIUFpXtzwBydDdRpVacK9JbhBDq2CCguJPNoMC4j199Jd1vWrdyQUJVWdgJSII95n+7mADnA1zXklqfj5HYH1fqz5UO4XxcR6TkASfHnmZyZ1O7jdlFY+kwTmWkWxPBJg8ep1SbqsDUWm0BmbyJALkgstptPABHi0GTcSQa+wpMCkkikVYtZCkyVIN8E8QIB5510YnumifIu6V8T1sD5haZPeQ18+CD2nM+PHrolupu1UqKW0K3Bc0EUtMiWKW4EkkxpbU6NUpOWKBQvgtMrmG9YIIHH5B016XSFQgU5PacyBAHcSSfpHJJOMGfOuyUuKtILYkrbzbJca2yUFWt+ZQq1Un3ActGIM24BHrrLd/DFKrtTU29HcU5Jal8yoKnzAAbyFWmtqDtF8nuIXPIqXXaoJpqm5ZmAFyk01IiLVaDVLSOIGIj1y6fTdzUrr8yo702RzcchrQohYiLYAzMCTEaHmUey0zyarTKmCIPodE7Pf8Ayx9CsZ5P4wR549RydWG96Wr5FImDz6xACkHgCfvxpP8AEWwSm6GmEBgyqkMJViJJGMme2AQAMZ1UMqm6FdmzMm6tfhhCsAsTNxJkkycAZ8RnBm8FOfkooWkiQqRMnvFpZRggySR945nXna9aZiGNl6ggQoBHgkQI9P01T9F6utSCU7pVeBAIItyfpyxb1OLidRlTRDK3a7OgyMWqG9jJaSzEAfk8iD5kcnt0u3tCkjRfJuhYYWkfSwMfViMjyOTpfX6iXKxUICJ3ssqcgKIIkEkqcj0JxMaG3LU3oAreGSTa0WkwZ7uZgDxwIxjXKuT8is0OwEqyhkWcgjH8LCMEjPqYAJjGhvnWMO3zmRx7zxPn9NaUq5Ckqro5JA5E/wAMqZ7hMjWh2zNEd3qMY8Z9o8605VpgbrVwGB8GIMkes/y+2dKt7UNykgSzWkKuDIGAPJx+uBxokVxRBZptUkklTiCJgTkYAiRz40DUeq5Y0g6KVMXW3xHLMB2EmfpPGJ8ndRouI7Woyf8ASi9mxdgKZyWPPbzaPJ/TfaV/lWmb2vLs1qgFmIyQcgC0KRxhcaDpwqWKoIAGT4MTjPn3mND1sEtyDNyk5IIjBjGYNseMRzrNb0K9jre9QuUhDE8AyQYW4pLHJOPq9s6ATcLSI+Yk4aplnObjElTKgm3j3HnQZupLJIBJBBazKQZEMCCwMAMPAPngPq7G1UZWHaCLfB5MwOMsY8R41fHwhhdcpXz9DCSzSYFwkhuJggfcTpFWEMWQmGcEjm3z58HnOtqnUTAGVaApLDEKqII/i/vE+50HU3tz5UCRxkASwk88kmZ1cYUONhW5qBRRAaTfn8k3Y4H21tW6gSXQQKZgnPHLD6f4Z/ppRvqmKYVmMMSD6yfEenH66/U6oCOZAOZBnOYleRI9TquJTCN/WNRbpuBEkSfuB+eQef6aUVOospIhMf4F/wAxpg1QWHnuA8YgcRjj6v0P30v/AGn0qEe0ataA9BrbmmlE0pAIJXIJIm2SWEyFJb6cExgcn4+7tWqpSm1Nu8KQpNO8Fu1mUGQxOfSBoHdqVqQrGGVTnx7CIET7YAA8To7c2UqUopwVukgzN+AYuUSDiTz7DXmpJL/uyLEZ2TXVD9FpN0EW8wQIuwDHdMZHONNOnUYDEqxFIywTLIsjuYwPBKgSCSuedddX2JogQw/eWhoUCZJfMyfqg4jjS/pnUR+8uQMVUMpMYIIXwOIPseM607joToZ7jcmlUdTBJIgjN1wkGJiCvtEmOdUVXeB6VN6ghnBYlYEtIGIB7j2mftyARpHsKyVqdP5iklWIBDDAADxBUgyzMczzosOhpC9L4ZiO6IVSQVAGIY5J++sssKqX2Ip+r9SqbhEVyt602JKZIAk9yn+IxlI8A6UbmrSCutKAyK1o9P4gO4EhpBGYmAfTU90vf1EeqgYgJABH1ZIBk+SQ5BPn20dseuEOKZUEK90zDMPCMf4gMwWBIk6UlJ7ZQ76TSl73IDpcJWLVlAVJgH+8MzPI50m6nsZuf5lOmCCDe8HujuA4MiZ/+uZ1nuOtOHalT7RNonOCOTgAkxngE5idfqLCIIBECQQCDJYnkT6QZJETPETjXGfLwS2ddU+UlSozVIvIaEIMEgG0/wDlEeqicnQlShTC2U3Urgu7EKxHooUk88zByB4M/uo1gaDMyhgHXBPINxif5caUD6nAnsJAzziZ16EMil4FYXuNuC8tVphcn6ypM3ei44z7Hxg6b73bbhXKqgNwl2uClTCkQpYEJ2KIGBnyY1O/Fny0q0y9MuXUOe60ZBxgTzkmf00NR6/XquKbP+7a1bI7QqjtUTm0CMTmM6uWJPo0od7ipWkM0qEbtKUyAe4FYYkRbLcywjM6X9X2iPuGqPMmLh5OIn1yVP6616T1F1LCQyBWYo4DBrfHHnOTOhOs/EW4oV3SlU+WMGUAUmQTkjJznnwNZxguXpYgr4d+FlqVGfutCtAtaB2zJI57iosHcZMHGqv4d+AAzk1G+UgObsX98RybREieZAxydT3w516tYy3fWqsYCkdjiJDAyxMyZyMRpzsusVHAU22i5oIOSbpJgiSLTHpI5tGsMym5UgC+sdEKw1F6fy3Zg5uEAhjIIRez1tAxMQeSgq9ALAqlQlgnai0gAYJJAdm7yUBkqObYHp0d8woip5ZiTBI9FxBgcDMT76BqdcqBjBGJI5xm4xBESQf1Os4pomwbebp6Z+VUDCJi67EDtHOPx6jR2x6gUCss4zAkEEi4AMOMDBn9DjXPxahX5Lhsuh8D+ErH5ycxpJtdwQB5n+XP+ZnW9clYFLS3IL4dgpyQ6guD55JDHA++v1WrUpuJJloNwD8sMEiWkZGf5aUgEEQx7lBP2iY+06MO6NihgCBwAIg4YEHwQSPvGnfgSChvQwe76wAbQcgyIPbMqwnIxBXQtXdQtwkN/LmDkZPp451+FYGBBmJmckdxI48mTj1OgR1BjCmO4wTicgevoD/LWnHf0UkbU+phwCwXEyxYG6TJ4GO7/PyddLXUIa7Uw0GFucgOWJkFT3MloORwWIzpD1GhY5tJABP5tYwSOJ/Gupeq7X1GJFpmSRDAEiDPr9vbWnBDCdxulBMABGLWXgm0SQ2J/nGSNBbvbkEgZKhZIHaPP6kCfTkc6P6jRDUTuDGAVsAAGCFntAH8UgAYI99YGpiogwHbJnMBoj7SwP8A2++qTCxZQqEEMIlTMQMczI9NaGqMi3kSIIxmeTmIk4z+mjaHTkNNGaSR8yIMcTA+0qf/ANjpWm47pVQvtJI9PJ007A+NULPE4z59PT9T95PrrN3yZInzIzooVRb9P6cR6GZJ49dD1941xyf10DP/2Q=="/>
          <p:cNvSpPr>
            <a:spLocks noChangeAspect="1" noChangeArrowheads="1"/>
          </p:cNvSpPr>
          <p:nvPr/>
        </p:nvSpPr>
        <p:spPr bwMode="auto">
          <a:xfrm>
            <a:off x="120650" y="-10112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9700" name="AutoShape 4" descr="data:image/jpg;base64,/9j/4AAQSkZJRgABAQAAAQABAAD/2wCEAAkGBhQSERUTExQWFRUVGBwaGBgXGBoeGhgiHxodGhoeHB8YHyYgGhwjHBwYIS8gJCcpLS0sGx4xODEqNSYrLCkBCQoKDgwOGg8PGikkHyQpLCwsLCwsKSksKSwsLCwsKSwpKSksLCksLCkpKSwsLCwsLCwsLCwsLCksKSwsLCwsLP/AABEIAL0BCwMBIgACEQEDEQH/xAAcAAADAQEBAQEBAAAAAAAAAAAEBQYDAgcBAAj/xAA+EAACAQMDAwIFAQUHBAICAwABAhEDEiEABDEFIkFRYQYTMnGBkRQjQqGxB1JiwdHh8DOCovEVcnOSFiRT/8QAGgEAAwEBAQEAAAAAAAAAAAAAAAECAwQFBv/EACYRAAICAgIBBAIDAQAAAAAAAAABAhEDIRIxQSIyUWEEE5Gh4XH/2gAMAwEAAhEDEQA/AFlesm5Uq4S0euCW5xAkHET7/ouobc7YqwvemjF0pz3HErJI+kEyTHAAjzp/T6SCgqU2NOoFkhisOCoB4/hPMZMHk6x2O6DVr2hSgJKgGB3ePbIPP6zGuSMkl6egR92PVj/1Kbgh4kmJAUERHLEnwOdftrtFf51QXU2LMBOQoJkQvlpYx47jHGgd5040KrVKIBRipqUzggQJKCJESYiY/oz6WfmCm9MCXUECcAqADeG4a0nGIPGdKlVroRMfE+/ANpAHyzyo8cR+Bgz6AaE2+4XvW3BW5SD68kx7An8aO69001K1SmRBqqpDHhDbMSYAudbZ/TUx0qs57LrAvDQDyDmfSI/XXXGq0MvEqqtNalhUVBN6ntMR/PnPvr9X2hq1haRavJz2s2FAI5MZ1z0jcIdtTD2tBdCBggCShYehMd3kYOc6bdO2hWmLsOxV2B5AkBT6f+9YqNbJoV1dubHYsCRdIniDJPiNL+ldVpNV+X3szZULyMzwfFs/nGqra0TFRCOy8gvAkYA7vYRxyZ15VU3LirFMw4bBVQI8SDyP+e+qcF2NItfh4H9sq3FiVVrC8xk/VGZNpIgeTqzp7Db0gfmQS1Kc1JhoBggRMemdQ/TqD0d7TpuJMhWF0TMEi7wCOdem1V260qgZUgglYIFzEfUPPPk4jXH+Td6ELKmwvqAtRCU8BVIExm24EZxkA+CJ1ztalPmmqSr4cKoYZyOIHHoY5+1D+2gqrgBlVRJC8/wz6Aemk/Q9vSqfPFJSCrnJE5MGDOPXOueLvvwKgnZ/EBaFZStRzaqmbXEA3IxyZzz/AD1v1CkpYrcR5IWYA9BbwSTiSIz51xRNVhlQypESQtpzkeAeMj7xxAW92jstrMe2CYHcD9o58Tzk++nW9Eth2621O5QF5ECTmAMAqO4gEzGfJwdB1FL4bgTHdEiJzBzETHsBrbeVQxYESF9bZGIIPmfU4HjMaFqO4IgZAkAKOPAJnJJzER2+I1UYti7F9TasaokkAEwQpJeMyMRxIz6HRm5qSpg2lQR25ZoWJxweeAf0jWVR6jWqpYdxmIIMDtI8GPYg+dLK1dbgO4AtBCiS3nJmck85if104PwFB9DcSbVXBOQMMQAZIUySYxGeTpa4W9mMUxkXSQZXkBRgsTj0+oax6hU7ickKLgCAeAFxbkwSPPnS/cVWqyzCUETBUMCDiPpJI4Mwe08edYY2gQXXcFiklmLkAiTHjiZ98E+fbRvSv3V6sQWa0wBhvKwY+mOP050s21JwREk/UTUcyPPb8ufJOZn9dZipXSqWWkHJ7gt2VHOLgJQkiI8mdXOKqrGVS7UvTYfLJVTnuBMQDg3Hx5+85jQ26q20+1QFkYACmYAGY4GfWTxzoHpXWlZSoVwzA3SJb6QCoIFrAmCII4YmdftztmJH0XNJMRwGt7m4gHHbjBzrBRd0wPgrRfazAgQVYsDAk5BbMLBzGuK24tQlLQcCbjJgTJAZvQ9sQPXjQ+5rsrziT5MRyVM5kcjHP2Ghuo7SELl17VNoESYBjjE8efXHnW1ID7ta0gsJlQQO1oWQTkwV7uSCDA41MdQYvbdaEUABubszJgk+R9vvqr6UWCJdTaTe1oJkkqAbrVMxaPI9D6ajurl1JRJtCqowPX1BOSZPPkegjSFXQzbf7EkrYbkLYEd7cAgfVGSfBkgxMHSvcPURiGUjwAyrPPqIEj2/TnXo+66QFpKIIOACeEAgcTgZVfPIPjUxvumOaZPy8LPeQSJBggSO3+Ij1nVRmmDJypuJW1lSQ1wjk44keB3GOMj0E9XEcmlPPA851z1LZqACt0wAQ3rGSCoyD6EemhRsD/fH4H+2tUxnrQZq2GAaOVviC2BAMkgxd+s+msetVbGFSiqrVpELcvD25PgXAgjPPbrijtiKgCVENuZZYBLdrSZN2Mj7k6O2VWnhil63SYOWBYZY+6gdo/vHXIkk7XRRrRq/NT5rEehQEzzBHjumCfaNCbrpzUHavTE4Fy8KpHaI4NpuIj1g61potMh1VvlMxDjlhMgMOcgAEfcY40/+aNwttokJMgmD2yWkTAOGnPOs2+LXwKyE+KNyDWpVAVdVNNmIP1KsOJBHJDEETPjxOp3dbJae73CHEu4UKRbB9DnAkRrXd1WF23CyC4YCMiQwj7GYj20Z8RUiN+WC24BAAiOxJPOuuKrQ0GfCYvT5FSFJqgs5wVWMwT47T+dU9RTQw37ymcXDJH93jx7cY1OfCSq+4qU3WQ6EgExkETnPiffVH1qt8qkRk04Cm/kQPpEZMkYnjnUy99IDnZ9Vsaoqgli8lP4c4g+8jnUl0/oaDcJVbP7wOyn6bVaWz+oA850/6aLVaTa5JaAfyeeRH8WhV3opi54PiPqkHg8nmcffWeVu2kKwTru8NTdHcUgFliyznPAmcfjV5UalTWjVrd3aSUH04jEnk/0HjjXn3xVRtp02Um4sccYgH9denfC3R0tplrBeghRnuMMZkQCYHvjWWSSUU2A2+HeoK23jKWkiT6HKjPODoS/98aSK/wC8N7OQoD4g2wMAQJOmFQ00dghBYBL+IgmJPqYnUelY1d/WhgAWCpngLj8ca5lDltAUdaq9MN2wFNsAA+fA8mR/TSl6mZNRwzmFVQRB9SfI4wfH30/6ZWu7ZkTj/XOtKnRpgsy2/wCXOJ51cMUm9E8SHbeVKssZ+oqVutHpcYkQQMLHnnxoqr1EK60sliCZEEn+9HABmPcyQIg6J6x8HlqnzKW4qhuDFMmMzIKsDznzp1W+FPmUwGuuCgXrTVT9NsjBI88nXT+l/AcWTxpsFxhv4peSvkzH8RiSNLa2xqM1wtvIEJJM5xBA9SJxiI0+3PTDRW22sZOO2EUe/Nx9z+ulNLa3MpSGBiFWZ5FpkcHMSIMyMTqKcWKtitlqCVIACnljORjBz6AH0J9tcHcWKagpFWwUABF8juIc/wAUkEzkE41r1WjTVlJ4ukgGYEAII9o/Bnk51j13qJemVpu3ykaCJEEkvkLAItTHmS3jWsVaHRrt6lrCIIAEKYB448CZnOec+/O7q/ON5LNiDAGCBAJgyeD9X6ZyClYWh/qEiZORnEkYXHknR1OugBv7QTJNPxgm3OQCQBPsSZ1myTnrG2pQgZQtUE2Mck+ZcScznAjA9weenbg0CwJFZMrcoK5kLzHdMqScYxxOmFHbAK24pNYV+kdpB7hbiAzTJMgjgnQG+6DUJNQ3s6r8w0nJAYgSxIBCspRe3iBAN2nGXgqjSvuaNVnSmQuSbDg89to9BAEDAkc6G3O2UIYDOAFucgKSYxHngz5kDMcaK6n0bb7mnTqUwadaAbqZYMfqYK1xAgRmADpbVG4oL8wsleisXWKyv6kEQMZMwScTxnRab0FB3RqblI+lHBZguCFQg58ZBOLl9TjU7Up2vDMwUC49oQEQeYiMkYPMacdN6gKtHsxSLNORBJGT6iZMCIwOYnUd1CuHDC1SFBAIJ8k+BA885451rCIy9fqTMwqs0qRkYyLYnwFgy0AHPrA0N13qIqoFllx2paIf1A5ExcVxOB+OK/UJRAqx2DM+WjmQZnBxxGlDORJQFrYkYBPaACtvBH97+enxVgKd7tqyhl4HlWGRGRJwDyWjPrxqbO8jFxEYgHA1VdWql6ZYLa0gwDJEzgzJj1nU71LaMarR7cycwJyFzmdaxGj2AbdTgGFy1l0TwDyMEuT4PBHI1rSqUgoDQIWAQAMgAAOB/FPv665pPcJi0wwDyxE5MALgAkAzPtr8pGArF55YiJgGFEcZPkeJ8a4l9tgfqEfLCkkq4JfAAY+k4I7bsDOPYaC2++NGoEJJpMhVGki30U8ehH2P30xq1iiEgFmSSeGUgc/+J8HzOg67/MuUiQRfEyM8HAyLoP8ALVL4Yie2FP59dA0BmfFvcRDFjBMCDEY/XXPxLthS3q9ll9Myvi76S3oJKkx7HTP4a2wG6LNkCm1ojMlrYJEejay+OEBr7dhIEMpPnmfP/wBgftre/XX0UgLogN6OoYspLG3yLQWjnMA6rfiZVFNfld94wwMgzE85+mf11EdCZhuFQkL3gZ8w9v5jj86p624sX5bExSIKtE3KxgfgZH41b9yY2IeqVKdq02Rb2gB4zHrzOMDWK0an7P8ALACLSq2swt+Y0NiP4h4wPSdFda6dLywtVRAP5JkeGknjxpXU2wFWXLHzIBBHdcecZ9p550pJMBr1hTCfvC4MrkyV8QSBHjV38Mbo11plWQKiKvkEmADaBmeBJOc6886ntSQyoAqPDY5BHAPgauPga5aFOUdbbgSB5DAZ8zMiR/PXLnjcBIqnW2CyiSPqUiJEwDPp+nOdC9P6EPmNUCoA+QWQq08Spklh6GI9NPtn0hQFvALBmYAx2hj58TyNMNzWVDIgudLF+Nq5BRjsOk2KT/EcSRwP9dGDZricwMeg0J03q4rMwX6V8+vidfd71ABwv5k8D39vT/gnsjFRVIZu26IOBj1/20NuerBfJn2H+p1jv9/ABkyfHEf6fnUx1XcloY8fczP51SQx1uOtOykU2h/APn2zjUtuPiqqHBdUYqY7kUnn3GCTnHnRFLqOACp/7gM+3nWHUOk/NzTySOJEn7e/t5/GroDPdddDgm1GU4ZWRDH3kRz541idzRZO7bUG+9PHHtBBgAT7aQV2akSQfp5HrOM+vnQe/wCqxTNmASBznPEA/bRxQDV9nteaaGk05sYsp9QQ9xEggYPvB00TpNIqbJW4dpEHPgBoBi2Bk/8AbnMZQ3knnnPt/wAzprtOpVEYWsR/lrGeJSWhcUPqezrUblUYTIhQfQnJkDlsx7a06hRYqYBZ7gcpIUQMkqPQYz/LW+w66jgfMpwQIJUn8sc5+3mNECg5pvB7SDJXA4AJgYuJBn09tcUlxfFi4kruKjUcBLafMARmfMTP+vjGl243dyuVZrp7liW9ZyMcADIORq9r9FFVjJVoFmD9OOceeM+5iPPmnxl0dKIqvSdrqVQIDyGDSM+4AWP1OtMdXQ3CgcbWvtEd6bgU6ptqBChW4gkWtiRzJWRgZyNIOovbVmQZGARkYjMHV3uP2ert6IVr4pnvg5JCrkXG1Q1zTiY8AjUnS2KSadQksk2MYBIJiSBMifUj15zrdNXskf8ARAzUEYwAADB8SMH9Me864r0SajKk3NmCCfSPvrXp+4t2yJCraAqn+IwsE4lY5JbPjjWvTNw5c9x5xHmOYwD+Y86E7K0xB1LosvABD1Ssm2QxHpwZPt66U9RpBqrm5vqPNs/mDGqH4nS9VMusORMxJiInziPPjU7V3+zuN1FnMnuuic4wrQMemmrZNHquz2tFA6qXdXtIIgWnBcgMJaGMRxBxnA/JRRWZqcWkRe0yhLkdygcwfPg6N6LvDTcq95ZlZSQJAEygyCgBwMkRI193XSaTUmKFA4Aa9mMNH1ILeBIMggkduPOuD9lOnY6M6K3jtimGQwcWxgc8iYxj0nmNY9V6CKZIoq8iAmCbyDbC/VJmTPGNNum16qXBiO4AKWOIGJHrIP8ALWqbwVaBNJBcrZBA7bZ+mRD8lgTAx/DyM55JQkvgdEJtNvVoFnZatOCy3MAMkXGQeRBEkesc67+M3UU6T8Q7AYxlTx7SsRnjVV0hXrU7nNSopJDU7pLlbQVq2iBkMAfKxxIOl/x90S3ZFgpZ1ZCYS2SHtYqqki0LOPSD51vHOnkSCjzOpuSNy5JIDMfE+Zx6QdXvXaBhCDaWlWNuAAwgkicSY/I1CuwvcLOCSQRmCBH6Sf01aUtidzTo2qSxamAZMEAEvBHjIxj6ddrfTBhu/wBoUWm9t0/34aWnuMHiDPoNIq6AODU75cWwD3Hkm0H1jOqHfuVqAOSR6XRdEqZHgyDj76S9YYCsjpEqwILmAIbg/wBeNY22xIYDp5Y01Q3M+AAAWk+xOJ98QNeifDHwf+zKalZ76rQWMAKkDC0xwI8tyfbQX9n20V0O8cdzdqYgAQLiBzz2yc4PE6d/E2/+Wtsxif8A3q8caWxpG1TqKhuQBPE/19T7aT7nfSzerBrQfAUgE+0kx+Drz/qnWXDX3Ewcc8yP8pOnvRupDdb9HLRSWje5JzhlFv5cj8a1KLbpO3O3oyQWqPwqgT7c4HM8/rrfZdJFwerBfkKPpB9T5dhP1HjwBpX/APPCvVVQxtJyByR6T7zn7gSLjplvfiCnRBLeB6jA8SThRHrk+AdVRJ11ixYJAYni44H/AD21M7tktLERHj1/5+NfuqdQd5eoRSVpglQJxBCirDmOCSiD7HU9uuqADFZCuIvrUjjjIVojHrqkMZftSn0Hp/waW1t4yEwRH5/lH/POgzvJ4H5ptcP/ANROPsdCbncEgmQZ4zyP9tMRt1xae4AcStQDuz9XiSD5GM8kc6htxcKhpmREEfzE/iDqg2+5ioGLZmCMZnj+eh+pbAPWWov0mVOcgg59/wDh0AjLabZgxFzecjjn00xWnHjWtJTAgj3Ij+Wtv2fE+fONSUcDdHIEEj11XdF+Iken8iCtUkCzlSuASmP5EmJnPiPekPJA/lrGq7KZkyuQfI8/kajJjU+xXR6Bu6v1WH6gIGMAHJkR7cDxqE+NtuW27shvDFDnkdx4APcYFuJ096R1epUpByiqFD3ckY4Ylv4ePsFJ1PfFNWr2srWfMdChjuxdDGR2ycxjkTwdcii4y0G+znpPw1SbbU2AKsVGUY0yQSZuOZnJiDHtGJP4l2TpuLVeQTKOYlxxJ95nH21fU2CLTp3XeMREIO4Fh9JDciIGRnnUL8aMf29mWT3gkn+8YMT+ZMa2jK3sXYZ0jrRpor1qJVCSnzlMjgggrxPHMaof/wCM06wv29drlutam0gGJNy8xgTOiPgikG29VSBHzHH+CGjIUjuEev8Ae183nwBWpua2yJpuAWsJhD5AH93ECMjjSc0nRaRDfFm83HzBR3IW6muGUfUDmfQ8Zx41LV2JYmfP21S/E/Wqtaog3FEU6ydolSLgTMkHyCCJHMnSarSUsSbQSZi6P5eNbR6JZ/SDBFBABNsqBIUEgBpMm58iIkyJjmAU9PbgFQaaTJZIE9wAU48wYmTPrzpP0ha6kqGMgEnAsGbiO2LpLzOCIIzr6u3FX5jVGNNiLC0rY9rGOPPjJk3ERg6+a5bpvRNgPVdoaSmoisy4wLQRABOJ4iOByf1adOqJWCmiAEUHsIUEmATcp5HI4Mwftrbb7FqSA01Fyr9IYEXFhEji4ZX8DJIGttskhWFK1mEYOABkSBFwwpI9o8HWzzJrjdvx/owHbU7GqlPmU3eoKlSVPyzdm0G0oDM8Se9pmIGfUuombwYCnuE3AKSD6GRh47SfGQSCwNKHLutgIF3BJEBWJUCFIVYkkkggEGAFC6jSpVFqJSgsw7AwlATJErBgT7GA3iSNZ3c02Nnjm2Ks5MmDIF3kSfTAhYOPIOrT4b3COm1SQIclvWFMEqPsJHvOpPrWwenuHLItNrrhSVpFK4Xfb1gePbA0/wDgmofmhSLlUMVBPFwYgA+pM+2Dr39OIUUQoDcMB2yCwNRjmJJEcyxMn7nSD4ppgCmGGA0EjnBJ/M8arKfR3+cVpoV7pJOIAKyZ4EGRwePcnS3qPS/mVaKP2h3Ft4YXreoMGOe4DIEnz64xlToF2ehfDtP5e2o0jFyU1BtxLlZeB/8AYk6nvibdk1HzIBgegjH9Z/XTXcb9r2FL/qVXhcfSCTJ+/AnwBpRvKSswpUu8+Wn/AJ766hiAbIv4n9P9tfaXTnPz1RbbKR5gTDKeZifpMyODq16b0RUALAT6H/fQPxC4p06noy2k+syD44mNAEZ8O9SalVdru4CxSoDZLZIHDEU7rRwTZ66rdqxCGs7qgVbvmYYrJhirNIJJMAjL/USAy2+c9F6aaXzc3BqiMo/uEmD/AJD2t1avVVFo/NQvAUUaCDNWrE3Ff7lMGFHktUPgnVsk63HVqbm5aFV5EB8F2A8tUqhi3g9qhQPJGlm66oszUFakTiW+Y688SjFPbI0W/VN/UMCslIEyFpB6h4uyafoDkljOOedL941ZT31abtn/AK1NkOMHuz6Acj+umkBxW29NkuUowwQVAEGDkYBB9x+hnSmpcx8lQSc+fHP9ecgcxJaUlW8D5fyqjceVqjzaww/nBzHB1nS20GI5/wCR/vqhEntOnA7g12JuuIg8D7fjGmdPcCpVaMqGB/NoH6YOges02Ss6Awghh65yf5SNa9DS1e2IAzjn/k/y0hlIAQRxEcen+uuae5gm/M+R4/pr5SqXLJxH/P66xrrOPvoKN9xRDCR4/npfWxAIkeJPHtrpKpUGP4eROCNfjWQjDc+D/loEyh+CdyKpNBoFkuq+aknIPiEMkz6j019/tT2v/wDXDWKbDTYqZtguwzwWGc5GlXwVVRN/SL8dwBxEmmwHOJnH6apf7RWoNRqyAOymnbBm5wcETmFbxwG9QdcWV8ZotP0k/svltQ21QrTR7TeYWIJtCgcDI8mI1L9b3q/tIZEVrYWxgPAVZkgpmGOZALHGnWzpA06dIr+6VmUEj+80gSMkaW/FrUv2zcG1ALzGSqgmIEBSBxM+p58aUPcZS6K7+zGktTbVjbb++ZYmRkLIB4PGSMd2PTVfvNyqvaxPdkf3YMAAk8Hj9Brzr4S6k6UmRDaVf5i2zbBAHddLXHHaMas63VKRpCrWYBVHaCJIMc8YmAfHP41lkvkzeMlR55/bJVS/bkWh0Z5gyY7SPOADMY5OvKmY69S/tWJrVaNKkqsqg1C4ie4DLRJiF5Prry+pRKkgjgxrqwexWZzez+kqPXknIKZABkQbZlcRAbOBHngTrqpuQwNqhVWScCYB5yDaApDAxMHiYBUbTpah7kkNIb5d62t2kSS4klwhNvvBEiNdLtVup3h3ZlKKYsByLSoQ8AzxA9mxrxHhXbMw6o6uPlU3KVbg0MQpYGY5i44kSTOPFuitvu/ljJxGDLN5BySciFOfce2sDsqYcIbUMFYBPbN0AMDDe10sO7RVR7NvNQu4HpTEjyB/h4nHBBOdYykqSSGMNtXWqjWgMSpANv08NHieZB5MffU9XpvczUVdWQgVAQGRvqLgF8CFu9grTOSp+7bf3XKAabpGFtW+MAXTjDHP2x26F6v1Gym7KKtW4uFa9iaa5ChbuOUErPLZMAL0YFFqmtjuyS+JusUarptwP3yOqVKi/Qwg2gHlgsxd2z4GjPgbeujkgX2USApAYABpODwuTMeD+s31nqTCrfUseqGpzKjFvaLTAImII/lOdP8A4GqLT3RtIQlWuBE4m4ggciLcex16ziowpApHp+zZEWq7gM5YsyAhSykK3BiV7uCAMNPOkPWt5dvdqQLV+Yv5vqhpmcyZwRx7kjXFGq7VGUdwtCkrw8IoVZbkgEkjzMcDAHxNuLfkVIkrBkMCWaQ4BcHIUIAInBB9RrCPuRTKXa0SQ7yATcAx8cLj2EHRfw7taYIC58lvzmPzH89IKoNQqA2HEsQTERCgfksfsg1unWvlUq9RBCooSn7ziceSZOu4B/vepKapAJhTGPb/AFz+mlvXt9TcWnIIIiYPB/3P40g6bvGKFuYUMSTgDxz5OT/2jwdD73dFrfUkeYEEiQfXj18aQye6JVK7wUTJW9Xjm4Krn8gm051b/NVSx+V86vUBSmhMKtGkbLnJ+mmzKWK/xs4EGACi+FenrU3ZrGP3Ytpx5Z1aSPYKrEf4inqdVa3U3cIqM7OGZnBNKiidlG6CC5LKSiA5LOxgsNWQBDZbmrThq9WJizaoRSWAotEfUAWXiAbXj1IO72+4ozbVqAG8RVRWkBoM2G4DOSJBM86LrupK1K9S5lYWipuFpEAkNhKWKYgQATI8nIhXWsBJQuoggkVRUVjkmL1yDIwP/VoGC7qtcSKiAB8kKQ1NzliQV+hxMgxOt0nE9wnzz7euf99Ybmsc3NzkFcXAXZgcMPGPbOuXrlRMxlZjjnHnIMggexGqEZdf6IalO9MsqkEDll5/UAk/0nxPdNNq85P+edUO137Bwv8ACYgeh+oED+X40l3tMU6rrxDGP6/jnUsYau47f+ffXIqXCOG9PX20F8zB88Efz9ONYbljiJuXiODHp7j30hne43xR5iVYEN7eJ/Gu1VWHOORHnyRris82ORnIIH6GPuM612u1LLYgkg+MkRn0xyDHjT15Ewjo9YpWVkOUMri4T9vsdUPVCXf5hph1qESFAAiScRKg/USZkAY1N7ZQlZkkh0GacQGlZJk4nEAR/rqt29Fii0xTC3LCy4v5k2iQfpzbOR764szTkmiH8Crdj91bB7m7WJnu+qDE3DBPg51Ndc27ftlUgK6uBJ4J7JIUZOYP29dP2oN801C7YYgvcpAJEr9DHuhWHAETnUp12jUNckfMZUVrZkBoCg2+PX8aMa2O70Otp1EqKh+gOQMGIEDMT+eBBPA0S25DKrnxxLRj/uOTngf5aS/D9dPlVLVtaQACTJaAYnPtwOBiIxvX369quuRBPccYzxz6gyI99U1spaFe/wBo9bcSlREUgKQGhioBLEjgqAGmSONKK3T6iG1GNRQBDKVCmQCYnJAMifMT50Z1SldWJFygDCm6JEYjx6ySQfzoylUAEVKy3jDTRuIIMRPmONaXXRLZ6PQ2VjXE22sQ4mAxBIaDJKGZ7vU5OCAVs6ro0in3DuYOpLIWIEZBK3GWkEhc4xcev2xnp9puVAS5SAZuAFwWMWhcj/FkQRos0nd1ZWVLmKsJEwY8lQSA0yPMgCIx5NOrl5/opK0L2olaoqC6WZbgRKqCRBIIljkxz6/ZtueoU2pm5AJIuZDaQMcD+LBXnmePGle6NQOFOYIyiNmF5TyjcsFJ/h5IWRzv9ygbuBBcMMBjAItEmO6DzA/Sdcai+QugvY7IM1Q2qGF0CTk2FVgviyCD5JlYiNKt3ua371QsKqi53AA+oSyrazErcsie0PmTgtKe6YoVkBBMYJC5xEwACQBafUj0OtN38t6VpArCRJYkFskLyBmIMTnz5GtIZYwnbQI893r1qtT5NOoXVirikVAPhVKmO9R9wRd9PnVN8M/AFRat7vTpKqkCCSTIHCtBC558kYkEEuth8NU0ZYkoY7SQZElwpJ5EmfwsfSCzSvvKYWAIUlSSqsQeBHueP5jB11Zvzb1jA6fo1NERDeFQQIt7sQSwSDcxESDMzHMam+sdNo7lbUZkqqGdVJ7bSWLKA8GMFgceCY4D/qbMaDAM5JAAUNBABz3CCYAYnJ4PtM3/APHiqSCr3ACJQwF+lbefPkHSwyk/U3Q2abtyu3UpIvKoJ8FoHP8AhS8f940u+I+ozRSigMTfAnjIUGPFoJgZN350922w7TcQWRmUTjLQQYOBnJP+EeAdT28qhyxHFpM+ILLTpgf9qt75nxr1oO0hhu63Ap7UGAWYoD6TE/0A/A0D1KsqqqkgQgJnnu5j9fGvnX3D/JpiAGYkn/tAWfsA2gOs1vm1HMGCuM+BFojwIA9zE4nVJANvhPcBaNV8H5dS6IMEfLWAD9w2PMtxp/1OqahVSpr1GK3U1C2LBKMzXC0klTTQG4D5ZcKSNR2w62u22ppuIFeocgjuACKy+SMTE+GaJjDOr1NjQpq1dKQqIzG0fvKpdmVgLQzKCJQKsHtJLKCAzAYdV6liz5lJu4xTRXIxiS1oDEWgSVM+ym0JXbumyz/8YYCJIkqY5k8rxGdLkCW/9Oo0wAVWrb6mJaSJnxJ9takBBhqizkTd7f8A+nMcYIPvq0ibNd25In7cf1Hpkfy9tKqm/F6gk2sCpnIkcH9SRoytW7TJAIBn3x6HjMTPmMwZ1Ab/AK43zOw/SzR7y0xptgekbFXcsKNGpVKi5jTWbRE5nAgzAmdJNxvBVrCoJteCJEciDP5GnX9knWy1Ftu2TWqlpPm0A/nI49hoT4m6SaG8dBhfqUcYc3/+LSv4GoTsoEq0wJIb054ByNB1GLOBBHI58mMj7+mtbJLAT4Uj/X9f66323bWAJthypaP7pI88Swj+uhypAFdL2F6WvbmSoDd8DifQT6Gc6tKKU6ChAoVgCQEEljnJ8sfv6+NK9hu0UmVAFme0zzdk+OYx6DTDfKpUMlLsJksIBGY5i71wPB415mXK5PfRDtEstMnqNZojtAUgntMAceRkg+5XPq86zsqiUQqsjmLmZUIMCR+AJ49x6jU70Hd/M+YbRN31yZaBYMYMctBJ48cHrdb9osZgLRIxznCY+oZmI++tnG6C2fdxTa0wvA4JMDH2EiR5xM40H1CnDMQSxhSP8QIkG70/rOua++BUKFInm48H1x5H3/OstxuLG7IYYIlQQSfEGQQDxjHI1cVQloH2m2ZFZmwfqkYmAZEExySv419bZsxDhTAEu0eCbZz+knE6F3LkK31BcYgXZ5j0kTGD5nXdSFpU7biS0OjU1wtxKk1FyeYEx9JHEa1+ykDbqubvsuZPETgZGJmIzx6aVk1mytMkHgjAP2AOmvXdndYQGyO2whvyRPoTgGc51gwpDBYT7sZ/ONC60T0etjqBquTUUzJURJPPkKcuT/FHHqQNbUkCAIx+pTabmBUyLby4C1DnNsQWA4IhPtTZVdVJZJDUlMFipAODkkQAcggQ2cHXVffGTbJU9oP1E5zwcH14xaSIxry/VxaK5NDv9vqPWtDIwe0hZORwSCwz2kZn1iSI13uduKgJYpTphsuivMqScscQCM4MgiQOdJCyEoyKVJVyRfADR5UfUVYuAFILEgEZOtttsvnUbb1V8zP0kmeSCRaSPqk+SRgEcsU0/gLPz9KAuRyFLCFDXAjBPcccHgTi2Bnj9vMoJYl7QSoIIAEmTmLjddg4gHMweai1q1Rf3l3yqaKQYMSqkANkdxMTPJUiRB0XXSnUpL8+qUY97AyLvwVgFmJMxGTzEi3SlvZKQNR6+oULUZmYKb2hgDnsxAjtzZkEhc+jmlUvW4lSrkRHiVYCIXAJBIgQCeG50soQ9JmXMOouOLuGQYEE4OZy0wDJOiNg7rUCrTlbnugkjukqoBW4QW5K9tx4jKlBXcVSCw7f76Rb8riAEUYHoWBj6RJ9xBPoM97vgaZUBkBIAVGKmIJyrRAgH048a03zlVYhRe1QMw/iNq2i4wRPylUmIgMYgaU9R6kvyxeXou0EsDlBLXAlCRBCkTEAPkgCB04YqekUFbTbqVNRSRRKAOGYEmD2z3zcbsDOCPEamOpbylUwCRTADDAEkEmyF4ElZJzzxoD4f+ImSv8AIRFeizKA5EySVAmIgGOFP8IA5gC9XJSvURsA5EjgyRzx3CIjXpYoOK2NB3Ud4r06NrBitHugiVYiIPnGfHnXfUl7pA8CfzAH8tR9SvZI/wBfB59/99VHxh1U0qhZVDK4DWkkFZgiIHA99bdAVXwIw3O8oo4vFFXe0xaoUKiOLbQGyB3BjycY0P1jZ/IpN8mk1pLUy6WLA+Y/bcQ78XC1QohmktB0T/YrvhUpbvclLSiquTM4Z28Y4XSj4urCyiSFZmpqSpViVu7iJSqYEn+4vE51CSTpDED7q6QzVVEmSztHpBinA/prWnuMdtQsCI4VufUrDD/bQQ3MjBYEYaD8xfWP74H55xrl3HMqffz+MAnI4zrVEmfxJ1IU6BiAzQBHGeSPsJxAiV1DUXIIiJ9xpx16s1aoEUTYJPt9z4AEc8aARUQAyGbnzEZx+eJ99SxlT8Gb1adagDIIfnEZzj016J/bLtyn7M6gBu9GMehDrHt3H9deJdN3BFam0xa4I9sg/wCWvbv7bN2L9tSR5K3OYOV+lBMesTqN2NdbF6UadSnTVpVgFdCkekYEgHJkzEz6TI/UOlrRZArSVn6oEio04gsDBIbJyJ9tadM3iUdp82oLyAywqny2AScCYk4iBEmY192vTWrrUqO95ku9wMKRkAGJ+gyCIjPprkuv5JMtnVerasd7U2k/SSc+WgCQBx6/Yac1JKfMyjUxJB44g3GBCkjmMSNLej71TTtcQA7AQhgtGCQuHjuJk8gRIzpv1bas9ACooaKbMy+wTCZ/iNp4yZYZ1nLbDskF36KW7VUgqJGQbZBg8YYNmSII1lvWV3kACDPPnP6/eY1lsqF1Mi2QpKyOQTxjE8HwM86z/ZCga4mCuZjPt5M5/OulIOmcVGMT4HOO3iQM/rrLaJIeoysQLQsEBRMtnzwDge2mfUtiflUlPa5BNrm1gTE3A5XERcATBzAnQ70gNuaR7iJkj1ODk+0xGJjmCdNMQjrG95GQAFwMRkiJOIz+g9dF7NzTBC2nlgbhcvu0AycSF5Eg/wAWtRREDtGJnJzIiYPP/vnQK7k03qU1C96Hxgg4/BEHjPjWl2tCAusNVAV2nkgOAAo4OI9o9NKP2xzyZ086wjoB3KxkCIHhIB9Ij/nOp16hJPjVLopHsG035qUlYMgPYDbILG1gJHgBQQQBAkHmJ66fvASFYn5d4V8KARM58XHGR6+dLugdXVaTIABMjjIBDXSwMjusJ9LhHGdjQgOoQlD5LAFSVMZYwIksBGceuvK4XLiiLsPqb6mqrYFYpgOGk5uEkERB5jBAIyYED7l7WV1ZgwlHmIPi2Vbvn+JpjiB6pt3t6lVBayE05RgtQQbRjt+xMRMkHydNOnbgWPTYqtVYBJ7i5VmC8ngDyeZOp4cd0MouhbMBx8yqWRmZ2CsFEhVEECWbgggYF1sEKTorru5CteGAVFVUF9NVudlVWOQAi/UB9QEYAWdc/CNAfstRAUvbIuMrkgL9zKjngZyc6T72mlUQQbSRTVJIF+cAScFvHmZMzOm5Lk/spvRt/wDKCpSRkqGoQCWliGNs3ACYMEKAAOCZ13tt/aTUFQAwxIkhiVHm8gZDEDk8zjOllPaFaTKiqgJJYcyVkAGAcCGBgjNp7iAddVdhDOopq2LwtRnKqApDpK29gkZMkMp8HS/XF+dEh/8A8iXCVfl/MLHObVAIxMkKBxLAm6Rnka/bqmK6/Mp2MoewkOVUk5cF2AZyO36GABcEZLDQQ2tb5ym2l8u5pV8U6bBRcyoG7o/hIB58TAPLqe66XpwCxEhwAACrMBCyQ1iRheMiaj+vG7j2OwXrfSkobulSobcEXl7vmVQVhw/cC3cwSTa+Y9AY1l/aB0umpqmLqlRUamQygB73DciCsAZJyYyM6d0t3cLwWYAAzUF0ESAF8BrAbiZkA+khB8Vbkv2qWU0WDpUBU2ioEYEMshh8yCp5k8yDPTjyuTr4KTPPdyxuNOorJVU2srghjHqDkNB8jVf1qmam3ouck0aR/Wknj76h/iZWTcGXZ2ESzckgDzkMMcgmfU8m929f5uxouDH7oIYxlAqCT4kjgZMa7LvYGHwR8YNtNrudlTpNUq7lgtOIgEoUM5Bn6SPzoLq/xA1ZaV31rTVDkj6Rbg8RgGDAk8DTr4T6Um1Sp1CoIgFduMAzBDVI9AOwe5bmBqJ3m6uckYk4A48xHggTxqkvIBorknPPjMNjx7/qBr5u91apkmPIbP8AKNLG3EQB/t/nolNo1UBbCEc23KvmRAEck/Y6baiAvVhUEGqoUtlVkTjE3DuafJ/loLd9PKNEj8kD+Wvq9Pf5llrTyBGY5B/TOmHUOkVmMimzQ5pkrkXZEA+Tg8emoEKlpe/6aotg1xBLE4j7enP20n2tPxHHg6a9PTgfjB4xrRILHm73VlIGGbmIwonAPnJiOB48wNUnwhuwyGiXIaoOCTmAysLuCMpMCQQfGkq1ANvVWSCVBHiCCMj2i78gemjPhffr8umsm2maguUdzAw8HzAJY/nXJnQhpTVhvaUOSCyscQciQQB9XaQMRGOcgMfiXqrBqlF2gkYaMCVw4A9rjEemkWw2LLuF3BNxukD+LM4gSFvYKDOAGciSNOPinas8VAszBwTEBQxYTMoBMn0AGoVNotbQo+HgtlNXuMquRMLBhViCT28wMT+h/XdirUQQoINS1Y8wIYxAiZBgjmOdb/D/AMOPDVG7DHCwGcZYqMyLgSDgQPM40L1LctSrVCuKYJVbCYkBWBDDj3AyBHrpt7BI42y02VVNO226Cx4YQcoZj19W9fGkj7Ey1xYFpxksoERg8epHuPTW+y3Cio6q3aoKpI9rogeTeMnOMzr8tUgsGdSQwktwpIbkj1j/AMdJWmT5Pw2gAYlG7FGWa08+BHcSAwgjU7S2pqb0rBBwIM4JiJBE4LE6pGd1HexMyzFIuVRJPus4B+x9NKejxzEuahLHLMwJEKDBjAYTnlTq46GZfE+xpjb/ADFc1IcgkwJEwrL/ABZBBIPHnkDUilBSJk5/wT/RtW3xgY2lQBV/6wuiee4QMxaAog2j6tSVKuFUCwGAMmfTWsHoKoqNluBTADKM9ygZiJtDRmGPqOI0x3nxL8+naVVFAx23XgeWJFw7v4eO3jGl0I4KrcsiBBkHE+cY+3rofZUWVp7yuQGWTE8GR5kTkxE654qL2zIrvh/dfPUUzbUTnutSwBStyjCiBBEDnxIOgOsbY/PFsu7GR2mIYlvp8xOQf7vpozY1ajqgBp0jTYB74VBEMWZ6hm4njk+LSONdvu6G3cuWFYiVDFRaLltLEmWfljiPq4jWbw+u/BfgI6P0OpRCuHK06kiQ0T/CPqBnJJKkHkA6D3tIRcAny3UG60jwxBE4MkNGSQCqmYw22tzUv2gsgok2uWYqqEEZBYAOrBgLcE+ozpN1ymWoKO5Q9QAhLQrCQxDm4s0LAMRlgCJGsuDjk+mKtBKdXJUSBMAF2gn6bbTJxIBJ8Z4wI5odedSiFWSSCKjsyLAGCsiDyCXEmc+mgth0hz8ztczKyAwUTARRJMMSLRzE++nO36OzAN8orhCgnsEyAID3KWwTEHAiIkLJi4diNf2lZ7lACyxYiHJPIwe3BJ9z2+CSJudwqmVUNapDLHANxP2gDHsAZAGud7RN9T5gsk+VhfqwRmAZlQoXAMTknQlc3UyACCTwpa51mGhchnMBSyxPyhEQNZxgKwql1xWIKksGElZUtiFU9xlRfJGARPHgz/xP1WuqkVDCRGCl8hQhiIYQC0uwPkaKrUhSYoQASjWhe1WLCVGFJZvFpOCCZkDU5V2rPTqwZjIBiMgHA4AIvgDzxruxQh4LTJnqXUXqsL3L2iFJABjgTHmIGZwAJxr0f4U3KDpqFx2KWB9WYtNuf8IzHg++vMXomYGdPz1SNjRpgwA1QkerFhP/AI2a60ihr8SfFbVwF4VQAAOMCIAHj21MfPzoapudcST4kDVWAwoC9pOFHJ9B5zB/TVCnURt0NtN2DnNxQKpDAoTKlmMo3JA5wPMvtqxi36Zx+vtxql6XRestM1iXWmwk1GYIe4OwJAJbtwSRAHnWM/l9CYR8LfCtV3+d+0gO3apVfmMcSZDj0XH2On+925WlUQVHpkBoIUBixXtBEALc5yVyADGta3UFRatgK02e5eVZlYlZIGe43GCAc8cSDuOnrVp3OWWbrGDcARcM5mARE655vakyZfRFbjamiYYhic4Mnkc612tQjxz+dGdW6JZSDJmMxEEqYE5+o3ZmYzjWvwxt1P7xwSom2MSwHr6ce+fbXXHJ6bAZU6JKRKkkEyMY9CRwPQ++ufhquysxqG/5bBjwwVcoZBEnuKj0zpjtqgIPPEgAnIJMxOOfHvpd03pwo7itLFpVkZQDgGGGT58iMTGcjWbly0xpnpe3HzkWRaxkqAo4Ps0+MHkZx6ay+Lq1N6AoiCz1adJbSSLS48gY+jInGQZg6n6O+csodbiIWwxaIgmRyVEiZxkTydaJ1EPuEW4laAJM2hpIiSFEF7TjBHMc65K4stTXRUr12iWKQQSLxiLgIz2+JJAn0Gk3UVpVFf5jL8sAgxIBi2SLORdwIAwJ+rRHUIBBBpKjQTALEwARLHM5zjEGDjCVepItEySSlxgGOTaFgCC39cGdStu0NysnqlRGJaySahLMqngxBJU+PTH8JnRdQqskAMBIDFgxxJAMY+mJgcgE6X7yUK/uiyFSQJE+ZtB/PGeB40RQ6gpuVyCIJggXEzaOfXyM54GuimONWfusVAlMhDcT2ywkAy0AERJgYjwfMGPnSaBupKeApzJxm5l7TgEkifMceddb7qF9JbMFqnBEHtBVTj0I/wDL3OtjvEP7zF2CMHESSCp5KtDCcYjS3RMhb8c0TaIWwXAhYEDtj1kwV8zqIZmY3QTPsD7auviTdq1Gw1QACSCRPLAS1oIAAE4kS0e+o1KCRiqI98H9Mx+utsXt2TZZfOQhbaJZ7+5yGCLPcADdaSR6iBAOdGdH6fuPqWslNmTwLgZlmUlMEsJwYxI1wm6NWirOpAcgLHLQFVrbR4I+wEjk4E6x1lahUItpCoCSubgIZpBwAFAA4ifM654T10QDr0mrWaxDdaZDMSufpiSD4CgccDT0A0l+WQ6AZuYBWfgCYNpMXRPMRoKh15kUEEGY7YAUSMkjHdKrJjTCl1dmZWpkkEHCxIzcQQCSQSCc+I8ayySk3tE2a/CXWfk1GvpX0be/ugMBIclSSGSGJsIyYjVlS2u2Un5RPymILLc5pqWyBZyW+g8wO4HgTGjfKr2iWlSQwYqZJ5kEgDA+8HjA02pdOhqb0qqUxUAj5uCWwQbCchx5/wAJORgqeXXDyy0Mj8Jh671HrOQwsNMC1e5QGC95KwsQR9JX8aYb/cijQSitS51RYAUlnKi6SAIUFpXtzwBydDdRpVacK9JbhBDq2CCguJPNoMC4j199Jd1vWrdyQUJVWdgJSII95n+7mADnA1zXklqfj5HYH1fqz5UO4XxcR6TkASfHnmZyZ1O7jdlFY+kwTmWkWxPBJg8ep1SbqsDUWm0BmbyJALkgstptPABHi0GTcSQa+wpMCkkikVYtZCkyVIN8E8QIB5510YnumifIu6V8T1sD5haZPeQ18+CD2nM+PHrolupu1UqKW0K3Bc0EUtMiWKW4EkkxpbU6NUpOWKBQvgtMrmG9YIIHH5B016XSFQgU5PacyBAHcSSfpHJJOMGfOuyUuKtILYkrbzbJca2yUFWt+ZQq1Un3ActGIM24BHrrLd/DFKrtTU29HcU5Jal8yoKnzAAbyFWmtqDtF8nuIXPIqXXaoJpqm5ZmAFyk01IiLVaDVLSOIGIj1y6fTdzUrr8yo702RzcchrQohYiLYAzMCTEaHmUey0zyarTKmCIPodE7Pf8Ayx9CsZ5P4wR549RydWG96Wr5FImDz6xACkHgCfvxpP8AEWwSm6GmEBgyqkMJViJJGMme2AQAMZ1UMqm6FdmzMm6tfhhCsAsTNxJkkycAZ8RnBm8FOfkooWkiQqRMnvFpZRggySR945nXna9aZiGNl6ggQoBHgkQI9P01T9F6utSCU7pVeBAIItyfpyxb1OLidRlTRDK3a7OgyMWqG9jJaSzEAfk8iD5kcnt0u3tCkjRfJuhYYWkfSwMfViMjyOTpfX6iXKxUICJ3ssqcgKIIkEkqcj0JxMaG3LU3oAreGSTa0WkwZ7uZgDxwIxjXKuT8is0OwEqyhkWcgjH8LCMEjPqYAJjGhvnWMO3zmRx7zxPn9NaUq5Ckqro5JA5E/wAMqZ7hMjWh2zNEd3qMY8Z9o8605VpgbrVwGB8GIMkes/y+2dKt7UNykgSzWkKuDIGAPJx+uBxokVxRBZptUkklTiCJgTkYAiRz40DUeq5Y0g6KVMXW3xHLMB2EmfpPGJ8ndRouI7Woyf8ASi9mxdgKZyWPPbzaPJ/TfaV/lWmb2vLs1qgFmIyQcgC0KRxhcaDpwqWKoIAGT4MTjPn3mND1sEtyDNyk5IIjBjGYNseMRzrNb0K9jre9QuUhDE8AyQYW4pLHJOPq9s6ATcLSI+Yk4aplnObjElTKgm3j3HnQZupLJIBJBBazKQZEMCCwMAMPAPngPq7G1UZWHaCLfB5MwOMsY8R41fHwhhdcpXz9DCSzSYFwkhuJggfcTpFWEMWQmGcEjm3z58HnOtqnUTAGVaApLDEKqII/i/vE+50HU3tz5UCRxkASwk88kmZ1cYUONhW5qBRRAaTfn8k3Y4H21tW6gSXQQKZgnPHLD6f4Z/ppRvqmKYVmMMSD6yfEenH66/U6oCOZAOZBnOYleRI9TquJTCN/WNRbpuBEkSfuB+eQef6aUVOospIhMf4F/wAxpg1QWHnuA8YgcRjj6v0P30v/AGn0qEe0ataA9BrbmmlE0pAIJXIJIm2SWEyFJb6cExgcn4+7tWqpSm1Nu8KQpNO8Fu1mUGQxOfSBoHdqVqQrGGVTnx7CIET7YAA8To7c2UqUopwVukgzN+AYuUSDiTz7DXmpJL/uyLEZ2TXVD9FpN0EW8wQIuwDHdMZHONNOnUYDEqxFIywTLIsjuYwPBKgSCSuedddX2JogQw/eWhoUCZJfMyfqg4jjS/pnUR+8uQMVUMpMYIIXwOIPseM607joToZ7jcmlUdTBJIgjN1wkGJiCvtEmOdUVXeB6VN6ghnBYlYEtIGIB7j2mftyARpHsKyVqdP5iklWIBDDAADxBUgyzMczzosOhpC9L4ZiO6IVSQVAGIY5J++sssKqX2Ip+r9SqbhEVyt602JKZIAk9yn+IxlI8A6UbmrSCutKAyK1o9P4gO4EhpBGYmAfTU90vf1EeqgYgJABH1ZIBk+SQ5BPn20dseuEOKZUEK90zDMPCMf4gMwWBIk6UlJ7ZQ76TSl73IDpcJWLVlAVJgH+8MzPI50m6nsZuf5lOmCCDe8HujuA4MiZ/+uZ1nuOtOHalT7RNonOCOTgAkxngE5idfqLCIIBECQQCDJYnkT6QZJETPETjXGfLwS2ddU+UlSozVIvIaEIMEgG0/wDlEeqicnQlShTC2U3Urgu7EKxHooUk88zByB4M/uo1gaDMyhgHXBPINxif5caUD6nAnsJAzziZ16EMil4FYXuNuC8tVphcn6ypM3ei44z7Hxg6b73bbhXKqgNwl2uClTCkQpYEJ2KIGBnyY1O/Fny0q0y9MuXUOe60ZBxgTzkmf00NR6/XquKbP+7a1bI7QqjtUTm0CMTmM6uWJPo0od7ipWkM0qEbtKUyAe4FYYkRbLcywjM6X9X2iPuGqPMmLh5OIn1yVP6616T1F1LCQyBWYo4DBrfHHnOTOhOs/EW4oV3SlU+WMGUAUmQTkjJznnwNZxguXpYgr4d+FlqVGfutCtAtaB2zJI57iosHcZMHGqv4d+AAzk1G+UgObsX98RybREieZAxydT3w516tYy3fWqsYCkdjiJDAyxMyZyMRpzsusVHAU22i5oIOSbpJgiSLTHpI5tGsMym5UgC+sdEKw1F6fy3Zg5uEAhjIIRez1tAxMQeSgq9ALAqlQlgnai0gAYJJAdm7yUBkqObYHp0d8woip5ZiTBI9FxBgcDMT76BqdcqBjBGJI5xm4xBESQf1Os4pomwbebp6Z+VUDCJi67EDtHOPx6jR2x6gUCss4zAkEEi4AMOMDBn9DjXPxahX5Lhsuh8D+ErH5ycxpJtdwQB5n+XP+ZnW9clYFLS3IL4dgpyQ6guD55JDHA++v1WrUpuJJloNwD8sMEiWkZGf5aUgEEQx7lBP2iY+06MO6NihgCBwAIg4YEHwQSPvGnfgSChvQwe76wAbQcgyIPbMqwnIxBXQtXdQtwkN/LmDkZPp451+FYGBBmJmckdxI48mTj1OgR1BjCmO4wTicgevoD/LWnHf0UkbU+phwCwXEyxYG6TJ4GO7/PyddLXUIa7Uw0GFucgOWJkFT3MloORwWIzpD1GhY5tJABP5tYwSOJ/Gupeq7X1GJFpmSRDAEiDPr9vbWnBDCdxulBMABGLWXgm0SQ2J/nGSNBbvbkEgZKhZIHaPP6kCfTkc6P6jRDUTuDGAVsAAGCFntAH8UgAYI99YGpiogwHbJnMBoj7SwP8A2++qTCxZQqEEMIlTMQMczI9NaGqMi3kSIIxmeTmIk4z+mjaHTkNNGaSR8yIMcTA+0qf/ANjpWm47pVQvtJI9PJ007A+NULPE4z59PT9T95PrrN3yZInzIzooVRb9P6cR6GZJ49dD1941xyf10DP/2Q=="/>
          <p:cNvSpPr>
            <a:spLocks noChangeAspect="1" noChangeArrowheads="1"/>
          </p:cNvSpPr>
          <p:nvPr/>
        </p:nvSpPr>
        <p:spPr bwMode="auto">
          <a:xfrm>
            <a:off x="120650" y="-10112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1746" name="Picture 2" descr="http://www.cableamos.com/sylvain.lacroix/maths/526-536/ExpLo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2120761" cy="2000264"/>
          </a:xfrm>
          <a:prstGeom prst="rect">
            <a:avLst/>
          </a:prstGeom>
          <a:noFill/>
        </p:spPr>
      </p:pic>
      <p:pic>
        <p:nvPicPr>
          <p:cNvPr id="31748" name="Picture 4" descr="http://t3.gstatic.com/images?q=tbn:ANd9GcSgl01OEAw88pSgwWEcQJSyFpfpi7rkbl13wQiO8QAWZN8fFlQX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695845"/>
            <a:ext cx="228600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exponentiell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 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1785926"/>
            <a:ext cx="721523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 rot="5400000">
            <a:off x="7512535" y="3703175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Milieu idéal</a:t>
            </a:r>
          </a:p>
        </p:txBody>
      </p:sp>
      <p:sp>
        <p:nvSpPr>
          <p:cNvPr id="9" name="Sourire 8"/>
          <p:cNvSpPr/>
          <p:nvPr/>
        </p:nvSpPr>
        <p:spPr>
          <a:xfrm>
            <a:off x="1857356" y="250030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Sourire 9"/>
          <p:cNvSpPr/>
          <p:nvPr/>
        </p:nvSpPr>
        <p:spPr>
          <a:xfrm>
            <a:off x="1357290" y="300037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Sourire 10"/>
          <p:cNvSpPr/>
          <p:nvPr/>
        </p:nvSpPr>
        <p:spPr>
          <a:xfrm>
            <a:off x="2143108" y="321468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Sourire 11"/>
          <p:cNvSpPr/>
          <p:nvPr/>
        </p:nvSpPr>
        <p:spPr>
          <a:xfrm>
            <a:off x="2571736" y="25717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Sourire 12"/>
          <p:cNvSpPr/>
          <p:nvPr/>
        </p:nvSpPr>
        <p:spPr>
          <a:xfrm>
            <a:off x="2857488" y="336708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Sourire 13"/>
          <p:cNvSpPr/>
          <p:nvPr/>
        </p:nvSpPr>
        <p:spPr>
          <a:xfrm>
            <a:off x="1571604" y="3786190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Sourire 14"/>
          <p:cNvSpPr/>
          <p:nvPr/>
        </p:nvSpPr>
        <p:spPr>
          <a:xfrm>
            <a:off x="2357422" y="400050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exponentiell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1785926"/>
            <a:ext cx="721523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 rot="5400000">
            <a:off x="7512535" y="3703175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Milieu idéal</a:t>
            </a:r>
          </a:p>
        </p:txBody>
      </p:sp>
      <p:sp>
        <p:nvSpPr>
          <p:cNvPr id="9" name="Sourire 8"/>
          <p:cNvSpPr/>
          <p:nvPr/>
        </p:nvSpPr>
        <p:spPr>
          <a:xfrm>
            <a:off x="1857356" y="250030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Sourire 9"/>
          <p:cNvSpPr/>
          <p:nvPr/>
        </p:nvSpPr>
        <p:spPr>
          <a:xfrm>
            <a:off x="1357290" y="300037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Sourire 10"/>
          <p:cNvSpPr/>
          <p:nvPr/>
        </p:nvSpPr>
        <p:spPr>
          <a:xfrm>
            <a:off x="2143108" y="321468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Sourire 11"/>
          <p:cNvSpPr/>
          <p:nvPr/>
        </p:nvSpPr>
        <p:spPr>
          <a:xfrm>
            <a:off x="2571736" y="25717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Sourire 13"/>
          <p:cNvSpPr/>
          <p:nvPr/>
        </p:nvSpPr>
        <p:spPr>
          <a:xfrm>
            <a:off x="1571604" y="3786190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Sourire 14"/>
          <p:cNvSpPr/>
          <p:nvPr/>
        </p:nvSpPr>
        <p:spPr>
          <a:xfrm>
            <a:off x="2357422" y="400050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Sourire 15"/>
          <p:cNvSpPr/>
          <p:nvPr/>
        </p:nvSpPr>
        <p:spPr>
          <a:xfrm>
            <a:off x="2786050" y="25717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Sourire 16"/>
          <p:cNvSpPr/>
          <p:nvPr/>
        </p:nvSpPr>
        <p:spPr>
          <a:xfrm>
            <a:off x="5214942" y="18573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Sourire 17"/>
          <p:cNvSpPr/>
          <p:nvPr/>
        </p:nvSpPr>
        <p:spPr>
          <a:xfrm>
            <a:off x="2724136" y="27241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Sourire 18"/>
          <p:cNvSpPr/>
          <p:nvPr/>
        </p:nvSpPr>
        <p:spPr>
          <a:xfrm>
            <a:off x="2876536" y="28765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Sourire 19"/>
          <p:cNvSpPr/>
          <p:nvPr/>
        </p:nvSpPr>
        <p:spPr>
          <a:xfrm>
            <a:off x="3028936" y="30289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Sourire 20"/>
          <p:cNvSpPr/>
          <p:nvPr/>
        </p:nvSpPr>
        <p:spPr>
          <a:xfrm>
            <a:off x="3181336" y="31813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Sourire 21"/>
          <p:cNvSpPr/>
          <p:nvPr/>
        </p:nvSpPr>
        <p:spPr>
          <a:xfrm>
            <a:off x="3333736" y="33337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Sourire 22"/>
          <p:cNvSpPr/>
          <p:nvPr/>
        </p:nvSpPr>
        <p:spPr>
          <a:xfrm>
            <a:off x="3486136" y="34861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Sourire 23"/>
          <p:cNvSpPr/>
          <p:nvPr/>
        </p:nvSpPr>
        <p:spPr>
          <a:xfrm>
            <a:off x="3638536" y="36385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Sourire 24"/>
          <p:cNvSpPr/>
          <p:nvPr/>
        </p:nvSpPr>
        <p:spPr>
          <a:xfrm>
            <a:off x="3790936" y="37909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Sourire 25"/>
          <p:cNvSpPr/>
          <p:nvPr/>
        </p:nvSpPr>
        <p:spPr>
          <a:xfrm>
            <a:off x="3943336" y="39433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Sourire 26"/>
          <p:cNvSpPr/>
          <p:nvPr/>
        </p:nvSpPr>
        <p:spPr>
          <a:xfrm>
            <a:off x="4095736" y="40957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Sourire 27"/>
          <p:cNvSpPr/>
          <p:nvPr/>
        </p:nvSpPr>
        <p:spPr>
          <a:xfrm>
            <a:off x="4248136" y="42481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Sourire 28"/>
          <p:cNvSpPr/>
          <p:nvPr/>
        </p:nvSpPr>
        <p:spPr>
          <a:xfrm>
            <a:off x="4400536" y="44005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Sourire 29"/>
          <p:cNvSpPr/>
          <p:nvPr/>
        </p:nvSpPr>
        <p:spPr>
          <a:xfrm>
            <a:off x="4552936" y="45529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Sourire 30"/>
          <p:cNvSpPr/>
          <p:nvPr/>
        </p:nvSpPr>
        <p:spPr>
          <a:xfrm>
            <a:off x="4705336" y="47053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Sourire 31"/>
          <p:cNvSpPr/>
          <p:nvPr/>
        </p:nvSpPr>
        <p:spPr>
          <a:xfrm>
            <a:off x="4857736" y="48577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Sourire 32"/>
          <p:cNvSpPr/>
          <p:nvPr/>
        </p:nvSpPr>
        <p:spPr>
          <a:xfrm>
            <a:off x="5010136" y="50101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Sourire 33"/>
          <p:cNvSpPr/>
          <p:nvPr/>
        </p:nvSpPr>
        <p:spPr>
          <a:xfrm>
            <a:off x="5162536" y="51625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Sourire 34"/>
          <p:cNvSpPr/>
          <p:nvPr/>
        </p:nvSpPr>
        <p:spPr>
          <a:xfrm>
            <a:off x="5314936" y="53149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Sourire 35"/>
          <p:cNvSpPr/>
          <p:nvPr/>
        </p:nvSpPr>
        <p:spPr>
          <a:xfrm>
            <a:off x="5467336" y="546734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Sourire 36"/>
          <p:cNvSpPr/>
          <p:nvPr/>
        </p:nvSpPr>
        <p:spPr>
          <a:xfrm>
            <a:off x="3571868" y="21431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Sourire 37"/>
          <p:cNvSpPr/>
          <p:nvPr/>
        </p:nvSpPr>
        <p:spPr>
          <a:xfrm>
            <a:off x="3724268" y="22955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Sourire 38"/>
          <p:cNvSpPr/>
          <p:nvPr/>
        </p:nvSpPr>
        <p:spPr>
          <a:xfrm>
            <a:off x="3876668" y="24479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Sourire 39"/>
          <p:cNvSpPr/>
          <p:nvPr/>
        </p:nvSpPr>
        <p:spPr>
          <a:xfrm>
            <a:off x="4029068" y="26003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Sourire 40"/>
          <p:cNvSpPr/>
          <p:nvPr/>
        </p:nvSpPr>
        <p:spPr>
          <a:xfrm>
            <a:off x="4181468" y="27527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Sourire 41"/>
          <p:cNvSpPr/>
          <p:nvPr/>
        </p:nvSpPr>
        <p:spPr>
          <a:xfrm>
            <a:off x="4333868" y="29051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Sourire 42"/>
          <p:cNvSpPr/>
          <p:nvPr/>
        </p:nvSpPr>
        <p:spPr>
          <a:xfrm>
            <a:off x="4486268" y="30575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Sourire 43"/>
          <p:cNvSpPr/>
          <p:nvPr/>
        </p:nvSpPr>
        <p:spPr>
          <a:xfrm>
            <a:off x="4638668" y="32099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Sourire 44"/>
          <p:cNvSpPr/>
          <p:nvPr/>
        </p:nvSpPr>
        <p:spPr>
          <a:xfrm>
            <a:off x="4791068" y="33623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Sourire 45"/>
          <p:cNvSpPr/>
          <p:nvPr/>
        </p:nvSpPr>
        <p:spPr>
          <a:xfrm>
            <a:off x="4943468" y="35147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Sourire 46"/>
          <p:cNvSpPr/>
          <p:nvPr/>
        </p:nvSpPr>
        <p:spPr>
          <a:xfrm>
            <a:off x="5095868" y="36671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Sourire 47"/>
          <p:cNvSpPr/>
          <p:nvPr/>
        </p:nvSpPr>
        <p:spPr>
          <a:xfrm>
            <a:off x="5248268" y="38195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Sourire 48"/>
          <p:cNvSpPr/>
          <p:nvPr/>
        </p:nvSpPr>
        <p:spPr>
          <a:xfrm>
            <a:off x="5400668" y="39719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Sourire 49"/>
          <p:cNvSpPr/>
          <p:nvPr/>
        </p:nvSpPr>
        <p:spPr>
          <a:xfrm>
            <a:off x="5553068" y="41243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Sourire 50"/>
          <p:cNvSpPr/>
          <p:nvPr/>
        </p:nvSpPr>
        <p:spPr>
          <a:xfrm>
            <a:off x="5705468" y="42767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Sourire 51"/>
          <p:cNvSpPr/>
          <p:nvPr/>
        </p:nvSpPr>
        <p:spPr>
          <a:xfrm>
            <a:off x="5857868" y="44291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Sourire 52"/>
          <p:cNvSpPr/>
          <p:nvPr/>
        </p:nvSpPr>
        <p:spPr>
          <a:xfrm>
            <a:off x="6010268" y="45815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Sourire 53"/>
          <p:cNvSpPr/>
          <p:nvPr/>
        </p:nvSpPr>
        <p:spPr>
          <a:xfrm>
            <a:off x="6162668" y="47339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Sourire 54"/>
          <p:cNvSpPr/>
          <p:nvPr/>
        </p:nvSpPr>
        <p:spPr>
          <a:xfrm>
            <a:off x="6315068" y="48863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Sourire 55"/>
          <p:cNvSpPr/>
          <p:nvPr/>
        </p:nvSpPr>
        <p:spPr>
          <a:xfrm>
            <a:off x="6467468" y="50387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Sourire 56"/>
          <p:cNvSpPr/>
          <p:nvPr/>
        </p:nvSpPr>
        <p:spPr>
          <a:xfrm>
            <a:off x="6619868" y="51911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Sourire 57"/>
          <p:cNvSpPr/>
          <p:nvPr/>
        </p:nvSpPr>
        <p:spPr>
          <a:xfrm>
            <a:off x="6772268" y="53435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Sourire 58"/>
          <p:cNvSpPr/>
          <p:nvPr/>
        </p:nvSpPr>
        <p:spPr>
          <a:xfrm>
            <a:off x="6924668" y="549591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Sourire 59"/>
          <p:cNvSpPr/>
          <p:nvPr/>
        </p:nvSpPr>
        <p:spPr>
          <a:xfrm>
            <a:off x="4286248" y="19288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1" name="Sourire 60"/>
          <p:cNvSpPr/>
          <p:nvPr/>
        </p:nvSpPr>
        <p:spPr>
          <a:xfrm>
            <a:off x="4438648" y="20812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2" name="Sourire 61"/>
          <p:cNvSpPr/>
          <p:nvPr/>
        </p:nvSpPr>
        <p:spPr>
          <a:xfrm>
            <a:off x="4591048" y="22336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Sourire 62"/>
          <p:cNvSpPr/>
          <p:nvPr/>
        </p:nvSpPr>
        <p:spPr>
          <a:xfrm>
            <a:off x="4743448" y="23860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4" name="Sourire 63"/>
          <p:cNvSpPr/>
          <p:nvPr/>
        </p:nvSpPr>
        <p:spPr>
          <a:xfrm>
            <a:off x="4895848" y="25384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Sourire 64"/>
          <p:cNvSpPr/>
          <p:nvPr/>
        </p:nvSpPr>
        <p:spPr>
          <a:xfrm>
            <a:off x="5048248" y="26908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6" name="Sourire 65"/>
          <p:cNvSpPr/>
          <p:nvPr/>
        </p:nvSpPr>
        <p:spPr>
          <a:xfrm>
            <a:off x="5200648" y="28432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7" name="Sourire 66"/>
          <p:cNvSpPr/>
          <p:nvPr/>
        </p:nvSpPr>
        <p:spPr>
          <a:xfrm>
            <a:off x="5353048" y="29956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8" name="Sourire 67"/>
          <p:cNvSpPr/>
          <p:nvPr/>
        </p:nvSpPr>
        <p:spPr>
          <a:xfrm>
            <a:off x="5505448" y="31480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9" name="Sourire 68"/>
          <p:cNvSpPr/>
          <p:nvPr/>
        </p:nvSpPr>
        <p:spPr>
          <a:xfrm>
            <a:off x="5657848" y="33004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0" name="Sourire 69"/>
          <p:cNvSpPr/>
          <p:nvPr/>
        </p:nvSpPr>
        <p:spPr>
          <a:xfrm>
            <a:off x="5810248" y="34528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1" name="Sourire 70"/>
          <p:cNvSpPr/>
          <p:nvPr/>
        </p:nvSpPr>
        <p:spPr>
          <a:xfrm>
            <a:off x="5962648" y="36052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2" name="Sourire 71"/>
          <p:cNvSpPr/>
          <p:nvPr/>
        </p:nvSpPr>
        <p:spPr>
          <a:xfrm>
            <a:off x="6115048" y="37576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3" name="Sourire 72"/>
          <p:cNvSpPr/>
          <p:nvPr/>
        </p:nvSpPr>
        <p:spPr>
          <a:xfrm>
            <a:off x="6267448" y="39100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Sourire 73"/>
          <p:cNvSpPr/>
          <p:nvPr/>
        </p:nvSpPr>
        <p:spPr>
          <a:xfrm>
            <a:off x="6419848" y="40624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5" name="Sourire 74"/>
          <p:cNvSpPr/>
          <p:nvPr/>
        </p:nvSpPr>
        <p:spPr>
          <a:xfrm>
            <a:off x="6572248" y="42148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6" name="Sourire 75"/>
          <p:cNvSpPr/>
          <p:nvPr/>
        </p:nvSpPr>
        <p:spPr>
          <a:xfrm>
            <a:off x="6724648" y="43672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7" name="Sourire 76"/>
          <p:cNvSpPr/>
          <p:nvPr/>
        </p:nvSpPr>
        <p:spPr>
          <a:xfrm>
            <a:off x="6877048" y="45196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8" name="Sourire 77"/>
          <p:cNvSpPr/>
          <p:nvPr/>
        </p:nvSpPr>
        <p:spPr>
          <a:xfrm>
            <a:off x="7029448" y="46720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9" name="Sourire 78"/>
          <p:cNvSpPr/>
          <p:nvPr/>
        </p:nvSpPr>
        <p:spPr>
          <a:xfrm>
            <a:off x="7181848" y="48244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Sourire 79"/>
          <p:cNvSpPr/>
          <p:nvPr/>
        </p:nvSpPr>
        <p:spPr>
          <a:xfrm>
            <a:off x="7334248" y="49768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1" name="Sourire 80"/>
          <p:cNvSpPr/>
          <p:nvPr/>
        </p:nvSpPr>
        <p:spPr>
          <a:xfrm>
            <a:off x="7486648" y="512920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2" name="Sourire 81"/>
          <p:cNvSpPr/>
          <p:nvPr/>
        </p:nvSpPr>
        <p:spPr>
          <a:xfrm>
            <a:off x="5367342" y="20097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Sourire 82"/>
          <p:cNvSpPr/>
          <p:nvPr/>
        </p:nvSpPr>
        <p:spPr>
          <a:xfrm>
            <a:off x="5519742" y="21621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Sourire 83"/>
          <p:cNvSpPr/>
          <p:nvPr/>
        </p:nvSpPr>
        <p:spPr>
          <a:xfrm>
            <a:off x="5672142" y="23145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5" name="Sourire 84"/>
          <p:cNvSpPr/>
          <p:nvPr/>
        </p:nvSpPr>
        <p:spPr>
          <a:xfrm>
            <a:off x="5824542" y="24669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6" name="Sourire 85"/>
          <p:cNvSpPr/>
          <p:nvPr/>
        </p:nvSpPr>
        <p:spPr>
          <a:xfrm>
            <a:off x="5976942" y="26193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7" name="Sourire 86"/>
          <p:cNvSpPr/>
          <p:nvPr/>
        </p:nvSpPr>
        <p:spPr>
          <a:xfrm>
            <a:off x="6129342" y="27717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8" name="Sourire 87"/>
          <p:cNvSpPr/>
          <p:nvPr/>
        </p:nvSpPr>
        <p:spPr>
          <a:xfrm>
            <a:off x="6281742" y="29241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9" name="Sourire 88"/>
          <p:cNvSpPr/>
          <p:nvPr/>
        </p:nvSpPr>
        <p:spPr>
          <a:xfrm>
            <a:off x="6434142" y="30765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0" name="Sourire 89"/>
          <p:cNvSpPr/>
          <p:nvPr/>
        </p:nvSpPr>
        <p:spPr>
          <a:xfrm>
            <a:off x="6586542" y="32289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1" name="Sourire 90"/>
          <p:cNvSpPr/>
          <p:nvPr/>
        </p:nvSpPr>
        <p:spPr>
          <a:xfrm>
            <a:off x="6738942" y="33813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2" name="Sourire 91"/>
          <p:cNvSpPr/>
          <p:nvPr/>
        </p:nvSpPr>
        <p:spPr>
          <a:xfrm>
            <a:off x="6891342" y="35337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3" name="Sourire 92"/>
          <p:cNvSpPr/>
          <p:nvPr/>
        </p:nvSpPr>
        <p:spPr>
          <a:xfrm>
            <a:off x="7043742" y="36861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4" name="Sourire 93"/>
          <p:cNvSpPr/>
          <p:nvPr/>
        </p:nvSpPr>
        <p:spPr>
          <a:xfrm>
            <a:off x="7196142" y="38385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5" name="Sourire 94"/>
          <p:cNvSpPr/>
          <p:nvPr/>
        </p:nvSpPr>
        <p:spPr>
          <a:xfrm>
            <a:off x="7348542" y="39909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6" name="Sourire 95"/>
          <p:cNvSpPr/>
          <p:nvPr/>
        </p:nvSpPr>
        <p:spPr>
          <a:xfrm>
            <a:off x="7500942" y="414336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Sourire 99"/>
          <p:cNvSpPr/>
          <p:nvPr/>
        </p:nvSpPr>
        <p:spPr>
          <a:xfrm>
            <a:off x="3295640" y="44386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1" name="Sourire 100"/>
          <p:cNvSpPr/>
          <p:nvPr/>
        </p:nvSpPr>
        <p:spPr>
          <a:xfrm>
            <a:off x="3448040" y="45910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Sourire 101"/>
          <p:cNvSpPr/>
          <p:nvPr/>
        </p:nvSpPr>
        <p:spPr>
          <a:xfrm>
            <a:off x="3600440" y="47434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Sourire 102"/>
          <p:cNvSpPr/>
          <p:nvPr/>
        </p:nvSpPr>
        <p:spPr>
          <a:xfrm>
            <a:off x="3752840" y="48958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4" name="Sourire 103"/>
          <p:cNvSpPr/>
          <p:nvPr/>
        </p:nvSpPr>
        <p:spPr>
          <a:xfrm>
            <a:off x="3905240" y="50482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5" name="Sourire 104"/>
          <p:cNvSpPr/>
          <p:nvPr/>
        </p:nvSpPr>
        <p:spPr>
          <a:xfrm>
            <a:off x="4057640" y="52006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6" name="Sourire 105"/>
          <p:cNvSpPr/>
          <p:nvPr/>
        </p:nvSpPr>
        <p:spPr>
          <a:xfrm>
            <a:off x="4210040" y="53530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7" name="Sourire 106"/>
          <p:cNvSpPr/>
          <p:nvPr/>
        </p:nvSpPr>
        <p:spPr>
          <a:xfrm>
            <a:off x="4362440" y="55054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8" name="Sourire 107"/>
          <p:cNvSpPr/>
          <p:nvPr/>
        </p:nvSpPr>
        <p:spPr>
          <a:xfrm>
            <a:off x="4514840" y="56578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9" name="Sourire 108"/>
          <p:cNvSpPr/>
          <p:nvPr/>
        </p:nvSpPr>
        <p:spPr>
          <a:xfrm>
            <a:off x="4667240" y="5810256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exponentiell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variation de la taille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d’une population au cours d’une période donnée: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42844" y="3707974"/>
            <a:ext cx="307183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Variation de la taille de la population pendant la période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714744" y="3286124"/>
            <a:ext cx="2571768" cy="21431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Naissances survenues pendant la période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143768" y="3643314"/>
            <a:ext cx="1714512" cy="1428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Morts survenues pendant la période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14678" y="41433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00826" y="41433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1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exponentiell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1114420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Variations globales de la taille des populations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786050" y="271462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7200" dirty="0">
                <a:latin typeface="Times New Roman" pitchFamily="18" charset="0"/>
                <a:cs typeface="Times New Roman" pitchFamily="18" charset="0"/>
              </a:rPr>
              <a:t>r = b - 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14414" y="4514687"/>
            <a:ext cx="6643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r = taux d’accroissement démographique</a:t>
            </a:r>
          </a:p>
          <a:p>
            <a:pPr>
              <a:buFontTx/>
              <a:buChar char="-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b = taux de natalité</a:t>
            </a:r>
          </a:p>
          <a:p>
            <a:pPr>
              <a:buFontTx/>
              <a:buChar char="-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m = taux de mortalité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4348" y="4555348"/>
            <a:ext cx="7786742" cy="18774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Si r &gt; 0 → population ↑</a:t>
            </a:r>
          </a:p>
          <a:p>
            <a:pPr>
              <a:buFontTx/>
              <a:buChar char="-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Si r &lt; 0 → population ↓</a:t>
            </a:r>
          </a:p>
          <a:p>
            <a:pPr>
              <a:buFontTx/>
              <a:buChar char="-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Si r = 0 → croissance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exponentiell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7839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logistique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Population ↑ → densité ↑ → ressources ↓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Symbol"/>
              <a:buChar char="Þ"/>
            </a:pP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 Le nombre d’individus qui peuvent occuper 	un habitat est limité</a:t>
            </a: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= capacité limite du milieu = 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logistique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757626"/>
          </a:xfrm>
        </p:spPr>
        <p:txBody>
          <a:bodyPr>
            <a:normAutofit/>
          </a:bodyPr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« capacité limite du milieu »: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Nombre maximal d’individus d’une population qui peuvent vivre dans un milieu au cours d’une période donnée, sans dégradation de l’habitat.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logistique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3400436"/>
          </a:xfrm>
        </p:spPr>
        <p:txBody>
          <a:bodyPr>
            <a:normAutofit/>
          </a:bodyPr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Capacité limite du milieu, ↓ ou ↑ dans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dans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l’espace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logistique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4043378"/>
          </a:xfrm>
        </p:spPr>
        <p:txBody>
          <a:bodyPr>
            <a:normAutofit/>
          </a:bodyPr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Capacité limite du milieu, ↓ ou ↑ dans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dans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l’espace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			Abondance des ressources</a:t>
            </a:r>
          </a:p>
          <a:p>
            <a:pPr lvl="1" algn="ctr">
              <a:buNone/>
            </a:pPr>
            <a:endParaRPr lang="fr-CH" sz="3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19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populations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357586"/>
          </a:xfrm>
        </p:spPr>
        <p:txBody>
          <a:bodyPr/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« 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 »:</a:t>
            </a:r>
          </a:p>
          <a:p>
            <a:pPr>
              <a:buNone/>
            </a:pP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Groupe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individus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d’une même espèce vivant dans la même zone de distribution et qui peuvent se reproduire entre eux, à un moment précis.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" name="Picture 2" descr="http://t0.gstatic.com/images?q=tbn:ANd9GcSjB8_LabajhAvvN0Sy0TlP1I41JbxX_FBviSXE3NTr1nuX2XJJ">
            <a:extLst>
              <a:ext uri="{FF2B5EF4-FFF2-40B4-BE49-F238E27FC236}">
                <a16:creationId xmlns:a16="http://schemas.microsoft.com/office/drawing/2014/main" id="{9A4DFA1D-0878-8E4D-4476-DDAC204C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54340"/>
            <a:ext cx="1789355" cy="1789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20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logistique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786050" y="214311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7200" dirty="0">
                <a:latin typeface="Times New Roman" pitchFamily="18" charset="0"/>
                <a:cs typeface="Times New Roman" pitchFamily="18" charset="0"/>
              </a:rPr>
              <a:t>r = b - m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928926" y="3214686"/>
            <a:ext cx="1215240" cy="1214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1472" y="4618033"/>
            <a:ext cx="3143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Surpopulation</a:t>
            </a:r>
            <a:r>
              <a:rPr lang="fr-CH" sz="2600" dirty="0"/>
              <a:t> 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→ </a:t>
            </a:r>
          </a:p>
          <a:p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↓ ressources</a:t>
            </a:r>
          </a:p>
          <a:p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→ ↓ taux de natalité</a:t>
            </a:r>
            <a:endParaRPr lang="fr-CH" sz="2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0628" y="4526829"/>
            <a:ext cx="3429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Surpopulation</a:t>
            </a:r>
            <a:r>
              <a:rPr lang="fr-CH" sz="2600" dirty="0"/>
              <a:t> 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→ </a:t>
            </a:r>
          </a:p>
          <a:p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↓ ressources</a:t>
            </a:r>
          </a:p>
          <a:p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→ ↑ taux de mortalité.</a:t>
            </a:r>
            <a:endParaRPr lang="fr-CH" sz="2600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5322099" y="3464719"/>
            <a:ext cx="1214446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croissance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logistique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7839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6372200" y="4005064"/>
            <a:ext cx="648072" cy="64807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6657637" y="3509392"/>
            <a:ext cx="648072" cy="64807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05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683366">
            <a:off x="-75878" y="2448263"/>
            <a:ext cx="9228988" cy="179704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Régulation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densité (taille)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d’une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22</a:t>
            </a:fld>
            <a:endParaRPr lang="fr-CH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phoques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côte allemande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mer du Nord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  <p:pic>
        <p:nvPicPr>
          <p:cNvPr id="3074" name="Picture 2" descr="http://biologie.editionslep.ch/contenu/ch6/313-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36" y="2996952"/>
            <a:ext cx="6005622" cy="34563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lèche vers le bas 7"/>
          <p:cNvSpPr/>
          <p:nvPr/>
        </p:nvSpPr>
        <p:spPr>
          <a:xfrm>
            <a:off x="3779912" y="3789040"/>
            <a:ext cx="648072" cy="9361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bas 9"/>
          <p:cNvSpPr/>
          <p:nvPr/>
        </p:nvSpPr>
        <p:spPr>
          <a:xfrm>
            <a:off x="5940152" y="2276872"/>
            <a:ext cx="648072" cy="9361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limitants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2 types de facteurs limitants: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indépendants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densité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dépendants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densité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Taux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natalité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mortalité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5709" y="671436"/>
            <a:ext cx="151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16-17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000100" y="4581128"/>
            <a:ext cx="1285884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94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limitants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17</a:t>
            </a:r>
          </a:p>
        </p:txBody>
      </p:sp>
      <p:pic>
        <p:nvPicPr>
          <p:cNvPr id="4098" name="Picture 2" descr="31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48411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951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dépendants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17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7"/>
            <a:ext cx="6858048" cy="48056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populations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357586"/>
          </a:xfrm>
        </p:spPr>
        <p:txBody>
          <a:bodyPr/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Qu’est-ce qui détermine les caractéristiques d’une population ?</a:t>
            </a:r>
          </a:p>
          <a:p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	Les interactions entre les individus et leur milieu.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populations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1484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caractéristiques (2):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Une taille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d’individus par unité d’aire ou de volume.</a:t>
            </a:r>
          </a:p>
          <a:p>
            <a:pPr lvl="1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Une distribution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(limites géographiques)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 Mode de répartition  des individus à l’intérieur des limites géographiques de la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croissance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d’une 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2828932"/>
          </a:xfrm>
        </p:spPr>
        <p:txBody>
          <a:bodyPr/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L’étude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facteurs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qui influent sur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accroissement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diminution des populations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croissance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d’une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2050" name="AutoShape 2" descr="data:image/jpg;base64,/9j/4AAQSkZJRgABAQAAAQABAAD/2wCEAAkGBhISEBUUEhQUFRUVFxUVFRcUFhkXFhUYFBQYFBcVGBcYHCYeFxkjGRcaHy8gIycpLCwtFh4xNTAqNScrLCkBCQoKDgwOGA8PGikcHB8pLCwpLCksLCkpKSkpKSwpLCkpKSkpKSkpKSwpKSkpKSkpKSkpKSkpLCksKSwpKTYpKf/AABEIALcBEwMBIgACEQEDEQH/xAAbAAACAwEBAQAAAAAAAAAAAAAAAgEDBAUGB//EAEEQAAECBAQCBwUGBAUFAQAAAAECEQADITEEEkFRYXEFBhMigZGhMrHB0fAUQlJi4fEVI3KSQ4KisuIWM1OD0wf/xAAaAQEBAQEBAQEAAAAAAAAAAAAAAQIDBAUG/8QAJREAAgEDBAMAAgMAAAAAAAAAAAECAxESBBMhURQxQSJhQlJx/9oADAMBAAIRAxEAPwDopTFiREBMWJEfXPjWJCYcCIEOBC4sSBDiIAhmgaJAhgIAIYCBbAIYQCJiFJggeCACJeCCACCCCIAaCCCKCYIiCACCCCACCCCACIiYCYAUiEhlGFBgQCIUiGiDAFZEVqEWmFIimSlQilSY0KEVrEQFSREQ4giksQBDgRAEOIhRgIYRAhwIFJTDgQohxApIEMIgRIgBgIIIIFJgiIIAmCCCICYIh4mACCCCACJiIIAHgMEEADwQQQARBggigiIIiYgwArRBENCwIKRCmGMKYEK1RWoRaRCEQBWBBEtBAEAQ4hRDCIBxDJhYYQKOIYQohoAkQwhRDQKTBBBABExES8ADxLRAiYAImIgiAmIiYIoCCIggUmCIMDwIAggggAiIHiIAmFMTEGKAMLExBgQUwphjEGAKzCmHMIYEFaCJaCIBBDAxWlUWCM3KOkw4hBDAxbgcRMKIYRQMImPPdYOsxw6wlKUqcPUsdhVx9CPMzOtk81zzA22VhXfXaPNPURi7WOqpNn0iJj59L65Tgzr2ukMaatT1DmN2F66TElpgSp9U0YcvnGFq4feCukz2cAjL0f0pLnJdBfgbjwjVHqjJSV0c2rcMmCIiYpAiXiHgeBSXiIIHgCYHiHgEAS8RA8EATEGIgikCCIeCACB4h4IAh4gwGCKQgwpiTCmAIMIRDGEMQBSCIggQ+aYDE5FBQykpLgVPo8eok9c0AfzEs9shd7bx5KRgFJUHuaUq9Lc4tm9H1b0IsXbnHyY1sXwz6LpqR6PF9ciUkS0MSKEqcg+AEcWX1mxJV7as3PR4okyV8HqwpXwZ3+UMkMTnrVwHFt6xXWb+mdpL4es6P6190CalWbVQysfCgHhG3/qiU7Mtt2DeTx4lMpQL5TUaO3mIhKFkqBpsSDVvdHRalpWMuhydPrBhZE3NMlFlk+yUq7+XW7W520aPJz88tRSoFBDOxLAEDLwbYgx21qWQEKq7mxDgW4gaRjx2GUTmzuoJOYapYPUb6XeOMqmT5O0Y4xMWGxDXV4E0bXff1jWtAIBDhmYk2ew+hGWW9bFg5SzHzZvIx28H1dBkoWJjTJikgSkrTTM+Vy7pogmoINGjlJpFUHL0dzqvipEoOpSwo37rINmYAOY7yus+F/8AKPJXyjw8xNctQUd1QOigavxjHiJSlKSRyqWNC+uvyj0Uq+MbI4ypXd2fRJnWKS4CTnJLAJ1LUFeLDxjnT+t7KYJYvUK2uHIN+HCPHIkqzILlJDkEXBSlRBtSw01jUrHIytkGZSyUqsyaUA/qe7+EJameX6NxoRxuewwXWyUofzDkL0oWbT96b8IlfW+QFEd6mrAehLx4VaZYFQXNQdW86iNEop3DECmnk/GN+Szk6PJ7RPW3DkgOqurMBxqY2fxuRlzdqhubGnA1jwfZd1S0lORNx95yAwAIv3h9VjDOxCrJD1ADee8FqWyuhb2fRpfWPDqoJgruCPeKeMXJ6Wk5SrtEsLuWtwNfSPmKJgKmDg00+uMWImKPtUZrE+4tGvIkR0UfRpXT2HUWE1PqB5kRRO6z4dJIzKLahJblUR4NWYChATrXwPL9YO1JYgh+B2vUtvE8mRNlH0LDdPSF2WB/UCm/OL5nSMoEAzEgnR4+X4fFd8FzvQXqdjFsyaytK1qT9P4xfJkuGhso+jTOmZCSxmJ8HPm1otl4+Wp8q0lr1Hxj5n9rCWLkjgbvpCzOkHAuPEU9I0tS/qI6J9NPSEof4iP7h84yTOsEkKy5ieIDjTXxj56rD5u8HBLeG8OrFBDj3n9d4j1L+FVFfT6VJxiFB0qBG4ijEdKIQpjatRuBUGPnBxigvurpSzgco2YjHqmgZ1F2+8X03ekXyG0TZPY4bp0LPssN3sNzHSCnqI+eSFzEEVNbsaesdJXWKfYEBm+6n1Jiw1C/kSVLo9gY4c7rRKEwo7xAuQLGoZjXQeccPFdNzyMuclwaBgpiGpl4HeOSpFm7p2/eE9R/URo9nsD1plbK/wBPzgjxRlK1bxEEc9+faOmzE6GE6uTw2ZaU7EEnT9vOLV9Ez2IPsg7ku44X1Ed3D9bpaZYz9pmCXIbvO7bb15emnBdbZSrukktUCjAmjCo0f0j4jq1fqPrbVM8dO6QxKJh7NCmcEZpb2GgUlmr6DaNEzpFYkBTkrUolSCg6E1LG1HAbUx77D9KIX7K0m2wIJD1/XaNWVRIr/taltIj1Hq8QqH7Pm3QHS2Sa60qKACkIe+ZISe8rRw7cBGvDdNLHarmShkWxlpYhCSDys19/JvepHAaapb5kRyetWH7XDs7ELQxozlQQ3kbcoKvGUvRdppezgdC4NKs+JnDMllOhPcKTmArUMAANdaxl6SxSFhRTJSklDJUCcwLgAlRBdg1LV0judATQlsstZZWXMRVlrOVa0lh/2wg03j0/aEXI8hu2kSpWwl2aVLJWPk/2JAfMhWhAqMpvdnaOl0JMTLTMm9mSUZAkpUUlBUmYMzi9CAebbx7/AKZBXh5qU3VLWB4pMeb6BnrTJyA17BU5Ld1SXmKSA5uQR5M143GtuRbMbOEjJi5ykLlTMoMuchC1d0d5RSywV+1nzOXd6w2JXJUVGVIyhx31KNKOWQoAHUVfePW9DqT2KkhOXIUMlVSnOkTCC/8AUT+wjm9ayU4VeUJS5QlgkAsVB7eUY3PzUTbp8NnlBPE6YiVKay092ylCVMS70FTThXaDH9KqlSEoypZLpBZTlmd6s/eNTFnVrGy0JBWnvhYKVNUh7PqBchxRJLuwHoenugVYtCWUJaXzBpZccy/H0EdZzUJWfoztuUOPZ43ojpAksqWJmyVPqCxLGw13AjvdLdJJRKSqXhgAoKc5SQliGqQ248aEtFaP/wA7YuMQGLOFIKbOzEWFT5xf0zJydhhVqdC1KUspo+RilAOgq7bjaJuQnJYsxGnKKeRg6upQ65k6ncXMa4Ibu5kkWSACGrVq2gxOI7RAMvDjKMoOQKcHKCXDMNWu28XTuh+3RKlyi3eCFkaywGc8RTZgwrpvn9aXX2eHlSj2OVKFrGzyzl/KMwDk1zvFcne65NuC9M5ODw+aeMyCJalFnSykpz2du8rLrHr5fQGDPsJlqDUqFNo9B9PHAIWqbnnLK1LSwJZkgGjBmSCaEDi+pjqJ6FdALJ/ECq5OUD2WOWotpVmpHKpJ92OkKUUuTWOr+GAIVKQNAQKcBW1tQ0Zl9V8MEFTLapsRahYAAfCJSnFyKpGdO2YL9Cym/p4ltBw+lOk8TNWV5lJQllZZSgMg1BA7xUQDv7SaCJBVG/YlGHR2MH1XwawWlrFauVpIcAs3gbPF83qlhW9lellkuLfe5iPPYTrDie6O1cFg+VCn7xSwUAqpYsKWLtHR6F63qzBM5lOArOQKAJQ5JRQjMTUUpwhLdXNwoU38NE7qRhjUApf2g5PqCG9YSb1NwiQwE120L2D7M/7R6A4lX4KUNDoecWpnKaiPMj4Xjjv1F9NbUOjzU3qnICcw7azsGJtYBqk2jz+I6FWpX8uStSasVAhyLKtY7NH0TtR+A6apvveKpk4D2ZfBjlT6190bhqai/ZiVCDPH4PqjLmIzK7RBFVIyuX/KSa+TwuH6qg5s3apUHygocCzd6ru+mxj2EqYR7aNTUAW5AkmsUpxDqbs1NRj2dBQlz3nNmoLmNKvVJsU0eL/hBZyjEBR+6EBi/F7PwjbM6sd0FKmUoAlIHdBIcup2p+0evTKNreQ8tz84nsVbA841vVGZ2af08XgOrQUCX/ulrBIyq0zVtpCY/qyUpEwKSoBmSJaqk27tW8fGPZhBJvQbV0/po3OK+0Y1Lc76cIblW5dqlax4mdgWLCXMVbvJQWNNHUk+giY9gMYvZ71Ck1rzgjW7U6G1Aed0fJWl6WcFTMGF60bnFKujJIZXtCgZIzA+CUWv5xrUhBDOkMNk68xaK5aEpoFA1YhWWmtAlFKxx4sdvogw2HFSiiTlqlbW+73ap42qY3SMrewWruTSxYh6h4xTcoKjnQAQwSGDHdwxNtYskSsyBlIKG0UeALEK3B01jDNG8FIS+VwzgWPJizRmnIRMQ0xLAFCgAqoKSFAFhVTjTbURKsMpqFxz8vrjFa+jHuTWjZqHg21/OCUuhx2U9DZCFEtXsynctKRLLD+qWqOgqXLNyLjTbdo50jotqo9mmr0qRRnq71iwdo5FtbOdq2hLJviISXZryJe9OWkee6LwuWakFKO9nBU5qhKU3BsMygG4x2kKmZbVH1oTwjlyApM1S8q+6gp/7astwSpKizmgDflBiwuk7oO3Zuw6HUsGxRIygg1ySyCOYdIjH1jw6lS5CQU5VT5QmAEkhKnBqA5Y1ptDfxDvlkTE5iWKpZyBgk1OhoRtaphsT2hKWS7Kfui3cUO85AAcvvyvGuck2icNWOFhcLMRIRLBGWXOnTH09hshOtQvwePXqll+LqNOdffvHnDhyErzFTqmLNEKypzpKVEGrN2llH4x0kdJlQCsqhmJuOJr4/GFX8khDj0dAyzcE8HjjdLy80+XK7mdcrEJQpVezKkpGZhtUj+kaPGtOPOxflT4HzAjnLUpc9K7GWij0cqW5fhlQ/jGKStK5ZJtHM6qT1dugscqZKVFgaqmq7pbUkC9g3COXhej5jSpcsAqM2eoF27gCUElTUGZBAI2jt9XwULXT7khO1EmdfeoiOg5BRmW5BbsxQOK9pMDWquYW4AR6nLFt/4csb2FX0dOOIQVoShC09mO8lVS6yS3EkcqWEelkgIQBtySS3i0c3FYlSlI7x7pzWDA0Qkn+/WLx0ubGrNcZX8XtSOM/wA0rmleJd0n0l2UiZN/BLWoDN7RQkkB+JprePK4nDqKpyEJSsrRJJQQHClyVGZkN0n+UbG5rx9BisRLmoKFoLLopvwuCQ7WIpVrxmXOljE9oKZgLm6koUgB/u0Vo/saOY3TUYLgjuzzX2AjL7RWVAXJDlT9mSC1SXI1OWjIY6z1PmJlpKFpKwAQkjJlNFMlQJDgk1IqQ+rx18eUrS4opTZ2okj8QeuYM4N7O4FLMPiSUBKspWlSkLNnykpzmrORpx8Y6Sm36ZlLsw9U+sCwfs6wQpNEAuCCCXQXtu2jFqFMekVjCU1oWtXTjHlem8AHGIFCkgLKKuPuzGpVL+NI6/R/aTRmoACwyqzgkJBPAEE2d6CtY41KWX5I3GVuGdROKTTv3s5fWGMz83z83+njnzcEoVKiOLN5sW1jPNkl2C3fiK6aX5xz2mayOoZo/F60Jbdvp4g4sfiHoeVG390ckqmA/f8ANPzL+UQpM38CzWzpe96VN46KjPsy5xOwMXT2n5Mfr9YhWO2I+YjgzZcxIcSiS+tHryq3CESmbcoA2/mcNsvExvaqdmdyB3TjNm4hqHaunrFE3Eh3ZFHIdyQ4bbWOOZs0fcd/zGnmGER269Un+7/jF259kyidkdJq/CPP/jBHGGKUKdmo8lU/2QRcJi8T0v2Makbszi5ifsuze73WvGEzjrl40rzr5+MAxaaDNfb3gUjxYnbI3HDB7pc6kB3+J5xC8C1WClB+9QGpdqNS0Z0YmrPXjr6w/wBoO/lXwca8OMLMXJmYZaqFIUlmrV+DG4iEYCYCcplhPdCQQs2b8+zs1uNYpnYtSQ6llI3IIBfQB3vzi0Y00ZQJP5mfc5S59I0rocGhU0pWAynVr90MLVs9+MSuTdq+Pu8ydoolY12ZTixqOWovraJXirVp8NdOGsLtEshTJUR3czcChrncEe6K09szlKwXLgqQaEXJSA/zBi1eJUQ4dWgqz+o+hCDEEgGxu1Szi1NdH4RcmSxTMmLBSMiy7g9zMA+qtq87u0SmQrcu71DMNg36xIzOzq8iLaB2330iUKLVBO9/ezGLky2M/wDMCWYDKc3tBphdKu86O7VIFDrFK8RMBzZBVhlCictQKEsGG7DWhjbMJ0vzNvGM5mVZtLguGe1h4NGs2XEzrxswUWlAdgO+QDYMBlcm+kUzsYpIPcAKwtJPaAEDs2KgCBUAf6no0azLB0BarnTUVannpCKlk3BPGlNaWegv8oqkRozzFgrUoSiUnIEhRFEgrJcOQSyksz/GCWUpoAST3iWbKSB3Qcp5ODpGlUnYW8eEIUlNwKVDiu3l6VjeSZLE9slyWUMozFyo1TNlL5eyhRa5Zo5WLxUtBUhKcoDoORTpUxbMxUxca8Y6wn0Ayi+nytrvFGKKVWynRso+iY3Foy0zkqx9subRyEJUK2JYxZKnqzJIUk1zMqWBalWXQsT6wk8BJYIRX/LxoMr2+rQqelJNsigQw7pdvD9P07pR6OLb7LiqapRL5UElkpSQAG/OlyPEs8bsDhTMSo+yrMAwLKKuzQDUhyDlzMzgqNY5S+l0lg5IcEPrysdbVoTG3C9PYdDFaiVu9U2A9mpOxsxZyBHeEIXszhOc0uDevo0Illa+6yXda1e0kZkkaHvDZ9o1dHYQdkkgJ7yczigJLKJytSpsN7tHHx/WHD9lllFIcpuziuY3JIHMVBIi7onphHZhJmJzAqIUcmZIcKKSCWq+Xu7jaOu3Tyt8OW5Uxv8ATvSpTgHKkAgXBzBy5BrEDCDKzJSCzgDajGp0jn4LpHuDKSRmKldrMSpbKBUwIPdbY6R0MKrugE1FC6nrtmYZg9jHojRpM88q9VEpwCQCHXXj8hDokkF8yiDoa0ZvAvXjECelwAoORmAd3AIBI4OR5xKpgDOQHLByA52G5+Uddmn0ct+fY7J2G36coVSUbc4gmK80ZempdFWpqdgmUn3to0UGUSdG4i/iIsMIoxzloab9cG1rZr3yKlCdvf8AOCJeCHg0yedPpGXt10cbwwJ28f1H1SOUFqULKKdCO9vqCzO+sKnGKBIrmAdgXNqHLy2j8/gfoMjrmYdP+N6cQbxYuYRTTViH5N+scj7eoGvdOxADtQtm5xol9IkUyqJsxDtE22MkdDt9Lmr5a1+fyiVYhg5FLh1kD1YRzD0ksM9/wkM7CzXh0YqatVZRDXao8P2EMCZI2L6XQF5O86hmFXSa5Sc3Maw6sa1xpuX80gv4xlKlUdBq925amp8NTxhpAUHZJbUFLOTZmeog4otzR9sS7VJDbN7hrEqnEEUNX299vOM5E1iAg+CRrXWFkzC7gK8EmniHEMRkaVzk0uWIpoLtZ/KAz2NePz+HwjN28y4RlqaqSoVpuCnTSAZjVQUCbkAkjR9C4tfzhiLmlU/YLqwZkswevnx0iqfPFSQ7Gobk+nprBOmNZxZipOUC4rrZ7RCEqL+0WJqGeg0YU8a0ipIlx5MxxQKG1SGJrSra/VYfKdX1r4wAKIfKTq+fM3kGH6wLlFqqAZncABuBDBvrnOBcpmTUgVcubNWmrO8QFI3PIVFbfP6aLxhXqFFQO1KFnry+MWDCBrE6fde/GvgYuSQ5MgmIOhoC/dLU3JDeTbbRE1cvVJ/y5iDVtBWNq8Lz0FWDGg+qG8KrCECyjcukOGb8v1fwmSBy5ikP/iDjlURo1Wp5fOJmYOSRUh2ow5Gwo2to3yUmhIme61SWy15VYxM3BHK6RW7qcgVZ3TfzFhGsyWOIrq3LNhbhQOaCh3ihXVDMX7S2yH96vfHfGBmUzMqrhiulWds1NTU+EXjDG5A8XcvR7+nvjW7LsjgjyszqgCw7Sp3RXyCmOukZJ3UxQchaS17vTVmMe2VKUBQoGllWJ3zCsUTMKcyaGxLpzHK/4u82t6+EVV5dmXSieSldUZjAhaRdva0/y3+njTL6vYlNRMfIcyQxNU1BZSWH7R6hfR4DGg0uvW9c4reBODCTQh91BSmqTUFb3+Ma8ifZl0oHNnS8SoAInAUqVgy1g6t2YYpqKEc6xA+0Syp1y15iFd5Ew5SAAWBLIBGj3JjqTZCylQzJe1EkgODYBi99dosKSwGYBmL5VAbN3i5vfjG1qanZjYp9HNVjcRmSR2YALlgpiGsSaitXTGbBT5ktASgSW0YFAc1JYABVSaBtI7KyDTMK04nTel4y4mWVBgpNMr1Fg7aE6mNeXUv7M+NS6K/4gpg+R9e8R5Bn2vCHpLYA/wBK3tf7uhBEXzJY3T4fA/VtIgITRt+FaC/1pGlrKvZl6Sl0ZV9Kl6J81MfRJ98EVzcESSXVX8sn/wCcEa82r2TxKPRd280KTkyZdSVMWpZLF73caxsC9e6HF9Seetf0jKJSbih5GhqaEa3PjApgA+WwqyedX+MeFtM9PIYqWVn2pfDugnkCTvDokTs4P2jTSWkavlu5EIZ9hLShStlKSGu9K7C3GGwylpBeUAzUQU5dQ9TEvwLHQRmq66Vrk18CxhwX2LOBZixtvrGE4nTLU8UAilQ3lrDyZ1GNNWcuAN6nbWMO4NeawZ6B/ZfVrD64whxZDOA2m+3lCS1JNAGOlxUcx84YFZHJ3d67coly2BWOo+QkDUS1EG36X3iZGPSqjKTViChQY3bQaX9IpQsF86dL1LUepMaJZQRQvfnQB+GjwbsLMqOIr3Up4vLOYHwJbWJ+0EkdwEg7EKYvd7cuEXySTtSramlCat8KRacIGoEjVgBU308omaNYszpVcMA9qHQtpfwiJctQepIJcVYIoGAYAgO/kYv+zjW2hFtqu+sShA4u5NeB5bxHMqiyBLUBViaswa7tTSHG9fnS9RCTZyRThrxag2h503bZ68/e0YyNYMUFxS9av8dbtClOhbyubg0iZs0lLpIJ0c0uKluHwg7TujNQszcQK15vDIzgyta8ock+tqDf4QomMdQ1WIYUbUs0OuXY/wCqleBL/XlCglKQygGpQCmrXo7xq6GDAYgVru7sLV0fjECYNQbsC/DwpESzZ8tW4F24U99uUMlZ3T5VuwhcuITSNEg0caOzbCsIFOxbSrM1tHBo/K8WS8SklidjtV3p5wpmspiRQE3LivGCkMBi7uBZtDVq8AfCIMw2YDzJ46e4w0udoWF/T41hCsvzoOYuPT0gpFwHmKOpCeFeUVgPTMWNKj1cX1FYrnI1OvDzHpCABJAe9vD600i3LgixWbj8NKxQtJL3rRg4LU2PB40CYbWs3rXzGsUqxLuPfbhfnFUyYIqVKIqe0H+dXxcXHCEnYcG6pzjZR83bS0XoxZzENfXRw/kaQyq7PW4FaGhjSqMbaOZMkH8cx21L08RSKDJWP8SYwvRxSlKMI6ipdd39Gb4xT2iTQ7trxjoqrMOkjmfZlmy1n/1g+oRWCNqsOSXCZZG5UQfLIYmN7pjbNSsAKuBZmKRyrvr5xP2Or0dqhmer+4vXaL1KDb62gQpR4PSseXJnfBAMK5cs2oLmxprs8OrAvxvrXl5QAmr6689n+qQ8qcoM7l784zky4oUYFwCSaWOoL1+uEOMOgkjKaVchh8/SK5qlAuKg/RhJii7kGoO9q/CI2yqCLvsaHo1A1/lbaLZeHQDZwb/DnFCJe16Vt4ecOl2q7b8vr1iNjFGhSwGLAkBhTyFtYJeIH4R5MGFDpGSfLYPd/wBx8BFIkKWA6yHoeGjDW+8LCx0FzFKFGoR8yPraF+zF3ClchuKN9bRll4MsWU1R5ABvrnF+HQoAA1Oh5fuYjKNkXckGnpvU8oRCFWLUNxtz4iAkqJ0FX5nV9Gdocrr6+R/SAuVIKWSFAF7Gu2hPxjSiYDRqNrWu1ooOED5nYCnB923qYtmJLF/DxrTg/vg0LjryhN/h6DlCgpqNLfCmupiiWUEMX057va7GASgjvFRIffdT+/3QxFy+ZlF2O443t9WiVyQQ3Lx+hGdE1J4saeJr6PFnbpJrozVtZh6ekWxLiTMISDUkEUbV+V9IrOESSNCwOutbeBi44ulLJPi/08VjGFw7fp4eHnFVwVowpFQXsK30rbSLVyHrq1X5mj6tFczEq013HC0VS8Z3iTQM29aFv9XrFtfklzWZTEO2hHo+zQi1jRqGvhX4X57xnnYp9+O1aUikH2gokveh9COTwSKbO0B1t8gfG3viqdMDhg+3iISThgA4Ja+9H18DDTZNOB/S3pD6Un7QxqberHf9N4yYjEkFxUuOTDlvSLpkpJIfTf6rQ+piHo4u+130PgDF4IAxFN3BqKUNRy/WMiRMSQSSQ1Pwml729fhvw5SSWYPQcDbxLxR2aagZt/EH3mKmClM/NqQ/wfTzjKcNUVNWJ1dmZm1v5+Vk5aAA4OrP+VVecRiO9s5r5gVHlHRcEbM4wyvxjyghftG5IOoAp7oiOlmc7m7DYpJcAkuH1+v2i/D4pz4+sEEcmkdEzb2zHmB4/RhBO7oOh/Ue4QQRzaNIbtCEV5+TD4xYmYCH4E7WvBBGWgiUByGu/uGY+MaSpraufh8IIIyykKq3ApJ+vKK8rG+/x+R84IIqIOmblvwru7xCZoLbvTgRBBFIxCogEttTl++kQpnLh6N4A/vBBFKSJwLA8zR3vT1EXgmrGxatdLehggiEBKQeesUKl1FNC/AB2bjWCCCZllipBDNWoJfiw+flCiUWURVzT5eh84IIBmcEuSzXduZb1DRE5JSCDxYihs9a2tBBGvpUY0rJCSKpa/iRbm/nAtIFFKuGNzYvTTSCCNELJkxNO8S9NbgUPxiVTkKdzl5A6A8NgPKCCKokcmhEdKSgMubVhRTlqfhpB/GpVRnqOCtKAgtt7oII1gjKmypfTEg/4jW+6rTw+mEZ19OYdj/MpQ+yvkfuwQR0jTTDmxFdZcOPvjT7q66PbnEnrNhww7RyK2XV1VPs+MRBHTZiZ3GUzuseFeq6NfKulT+XaMk3rBhGos8O6vntvEwRuNCJHUYn/UOF/Gf7VfKCCCOmxH9mNxn/2Q=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052" name="AutoShape 4" descr="data:image/jpg;base64,/9j/4AAQSkZJRgABAQAAAQABAAD/2wCEAAkGBhISEBUUEhQUFRUVFxUVFRcUFhkXFhUYFBQYFBcVGBcYHCYeFxkjGRcaHy8gIycpLCwtFh4xNTAqNScrLCkBCQoKDgwOGA8PGikcHB8pLCwpLCksLCkpKSkpKSwpLCkpKSkpKSkpKSwpKSkpKSkpKSkpKSkpLCksKSwpKTYpKf/AABEIALcBEwMBIgACEQEDEQH/xAAbAAACAwEBAQAAAAAAAAAAAAAAAgEDBAUGB//EAEEQAAECBAQCBwUGBAUFAQAAAAECEQADITEEEkFRYXEFBhMigZGhMrHB0fAUQlJi4fEVI3KSQ4KisuIWM1OD0wf/xAAaAQEBAQEBAQEAAAAAAAAAAAAAAQIDBAUG/8QAJREAAgEDBAMAAgMAAAAAAAAAAAECAxESBBMhURQxQSJhQlJx/9oADAMBAAIRAxEAPwDopTFiREBMWJEfXPjWJCYcCIEOBC4sSBDiIAhmgaJAhgIAIYCBbAIYQCJiFJggeCACJeCCACCCCIAaCCCKCYIiCACCCCACCCCACIiYCYAUiEhlGFBgQCIUiGiDAFZEVqEWmFIimSlQilSY0KEVrEQFSREQ4giksQBDgRAEOIhRgIYRAhwIFJTDgQohxApIEMIgRIgBgIIIIFJgiIIAmCCCICYIh4mACCCCACJiIIAHgMEEADwQQQARBggigiIIiYgwArRBENCwIKRCmGMKYEK1RWoRaRCEQBWBBEtBAEAQ4hRDCIBxDJhYYQKOIYQohoAkQwhRDQKTBBBABExES8ADxLRAiYAImIgiAmIiYIoCCIggUmCIMDwIAggggAiIHiIAmFMTEGKAMLExBgQUwphjEGAKzCmHMIYEFaCJaCIBBDAxWlUWCM3KOkw4hBDAxbgcRMKIYRQMImPPdYOsxw6wlKUqcPUsdhVx9CPMzOtk81zzA22VhXfXaPNPURi7WOqpNn0iJj59L65Tgzr2ukMaatT1DmN2F66TElpgSp9U0YcvnGFq4feCukz2cAjL0f0pLnJdBfgbjwjVHqjJSV0c2rcMmCIiYpAiXiHgeBSXiIIHgCYHiHgEAS8RA8EATEGIgikCCIeCACB4h4IAh4gwGCKQgwpiTCmAIMIRDGEMQBSCIggQ+aYDE5FBQykpLgVPo8eok9c0AfzEs9shd7bx5KRgFJUHuaUq9Lc4tm9H1b0IsXbnHyY1sXwz6LpqR6PF9ciUkS0MSKEqcg+AEcWX1mxJV7as3PR4okyV8HqwpXwZ3+UMkMTnrVwHFt6xXWb+mdpL4es6P6190CalWbVQysfCgHhG3/qiU7Mtt2DeTx4lMpQL5TUaO3mIhKFkqBpsSDVvdHRalpWMuhydPrBhZE3NMlFlk+yUq7+XW7W520aPJz88tRSoFBDOxLAEDLwbYgx21qWQEKq7mxDgW4gaRjx2GUTmzuoJOYapYPUb6XeOMqmT5O0Y4xMWGxDXV4E0bXff1jWtAIBDhmYk2ew+hGWW9bFg5SzHzZvIx28H1dBkoWJjTJikgSkrTTM+Vy7pogmoINGjlJpFUHL0dzqvipEoOpSwo37rINmYAOY7yus+F/8AKPJXyjw8xNctQUd1QOigavxjHiJSlKSRyqWNC+uvyj0Uq+MbI4ypXd2fRJnWKS4CTnJLAJ1LUFeLDxjnT+t7KYJYvUK2uHIN+HCPHIkqzILlJDkEXBSlRBtSw01jUrHIytkGZSyUqsyaUA/qe7+EJameX6NxoRxuewwXWyUofzDkL0oWbT96b8IlfW+QFEd6mrAehLx4VaZYFQXNQdW86iNEop3DECmnk/GN+Szk6PJ7RPW3DkgOqurMBxqY2fxuRlzdqhubGnA1jwfZd1S0lORNx95yAwAIv3h9VjDOxCrJD1ADee8FqWyuhb2fRpfWPDqoJgruCPeKeMXJ6Wk5SrtEsLuWtwNfSPmKJgKmDg00+uMWImKPtUZrE+4tGvIkR0UfRpXT2HUWE1PqB5kRRO6z4dJIzKLahJblUR4NWYChATrXwPL9YO1JYgh+B2vUtvE8mRNlH0LDdPSF2WB/UCm/OL5nSMoEAzEgnR4+X4fFd8FzvQXqdjFsyaytK1qT9P4xfJkuGhso+jTOmZCSxmJ8HPm1otl4+Wp8q0lr1Hxj5n9rCWLkjgbvpCzOkHAuPEU9I0tS/qI6J9NPSEof4iP7h84yTOsEkKy5ieIDjTXxj56rD5u8HBLeG8OrFBDj3n9d4j1L+FVFfT6VJxiFB0qBG4ijEdKIQpjatRuBUGPnBxigvurpSzgco2YjHqmgZ1F2+8X03ekXyG0TZPY4bp0LPssN3sNzHSCnqI+eSFzEEVNbsaesdJXWKfYEBm+6n1Jiw1C/kSVLo9gY4c7rRKEwo7xAuQLGoZjXQeccPFdNzyMuclwaBgpiGpl4HeOSpFm7p2/eE9R/URo9nsD1plbK/wBPzgjxRlK1bxEEc9+faOmzE6GE6uTw2ZaU7EEnT9vOLV9Ez2IPsg7ku44X1Ed3D9bpaZYz9pmCXIbvO7bb15emnBdbZSrukktUCjAmjCo0f0j4jq1fqPrbVM8dO6QxKJh7NCmcEZpb2GgUlmr6DaNEzpFYkBTkrUolSCg6E1LG1HAbUx77D9KIX7K0m2wIJD1/XaNWVRIr/taltIj1Hq8QqH7Pm3QHS2Sa60qKACkIe+ZISe8rRw7cBGvDdNLHarmShkWxlpYhCSDys19/JvepHAaapb5kRyetWH7XDs7ELQxozlQQ3kbcoKvGUvRdppezgdC4NKs+JnDMllOhPcKTmArUMAANdaxl6SxSFhRTJSklDJUCcwLgAlRBdg1LV0judATQlsstZZWXMRVlrOVa0lh/2wg03j0/aEXI8hu2kSpWwl2aVLJWPk/2JAfMhWhAqMpvdnaOl0JMTLTMm9mSUZAkpUUlBUmYMzi9CAebbx7/AKZBXh5qU3VLWB4pMeb6BnrTJyA17BU5Ld1SXmKSA5uQR5M143GtuRbMbOEjJi5ykLlTMoMuchC1d0d5RSywV+1nzOXd6w2JXJUVGVIyhx31KNKOWQoAHUVfePW9DqT2KkhOXIUMlVSnOkTCC/8AUT+wjm9ayU4VeUJS5QlgkAsVB7eUY3PzUTbp8NnlBPE6YiVKay092ylCVMS70FTThXaDH9KqlSEoypZLpBZTlmd6s/eNTFnVrGy0JBWnvhYKVNUh7PqBchxRJLuwHoenugVYtCWUJaXzBpZccy/H0EdZzUJWfoztuUOPZ43ojpAksqWJmyVPqCxLGw13AjvdLdJJRKSqXhgAoKc5SQliGqQ248aEtFaP/wA7YuMQGLOFIKbOzEWFT5xf0zJydhhVqdC1KUspo+RilAOgq7bjaJuQnJYsxGnKKeRg6upQ65k6ncXMa4Ibu5kkWSACGrVq2gxOI7RAMvDjKMoOQKcHKCXDMNWu28XTuh+3RKlyi3eCFkaywGc8RTZgwrpvn9aXX2eHlSj2OVKFrGzyzl/KMwDk1zvFcne65NuC9M5ODw+aeMyCJalFnSykpz2du8rLrHr5fQGDPsJlqDUqFNo9B9PHAIWqbnnLK1LSwJZkgGjBmSCaEDi+pjqJ6FdALJ/ECq5OUD2WOWotpVmpHKpJ92OkKUUuTWOr+GAIVKQNAQKcBW1tQ0Zl9V8MEFTLapsRahYAAfCJSnFyKpGdO2YL9Cym/p4ltBw+lOk8TNWV5lJQllZZSgMg1BA7xUQDv7SaCJBVG/YlGHR2MH1XwawWlrFauVpIcAs3gbPF83qlhW9lellkuLfe5iPPYTrDie6O1cFg+VCn7xSwUAqpYsKWLtHR6F63qzBM5lOArOQKAJQ5JRQjMTUUpwhLdXNwoU38NE7qRhjUApf2g5PqCG9YSb1NwiQwE120L2D7M/7R6A4lX4KUNDoecWpnKaiPMj4Xjjv1F9NbUOjzU3qnICcw7azsGJtYBqk2jz+I6FWpX8uStSasVAhyLKtY7NH0TtR+A6apvveKpk4D2ZfBjlT6190bhqai/ZiVCDPH4PqjLmIzK7RBFVIyuX/KSa+TwuH6qg5s3apUHygocCzd6ru+mxj2EqYR7aNTUAW5AkmsUpxDqbs1NRj2dBQlz3nNmoLmNKvVJsU0eL/hBZyjEBR+6EBi/F7PwjbM6sd0FKmUoAlIHdBIcup2p+0evTKNreQ8tz84nsVbA841vVGZ2af08XgOrQUCX/ulrBIyq0zVtpCY/qyUpEwKSoBmSJaqk27tW8fGPZhBJvQbV0/po3OK+0Y1Lc76cIblW5dqlax4mdgWLCXMVbvJQWNNHUk+giY9gMYvZ71Ck1rzgjW7U6G1Aed0fJWl6WcFTMGF60bnFKujJIZXtCgZIzA+CUWv5xrUhBDOkMNk68xaK5aEpoFA1YhWWmtAlFKxx4sdvogw2HFSiiTlqlbW+73ap42qY3SMrewWruTSxYh6h4xTcoKjnQAQwSGDHdwxNtYskSsyBlIKG0UeALEK3B01jDNG8FIS+VwzgWPJizRmnIRMQ0xLAFCgAqoKSFAFhVTjTbURKsMpqFxz8vrjFa+jHuTWjZqHg21/OCUuhx2U9DZCFEtXsynctKRLLD+qWqOgqXLNyLjTbdo50jotqo9mmr0qRRnq71iwdo5FtbOdq2hLJviISXZryJe9OWkee6LwuWakFKO9nBU5qhKU3BsMygG4x2kKmZbVH1oTwjlyApM1S8q+6gp/7astwSpKizmgDflBiwuk7oO3Zuw6HUsGxRIygg1ySyCOYdIjH1jw6lS5CQU5VT5QmAEkhKnBqA5Y1ptDfxDvlkTE5iWKpZyBgk1OhoRtaphsT2hKWS7Kfui3cUO85AAcvvyvGuck2icNWOFhcLMRIRLBGWXOnTH09hshOtQvwePXqll+LqNOdffvHnDhyErzFTqmLNEKypzpKVEGrN2llH4x0kdJlQCsqhmJuOJr4/GFX8khDj0dAyzcE8HjjdLy80+XK7mdcrEJQpVezKkpGZhtUj+kaPGtOPOxflT4HzAjnLUpc9K7GWij0cqW5fhlQ/jGKStK5ZJtHM6qT1dugscqZKVFgaqmq7pbUkC9g3COXhej5jSpcsAqM2eoF27gCUElTUGZBAI2jt9XwULXT7khO1EmdfeoiOg5BRmW5BbsxQOK9pMDWquYW4AR6nLFt/4csb2FX0dOOIQVoShC09mO8lVS6yS3EkcqWEelkgIQBtySS3i0c3FYlSlI7x7pzWDA0Qkn+/WLx0ubGrNcZX8XtSOM/wA0rmleJd0n0l2UiZN/BLWoDN7RQkkB+JprePK4nDqKpyEJSsrRJJQQHClyVGZkN0n+UbG5rx9BisRLmoKFoLLopvwuCQ7WIpVrxmXOljE9oKZgLm6koUgB/u0Vo/saOY3TUYLgjuzzX2AjL7RWVAXJDlT9mSC1SXI1OWjIY6z1PmJlpKFpKwAQkjJlNFMlQJDgk1IqQ+rx18eUrS4opTZ2okj8QeuYM4N7O4FLMPiSUBKspWlSkLNnykpzmrORpx8Y6Sm36ZlLsw9U+sCwfs6wQpNEAuCCCXQXtu2jFqFMekVjCU1oWtXTjHlem8AHGIFCkgLKKuPuzGpVL+NI6/R/aTRmoACwyqzgkJBPAEE2d6CtY41KWX5I3GVuGdROKTTv3s5fWGMz83z83+njnzcEoVKiOLN5sW1jPNkl2C3fiK6aX5xz2mayOoZo/F60Jbdvp4g4sfiHoeVG390ckqmA/f8ANPzL+UQpM38CzWzpe96VN46KjPsy5xOwMXT2n5Mfr9YhWO2I+YjgzZcxIcSiS+tHryq3CESmbcoA2/mcNsvExvaqdmdyB3TjNm4hqHaunrFE3Eh3ZFHIdyQ4bbWOOZs0fcd/zGnmGER269Un+7/jF259kyidkdJq/CPP/jBHGGKUKdmo8lU/2QRcJi8T0v2Makbszi5ifsuze73WvGEzjrl40rzr5+MAxaaDNfb3gUjxYnbI3HDB7pc6kB3+J5xC8C1WClB+9QGpdqNS0Z0YmrPXjr6w/wBoO/lXwca8OMLMXJmYZaqFIUlmrV+DG4iEYCYCcplhPdCQQs2b8+zs1uNYpnYtSQ6llI3IIBfQB3vzi0Y00ZQJP5mfc5S59I0rocGhU0pWAynVr90MLVs9+MSuTdq+Pu8ydoolY12ZTixqOWovraJXirVp8NdOGsLtEshTJUR3czcChrncEe6K09szlKwXLgqQaEXJSA/zBi1eJUQ4dWgqz+o+hCDEEgGxu1Szi1NdH4RcmSxTMmLBSMiy7g9zMA+qtq87u0SmQrcu71DMNg36xIzOzq8iLaB2330iUKLVBO9/ezGLky2M/wDMCWYDKc3tBphdKu86O7VIFDrFK8RMBzZBVhlCictQKEsGG7DWhjbMJ0vzNvGM5mVZtLguGe1h4NGs2XEzrxswUWlAdgO+QDYMBlcm+kUzsYpIPcAKwtJPaAEDs2KgCBUAf6no0azLB0BarnTUVannpCKlk3BPGlNaWegv8oqkRozzFgrUoSiUnIEhRFEgrJcOQSyksz/GCWUpoAST3iWbKSB3Qcp5ODpGlUnYW8eEIUlNwKVDiu3l6VjeSZLE9slyWUMozFyo1TNlL5eyhRa5Zo5WLxUtBUhKcoDoORTpUxbMxUxca8Y6wn0Ayi+nytrvFGKKVWynRso+iY3Foy0zkqx9subRyEJUK2JYxZKnqzJIUk1zMqWBalWXQsT6wk8BJYIRX/LxoMr2+rQqelJNsigQw7pdvD9P07pR6OLb7LiqapRL5UElkpSQAG/OlyPEs8bsDhTMSo+yrMAwLKKuzQDUhyDlzMzgqNY5S+l0lg5IcEPrysdbVoTG3C9PYdDFaiVu9U2A9mpOxsxZyBHeEIXszhOc0uDevo0Illa+6yXda1e0kZkkaHvDZ9o1dHYQdkkgJ7yczigJLKJytSpsN7tHHx/WHD9lllFIcpuziuY3JIHMVBIi7onphHZhJmJzAqIUcmZIcKKSCWq+Xu7jaOu3Tyt8OW5Uxv8ATvSpTgHKkAgXBzBy5BrEDCDKzJSCzgDajGp0jn4LpHuDKSRmKldrMSpbKBUwIPdbY6R0MKrugE1FC6nrtmYZg9jHojRpM88q9VEpwCQCHXXj8hDokkF8yiDoa0ZvAvXjECelwAoORmAd3AIBI4OR5xKpgDOQHLByA52G5+Uddmn0ct+fY7J2G36coVSUbc4gmK80ZempdFWpqdgmUn3to0UGUSdG4i/iIsMIoxzloab9cG1rZr3yKlCdvf8AOCJeCHg0yedPpGXt10cbwwJ28f1H1SOUFqULKKdCO9vqCzO+sKnGKBIrmAdgXNqHLy2j8/gfoMjrmYdP+N6cQbxYuYRTTViH5N+scj7eoGvdOxADtQtm5xol9IkUyqJsxDtE22MkdDt9Lmr5a1+fyiVYhg5FLh1kD1YRzD0ksM9/wkM7CzXh0YqatVZRDXao8P2EMCZI2L6XQF5O86hmFXSa5Sc3Maw6sa1xpuX80gv4xlKlUdBq925amp8NTxhpAUHZJbUFLOTZmeog4otzR9sS7VJDbN7hrEqnEEUNX299vOM5E1iAg+CRrXWFkzC7gK8EmniHEMRkaVzk0uWIpoLtZ/KAz2NePz+HwjN28y4RlqaqSoVpuCnTSAZjVQUCbkAkjR9C4tfzhiLmlU/YLqwZkswevnx0iqfPFSQ7Gobk+nprBOmNZxZipOUC4rrZ7RCEqL+0WJqGeg0YU8a0ipIlx5MxxQKG1SGJrSra/VYfKdX1r4wAKIfKTq+fM3kGH6wLlFqqAZncABuBDBvrnOBcpmTUgVcubNWmrO8QFI3PIVFbfP6aLxhXqFFQO1KFnry+MWDCBrE6fde/GvgYuSQ5MgmIOhoC/dLU3JDeTbbRE1cvVJ/y5iDVtBWNq8Lz0FWDGg+qG8KrCECyjcukOGb8v1fwmSBy5ikP/iDjlURo1Wp5fOJmYOSRUh2ow5Gwo2to3yUmhIme61SWy15VYxM3BHK6RW7qcgVZ3TfzFhGsyWOIrq3LNhbhQOaCh3ihXVDMX7S2yH96vfHfGBmUzMqrhiulWds1NTU+EXjDG5A8XcvR7+nvjW7LsjgjyszqgCw7Sp3RXyCmOukZJ3UxQchaS17vTVmMe2VKUBQoGllWJ3zCsUTMKcyaGxLpzHK/4u82t6+EVV5dmXSieSldUZjAhaRdva0/y3+njTL6vYlNRMfIcyQxNU1BZSWH7R6hfR4DGg0uvW9c4reBODCTQh91BSmqTUFb3+Ma8ifZl0oHNnS8SoAInAUqVgy1g6t2YYpqKEc6xA+0Syp1y15iFd5Ew5SAAWBLIBGj3JjqTZCylQzJe1EkgODYBi99dosKSwGYBmL5VAbN3i5vfjG1qanZjYp9HNVjcRmSR2YALlgpiGsSaitXTGbBT5ktASgSW0YFAc1JYABVSaBtI7KyDTMK04nTel4y4mWVBgpNMr1Fg7aE6mNeXUv7M+NS6K/4gpg+R9e8R5Bn2vCHpLYA/wBK3tf7uhBEXzJY3T4fA/VtIgITRt+FaC/1pGlrKvZl6Sl0ZV9Kl6J81MfRJ98EVzcESSXVX8sn/wCcEa82r2TxKPRd280KTkyZdSVMWpZLF73caxsC9e6HF9Seetf0jKJSbih5GhqaEa3PjApgA+WwqyedX+MeFtM9PIYqWVn2pfDugnkCTvDokTs4P2jTSWkavlu5EIZ9hLShStlKSGu9K7C3GGwylpBeUAzUQU5dQ9TEvwLHQRmq66Vrk18CxhwX2LOBZixtvrGE4nTLU8UAilQ3lrDyZ1GNNWcuAN6nbWMO4NeawZ6B/ZfVrD64whxZDOA2m+3lCS1JNAGOlxUcx84YFZHJ3d67coly2BWOo+QkDUS1EG36X3iZGPSqjKTViChQY3bQaX9IpQsF86dL1LUepMaJZQRQvfnQB+GjwbsLMqOIr3Up4vLOYHwJbWJ+0EkdwEg7EKYvd7cuEXySTtSramlCat8KRacIGoEjVgBU308omaNYszpVcMA9qHQtpfwiJctQepIJcVYIoGAYAgO/kYv+zjW2hFtqu+sShA4u5NeB5bxHMqiyBLUBViaswa7tTSHG9fnS9RCTZyRThrxag2h503bZ68/e0YyNYMUFxS9av8dbtClOhbyubg0iZs0lLpIJ0c0uKluHwg7TujNQszcQK15vDIzgyta8ock+tqDf4QomMdQ1WIYUbUs0OuXY/wCqleBL/XlCglKQygGpQCmrXo7xq6GDAYgVru7sLV0fjECYNQbsC/DwpESzZ8tW4F24U99uUMlZ3T5VuwhcuITSNEg0caOzbCsIFOxbSrM1tHBo/K8WS8SklidjtV3p5wpmspiRQE3LivGCkMBi7uBZtDVq8AfCIMw2YDzJ46e4w0udoWF/T41hCsvzoOYuPT0gpFwHmKOpCeFeUVgPTMWNKj1cX1FYrnI1OvDzHpCABJAe9vD600i3LgixWbj8NKxQtJL3rRg4LU2PB40CYbWs3rXzGsUqxLuPfbhfnFUyYIqVKIqe0H+dXxcXHCEnYcG6pzjZR83bS0XoxZzENfXRw/kaQyq7PW4FaGhjSqMbaOZMkH8cx21L08RSKDJWP8SYwvRxSlKMI6ipdd39Gb4xT2iTQ7trxjoqrMOkjmfZlmy1n/1g+oRWCNqsOSXCZZG5UQfLIYmN7pjbNSsAKuBZmKRyrvr5xP2Or0dqhmer+4vXaL1KDb62gQpR4PSseXJnfBAMK5cs2oLmxprs8OrAvxvrXl5QAmr6689n+qQ8qcoM7l784zky4oUYFwCSaWOoL1+uEOMOgkjKaVchh8/SK5qlAuKg/RhJii7kGoO9q/CI2yqCLvsaHo1A1/lbaLZeHQDZwb/DnFCJe16Vt4ecOl2q7b8vr1iNjFGhSwGLAkBhTyFtYJeIH4R5MGFDpGSfLYPd/wBx8BFIkKWA6yHoeGjDW+8LCx0FzFKFGoR8yPraF+zF3ClchuKN9bRll4MsWU1R5ABvrnF+HQoAA1Oh5fuYjKNkXckGnpvU8oRCFWLUNxtz4iAkqJ0FX5nV9Gdocrr6+R/SAuVIKWSFAF7Gu2hPxjSiYDRqNrWu1ooOED5nYCnB923qYtmJLF/DxrTg/vg0LjryhN/h6DlCgpqNLfCmupiiWUEMX057va7GASgjvFRIffdT+/3QxFy+ZlF2O443t9WiVyQQ3Lx+hGdE1J4saeJr6PFnbpJrozVtZh6ekWxLiTMISDUkEUbV+V9IrOESSNCwOutbeBi44ulLJPi/08VjGFw7fp4eHnFVwVowpFQXsK30rbSLVyHrq1X5mj6tFczEq013HC0VS8Z3iTQM29aFv9XrFtfklzWZTEO2hHo+zQi1jRqGvhX4X57xnnYp9+O1aUikH2gokveh9COTwSKbO0B1t8gfG3viqdMDhg+3iISThgA4Ja+9H18DDTZNOB/S3pD6Un7QxqberHf9N4yYjEkFxUuOTDlvSLpkpJIfTf6rQ+piHo4u+130PgDF4IAxFN3BqKUNRy/WMiRMSQSSQ1Pwml729fhvw5SSWYPQcDbxLxR2aagZt/EH3mKmClM/NqQ/wfTzjKcNUVNWJ1dmZm1v5+Vk5aAA4OrP+VVecRiO9s5r5gVHlHRcEbM4wyvxjyghftG5IOoAp7oiOlmc7m7DYpJcAkuH1+v2i/D4pz4+sEEcmkdEzb2zHmB4/RhBO7oOh/Ue4QQRzaNIbtCEV5+TD4xYmYCH4E7WvBBGWgiUByGu/uGY+MaSpraufh8IIIyykKq3ApJ+vKK8rG+/x+R84IIqIOmblvwru7xCZoLbvTgRBBFIxCogEttTl++kQpnLh6N4A/vBBFKSJwLA8zR3vT1EXgmrGxatdLehggiEBKQeesUKl1FNC/AB2bjWCCCZllipBDNWoJfiw+flCiUWURVzT5eh84IIBmcEuSzXduZb1DRE5JSCDxYihs9a2tBBGvpUY0rJCSKpa/iRbm/nAtIFFKuGNzYvTTSCCNELJkxNO8S9NbgUPxiVTkKdzl5A6A8NgPKCCKokcmhEdKSgMubVhRTlqfhpB/GpVRnqOCtKAgtt7oII1gjKmypfTEg/4jW+6rTw+mEZ19OYdj/MpQ+yvkfuwQR0jTTDmxFdZcOPvjT7q66PbnEnrNhww7RyK2XV1VPs+MRBHTZiZ3GUzuseFeq6NfKulT+XaMk3rBhGos8O6vntvEwRuNCJHUYn/UOF/Gf7VfKCCCOmxH9mNxn/2Q=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054" name="AutoShape 6" descr="data:image/jpg;base64,/9j/4AAQSkZJRgABAQAAAQABAAD/2wCEAAkGBhISEBUUEhQUFRUVFxUVFRcUFhkXFhUYFBQYFBcVGBcYHCYeFxkjGRcaHy8gIycpLCwtFh4xNTAqNScrLCkBCQoKDgwOGA8PGikcHB8pLCwpLCksLCkpKSkpKSwpLCkpKSkpKSkpKSwpKSkpKSkpKSkpKSkpLCksKSwpKTYpKf/AABEIALcBEwMBIgACEQEDEQH/xAAbAAACAwEBAQAAAAAAAAAAAAAAAgEDBAUGB//EAEEQAAECBAQCBwUGBAUFAQAAAAECEQADITEEEkFRYXEFBhMigZGhMrHB0fAUQlJi4fEVI3KSQ4KisuIWM1OD0wf/xAAaAQEBAQEBAQEAAAAAAAAAAAAAAQIDBAUG/8QAJREAAgEDBAMAAgMAAAAAAAAAAAECAxESBBMhURQxQSJhQlJx/9oADAMBAAIRAxEAPwDopTFiREBMWJEfXPjWJCYcCIEOBC4sSBDiIAhmgaJAhgIAIYCBbAIYQCJiFJggeCACJeCCACCCCIAaCCCKCYIiCACCCCACCCCACIiYCYAUiEhlGFBgQCIUiGiDAFZEVqEWmFIimSlQilSY0KEVrEQFSREQ4giksQBDgRAEOIhRgIYRAhwIFJTDgQohxApIEMIgRIgBgIIIIFJgiIIAmCCCICYIh4mACCCCACJiIIAHgMEEADwQQQARBggigiIIiYgwArRBENCwIKRCmGMKYEK1RWoRaRCEQBWBBEtBAEAQ4hRDCIBxDJhYYQKOIYQohoAkQwhRDQKTBBBABExES8ADxLRAiYAImIgiAmIiYIoCCIggUmCIMDwIAggggAiIHiIAmFMTEGKAMLExBgQUwphjEGAKzCmHMIYEFaCJaCIBBDAxWlUWCM3KOkw4hBDAxbgcRMKIYRQMImPPdYOsxw6wlKUqcPUsdhVx9CPMzOtk81zzA22VhXfXaPNPURi7WOqpNn0iJj59L65Tgzr2ukMaatT1DmN2F66TElpgSp9U0YcvnGFq4feCukz2cAjL0f0pLnJdBfgbjwjVHqjJSV0c2rcMmCIiYpAiXiHgeBSXiIIHgCYHiHgEAS8RA8EATEGIgikCCIeCACB4h4IAh4gwGCKQgwpiTCmAIMIRDGEMQBSCIggQ+aYDE5FBQykpLgVPo8eok9c0AfzEs9shd7bx5KRgFJUHuaUq9Lc4tm9H1b0IsXbnHyY1sXwz6LpqR6PF9ciUkS0MSKEqcg+AEcWX1mxJV7as3PR4okyV8HqwpXwZ3+UMkMTnrVwHFt6xXWb+mdpL4es6P6190CalWbVQysfCgHhG3/qiU7Mtt2DeTx4lMpQL5TUaO3mIhKFkqBpsSDVvdHRalpWMuhydPrBhZE3NMlFlk+yUq7+XW7W520aPJz88tRSoFBDOxLAEDLwbYgx21qWQEKq7mxDgW4gaRjx2GUTmzuoJOYapYPUb6XeOMqmT5O0Y4xMWGxDXV4E0bXff1jWtAIBDhmYk2ew+hGWW9bFg5SzHzZvIx28H1dBkoWJjTJikgSkrTTM+Vy7pogmoINGjlJpFUHL0dzqvipEoOpSwo37rINmYAOY7yus+F/8AKPJXyjw8xNctQUd1QOigavxjHiJSlKSRyqWNC+uvyj0Uq+MbI4ypXd2fRJnWKS4CTnJLAJ1LUFeLDxjnT+t7KYJYvUK2uHIN+HCPHIkqzILlJDkEXBSlRBtSw01jUrHIytkGZSyUqsyaUA/qe7+EJameX6NxoRxuewwXWyUofzDkL0oWbT96b8IlfW+QFEd6mrAehLx4VaZYFQXNQdW86iNEop3DECmnk/GN+Szk6PJ7RPW3DkgOqurMBxqY2fxuRlzdqhubGnA1jwfZd1S0lORNx95yAwAIv3h9VjDOxCrJD1ADee8FqWyuhb2fRpfWPDqoJgruCPeKeMXJ6Wk5SrtEsLuWtwNfSPmKJgKmDg00+uMWImKPtUZrE+4tGvIkR0UfRpXT2HUWE1PqB5kRRO6z4dJIzKLahJblUR4NWYChATrXwPL9YO1JYgh+B2vUtvE8mRNlH0LDdPSF2WB/UCm/OL5nSMoEAzEgnR4+X4fFd8FzvQXqdjFsyaytK1qT9P4xfJkuGhso+jTOmZCSxmJ8HPm1otl4+Wp8q0lr1Hxj5n9rCWLkjgbvpCzOkHAuPEU9I0tS/qI6J9NPSEof4iP7h84yTOsEkKy5ieIDjTXxj56rD5u8HBLeG8OrFBDj3n9d4j1L+FVFfT6VJxiFB0qBG4ijEdKIQpjatRuBUGPnBxigvurpSzgco2YjHqmgZ1F2+8X03ekXyG0TZPY4bp0LPssN3sNzHSCnqI+eSFzEEVNbsaesdJXWKfYEBm+6n1Jiw1C/kSVLo9gY4c7rRKEwo7xAuQLGoZjXQeccPFdNzyMuclwaBgpiGpl4HeOSpFm7p2/eE9R/URo9nsD1plbK/wBPzgjxRlK1bxEEc9+faOmzE6GE6uTw2ZaU7EEnT9vOLV9Ez2IPsg7ku44X1Ed3D9bpaZYz9pmCXIbvO7bb15emnBdbZSrukktUCjAmjCo0f0j4jq1fqPrbVM8dO6QxKJh7NCmcEZpb2GgUlmr6DaNEzpFYkBTkrUolSCg6E1LG1HAbUx77D9KIX7K0m2wIJD1/XaNWVRIr/taltIj1Hq8QqH7Pm3QHS2Sa60qKACkIe+ZISe8rRw7cBGvDdNLHarmShkWxlpYhCSDys19/JvepHAaapb5kRyetWH7XDs7ELQxozlQQ3kbcoKvGUvRdppezgdC4NKs+JnDMllOhPcKTmArUMAANdaxl6SxSFhRTJSklDJUCcwLgAlRBdg1LV0judATQlsstZZWXMRVlrOVa0lh/2wg03j0/aEXI8hu2kSpWwl2aVLJWPk/2JAfMhWhAqMpvdnaOl0JMTLTMm9mSUZAkpUUlBUmYMzi9CAebbx7/AKZBXh5qU3VLWB4pMeb6BnrTJyA17BU5Ld1SXmKSA5uQR5M143GtuRbMbOEjJi5ykLlTMoMuchC1d0d5RSywV+1nzOXd6w2JXJUVGVIyhx31KNKOWQoAHUVfePW9DqT2KkhOXIUMlVSnOkTCC/8AUT+wjm9ayU4VeUJS5QlgkAsVB7eUY3PzUTbp8NnlBPE6YiVKay092ylCVMS70FTThXaDH9KqlSEoypZLpBZTlmd6s/eNTFnVrGy0JBWnvhYKVNUh7PqBchxRJLuwHoenugVYtCWUJaXzBpZccy/H0EdZzUJWfoztuUOPZ43ojpAksqWJmyVPqCxLGw13AjvdLdJJRKSqXhgAoKc5SQliGqQ248aEtFaP/wA7YuMQGLOFIKbOzEWFT5xf0zJydhhVqdC1KUspo+RilAOgq7bjaJuQnJYsxGnKKeRg6upQ65k6ncXMa4Ibu5kkWSACGrVq2gxOI7RAMvDjKMoOQKcHKCXDMNWu28XTuh+3RKlyi3eCFkaywGc8RTZgwrpvn9aXX2eHlSj2OVKFrGzyzl/KMwDk1zvFcne65NuC9M5ODw+aeMyCJalFnSykpz2du8rLrHr5fQGDPsJlqDUqFNo9B9PHAIWqbnnLK1LSwJZkgGjBmSCaEDi+pjqJ6FdALJ/ECq5OUD2WOWotpVmpHKpJ92OkKUUuTWOr+GAIVKQNAQKcBW1tQ0Zl9V8MEFTLapsRahYAAfCJSnFyKpGdO2YL9Cym/p4ltBw+lOk8TNWV5lJQllZZSgMg1BA7xUQDv7SaCJBVG/YlGHR2MH1XwawWlrFauVpIcAs3gbPF83qlhW9lellkuLfe5iPPYTrDie6O1cFg+VCn7xSwUAqpYsKWLtHR6F63qzBM5lOArOQKAJQ5JRQjMTUUpwhLdXNwoU38NE7qRhjUApf2g5PqCG9YSb1NwiQwE120L2D7M/7R6A4lX4KUNDoecWpnKaiPMj4Xjjv1F9NbUOjzU3qnICcw7azsGJtYBqk2jz+I6FWpX8uStSasVAhyLKtY7NH0TtR+A6apvveKpk4D2ZfBjlT6190bhqai/ZiVCDPH4PqjLmIzK7RBFVIyuX/KSa+TwuH6qg5s3apUHygocCzd6ru+mxj2EqYR7aNTUAW5AkmsUpxDqbs1NRj2dBQlz3nNmoLmNKvVJsU0eL/hBZyjEBR+6EBi/F7PwjbM6sd0FKmUoAlIHdBIcup2p+0evTKNreQ8tz84nsVbA841vVGZ2af08XgOrQUCX/ulrBIyq0zVtpCY/qyUpEwKSoBmSJaqk27tW8fGPZhBJvQbV0/po3OK+0Y1Lc76cIblW5dqlax4mdgWLCXMVbvJQWNNHUk+giY9gMYvZ71Ck1rzgjW7U6G1Aed0fJWl6WcFTMGF60bnFKujJIZXtCgZIzA+CUWv5xrUhBDOkMNk68xaK5aEpoFA1YhWWmtAlFKxx4sdvogw2HFSiiTlqlbW+73ap42qY3SMrewWruTSxYh6h4xTcoKjnQAQwSGDHdwxNtYskSsyBlIKG0UeALEK3B01jDNG8FIS+VwzgWPJizRmnIRMQ0xLAFCgAqoKSFAFhVTjTbURKsMpqFxz8vrjFa+jHuTWjZqHg21/OCUuhx2U9DZCFEtXsynctKRLLD+qWqOgqXLNyLjTbdo50jotqo9mmr0qRRnq71iwdo5FtbOdq2hLJviISXZryJe9OWkee6LwuWakFKO9nBU5qhKU3BsMygG4x2kKmZbVH1oTwjlyApM1S8q+6gp/7astwSpKizmgDflBiwuk7oO3Zuw6HUsGxRIygg1ySyCOYdIjH1jw6lS5CQU5VT5QmAEkhKnBqA5Y1ptDfxDvlkTE5iWKpZyBgk1OhoRtaphsT2hKWS7Kfui3cUO85AAcvvyvGuck2icNWOFhcLMRIRLBGWXOnTH09hshOtQvwePXqll+LqNOdffvHnDhyErzFTqmLNEKypzpKVEGrN2llH4x0kdJlQCsqhmJuOJr4/GFX8khDj0dAyzcE8HjjdLy80+XK7mdcrEJQpVezKkpGZhtUj+kaPGtOPOxflT4HzAjnLUpc9K7GWij0cqW5fhlQ/jGKStK5ZJtHM6qT1dugscqZKVFgaqmq7pbUkC9g3COXhej5jSpcsAqM2eoF27gCUElTUGZBAI2jt9XwULXT7khO1EmdfeoiOg5BRmW5BbsxQOK9pMDWquYW4AR6nLFt/4csb2FX0dOOIQVoShC09mO8lVS6yS3EkcqWEelkgIQBtySS3i0c3FYlSlI7x7pzWDA0Qkn+/WLx0ubGrNcZX8XtSOM/wA0rmleJd0n0l2UiZN/BLWoDN7RQkkB+JprePK4nDqKpyEJSsrRJJQQHClyVGZkN0n+UbG5rx9BisRLmoKFoLLopvwuCQ7WIpVrxmXOljE9oKZgLm6koUgB/u0Vo/saOY3TUYLgjuzzX2AjL7RWVAXJDlT9mSC1SXI1OWjIY6z1PmJlpKFpKwAQkjJlNFMlQJDgk1IqQ+rx18eUrS4opTZ2okj8QeuYM4N7O4FLMPiSUBKspWlSkLNnykpzmrORpx8Y6Sm36ZlLsw9U+sCwfs6wQpNEAuCCCXQXtu2jFqFMekVjCU1oWtXTjHlem8AHGIFCkgLKKuPuzGpVL+NI6/R/aTRmoACwyqzgkJBPAEE2d6CtY41KWX5I3GVuGdROKTTv3s5fWGMz83z83+njnzcEoVKiOLN5sW1jPNkl2C3fiK6aX5xz2mayOoZo/F60Jbdvp4g4sfiHoeVG390ckqmA/f8ANPzL+UQpM38CzWzpe96VN46KjPsy5xOwMXT2n5Mfr9YhWO2I+YjgzZcxIcSiS+tHryq3CESmbcoA2/mcNsvExvaqdmdyB3TjNm4hqHaunrFE3Eh3ZFHIdyQ4bbWOOZs0fcd/zGnmGER269Un+7/jF259kyidkdJq/CPP/jBHGGKUKdmo8lU/2QRcJi8T0v2Makbszi5ifsuze73WvGEzjrl40rzr5+MAxaaDNfb3gUjxYnbI3HDB7pc6kB3+J5xC8C1WClB+9QGpdqNS0Z0YmrPXjr6w/wBoO/lXwca8OMLMXJmYZaqFIUlmrV+DG4iEYCYCcplhPdCQQs2b8+zs1uNYpnYtSQ6llI3IIBfQB3vzi0Y00ZQJP5mfc5S59I0rocGhU0pWAynVr90MLVs9+MSuTdq+Pu8ydoolY12ZTixqOWovraJXirVp8NdOGsLtEshTJUR3czcChrncEe6K09szlKwXLgqQaEXJSA/zBi1eJUQ4dWgqz+o+hCDEEgGxu1Szi1NdH4RcmSxTMmLBSMiy7g9zMA+qtq87u0SmQrcu71DMNg36xIzOzq8iLaB2330iUKLVBO9/ezGLky2M/wDMCWYDKc3tBphdKu86O7VIFDrFK8RMBzZBVhlCictQKEsGG7DWhjbMJ0vzNvGM5mVZtLguGe1h4NGs2XEzrxswUWlAdgO+QDYMBlcm+kUzsYpIPcAKwtJPaAEDs2KgCBUAf6no0azLB0BarnTUVannpCKlk3BPGlNaWegv8oqkRozzFgrUoSiUnIEhRFEgrJcOQSyksz/GCWUpoAST3iWbKSB3Qcp5ODpGlUnYW8eEIUlNwKVDiu3l6VjeSZLE9slyWUMozFyo1TNlL5eyhRa5Zo5WLxUtBUhKcoDoORTpUxbMxUxca8Y6wn0Ayi+nytrvFGKKVWynRso+iY3Foy0zkqx9subRyEJUK2JYxZKnqzJIUk1zMqWBalWXQsT6wk8BJYIRX/LxoMr2+rQqelJNsigQw7pdvD9P07pR6OLb7LiqapRL5UElkpSQAG/OlyPEs8bsDhTMSo+yrMAwLKKuzQDUhyDlzMzgqNY5S+l0lg5IcEPrysdbVoTG3C9PYdDFaiVu9U2A9mpOxsxZyBHeEIXszhOc0uDevo0Illa+6yXda1e0kZkkaHvDZ9o1dHYQdkkgJ7yczigJLKJytSpsN7tHHx/WHD9lllFIcpuziuY3JIHMVBIi7onphHZhJmJzAqIUcmZIcKKSCWq+Xu7jaOu3Tyt8OW5Uxv8ATvSpTgHKkAgXBzBy5BrEDCDKzJSCzgDajGp0jn4LpHuDKSRmKldrMSpbKBUwIPdbY6R0MKrugE1FC6nrtmYZg9jHojRpM88q9VEpwCQCHXXj8hDokkF8yiDoa0ZvAvXjECelwAoORmAd3AIBI4OR5xKpgDOQHLByA52G5+Uddmn0ct+fY7J2G36coVSUbc4gmK80ZempdFWpqdgmUn3to0UGUSdG4i/iIsMIoxzloab9cG1rZr3yKlCdvf8AOCJeCHg0yedPpGXt10cbwwJ28f1H1SOUFqULKKdCO9vqCzO+sKnGKBIrmAdgXNqHLy2j8/gfoMjrmYdP+N6cQbxYuYRTTViH5N+scj7eoGvdOxADtQtm5xol9IkUyqJsxDtE22MkdDt9Lmr5a1+fyiVYhg5FLh1kD1YRzD0ksM9/wkM7CzXh0YqatVZRDXao8P2EMCZI2L6XQF5O86hmFXSa5Sc3Maw6sa1xpuX80gv4xlKlUdBq925amp8NTxhpAUHZJbUFLOTZmeog4otzR9sS7VJDbN7hrEqnEEUNX299vOM5E1iAg+CRrXWFkzC7gK8EmniHEMRkaVzk0uWIpoLtZ/KAz2NePz+HwjN28y4RlqaqSoVpuCnTSAZjVQUCbkAkjR9C4tfzhiLmlU/YLqwZkswevnx0iqfPFSQ7Gobk+nprBOmNZxZipOUC4rrZ7RCEqL+0WJqGeg0YU8a0ipIlx5MxxQKG1SGJrSra/VYfKdX1r4wAKIfKTq+fM3kGH6wLlFqqAZncABuBDBvrnOBcpmTUgVcubNWmrO8QFI3PIVFbfP6aLxhXqFFQO1KFnry+MWDCBrE6fde/GvgYuSQ5MgmIOhoC/dLU3JDeTbbRE1cvVJ/y5iDVtBWNq8Lz0FWDGg+qG8KrCECyjcukOGb8v1fwmSBy5ikP/iDjlURo1Wp5fOJmYOSRUh2ow5Gwo2to3yUmhIme61SWy15VYxM3BHK6RW7qcgVZ3TfzFhGsyWOIrq3LNhbhQOaCh3ihXVDMX7S2yH96vfHfGBmUzMqrhiulWds1NTU+EXjDG5A8XcvR7+nvjW7LsjgjyszqgCw7Sp3RXyCmOukZJ3UxQchaS17vTVmMe2VKUBQoGllWJ3zCsUTMKcyaGxLpzHK/4u82t6+EVV5dmXSieSldUZjAhaRdva0/y3+njTL6vYlNRMfIcyQxNU1BZSWH7R6hfR4DGg0uvW9c4reBODCTQh91BSmqTUFb3+Ma8ifZl0oHNnS8SoAInAUqVgy1g6t2YYpqKEc6xA+0Syp1y15iFd5Ew5SAAWBLIBGj3JjqTZCylQzJe1EkgODYBi99dosKSwGYBmL5VAbN3i5vfjG1qanZjYp9HNVjcRmSR2YALlgpiGsSaitXTGbBT5ktASgSW0YFAc1JYABVSaBtI7KyDTMK04nTel4y4mWVBgpNMr1Fg7aE6mNeXUv7M+NS6K/4gpg+R9e8R5Bn2vCHpLYA/wBK3tf7uhBEXzJY3T4fA/VtIgITRt+FaC/1pGlrKvZl6Sl0ZV9Kl6J81MfRJ98EVzcESSXVX8sn/wCcEa82r2TxKPRd280KTkyZdSVMWpZLF73caxsC9e6HF9Seetf0jKJSbih5GhqaEa3PjApgA+WwqyedX+MeFtM9PIYqWVn2pfDugnkCTvDokTs4P2jTSWkavlu5EIZ9hLShStlKSGu9K7C3GGwylpBeUAzUQU5dQ9TEvwLHQRmq66Vrk18CxhwX2LOBZixtvrGE4nTLU8UAilQ3lrDyZ1GNNWcuAN6nbWMO4NeawZ6B/ZfVrD64whxZDOA2m+3lCS1JNAGOlxUcx84YFZHJ3d67coly2BWOo+QkDUS1EG36X3iZGPSqjKTViChQY3bQaX9IpQsF86dL1LUepMaJZQRQvfnQB+GjwbsLMqOIr3Up4vLOYHwJbWJ+0EkdwEg7EKYvd7cuEXySTtSramlCat8KRacIGoEjVgBU308omaNYszpVcMA9qHQtpfwiJctQepIJcVYIoGAYAgO/kYv+zjW2hFtqu+sShA4u5NeB5bxHMqiyBLUBViaswa7tTSHG9fnS9RCTZyRThrxag2h503bZ68/e0YyNYMUFxS9av8dbtClOhbyubg0iZs0lLpIJ0c0uKluHwg7TujNQszcQK15vDIzgyta8ock+tqDf4QomMdQ1WIYUbUs0OuXY/wCqleBL/XlCglKQygGpQCmrXo7xq6GDAYgVru7sLV0fjECYNQbsC/DwpESzZ8tW4F24U99uUMlZ3T5VuwhcuITSNEg0caOzbCsIFOxbSrM1tHBo/K8WS8SklidjtV3p5wpmspiRQE3LivGCkMBi7uBZtDVq8AfCIMw2YDzJ46e4w0udoWF/T41hCsvzoOYuPT0gpFwHmKOpCeFeUVgPTMWNKj1cX1FYrnI1OvDzHpCABJAe9vD600i3LgixWbj8NKxQtJL3rRg4LU2PB40CYbWs3rXzGsUqxLuPfbhfnFUyYIqVKIqe0H+dXxcXHCEnYcG6pzjZR83bS0XoxZzENfXRw/kaQyq7PW4FaGhjSqMbaOZMkH8cx21L08RSKDJWP8SYwvRxSlKMI6ipdd39Gb4xT2iTQ7trxjoqrMOkjmfZlmy1n/1g+oRWCNqsOSXCZZG5UQfLIYmN7pjbNSsAKuBZmKRyrvr5xP2Or0dqhmer+4vXaL1KDb62gQpR4PSseXJnfBAMK5cs2oLmxprs8OrAvxvrXl5QAmr6689n+qQ8qcoM7l784zky4oUYFwCSaWOoL1+uEOMOgkjKaVchh8/SK5qlAuKg/RhJii7kGoO9q/CI2yqCLvsaHo1A1/lbaLZeHQDZwb/DnFCJe16Vt4ecOl2q7b8vr1iNjFGhSwGLAkBhTyFtYJeIH4R5MGFDpGSfLYPd/wBx8BFIkKWA6yHoeGjDW+8LCx0FzFKFGoR8yPraF+zF3ClchuKN9bRll4MsWU1R5ABvrnF+HQoAA1Oh5fuYjKNkXckGnpvU8oRCFWLUNxtz4iAkqJ0FX5nV9Gdocrr6+R/SAuVIKWSFAF7Gu2hPxjSiYDRqNrWu1ooOED5nYCnB923qYtmJLF/DxrTg/vg0LjryhN/h6DlCgpqNLfCmupiiWUEMX057va7GASgjvFRIffdT+/3QxFy+ZlF2O443t9WiVyQQ3Lx+hGdE1J4saeJr6PFnbpJrozVtZh6ekWxLiTMISDUkEUbV+V9IrOESSNCwOutbeBi44ulLJPi/08VjGFw7fp4eHnFVwVowpFQXsK30rbSLVyHrq1X5mj6tFczEq013HC0VS8Z3iTQM29aFv9XrFtfklzWZTEO2hHo+zQi1jRqGvhX4X57xnnYp9+O1aUikH2gokveh9COTwSKbO0B1t8gfG3viqdMDhg+3iISThgA4Ja+9H18DDTZNOB/S3pD6Un7QxqberHf9N4yYjEkFxUuOTDlvSLpkpJIfTf6rQ+piHo4u+130PgDF4IAxFN3BqKUNRy/WMiRMSQSSQ1Pwml729fhvw5SSWYPQcDbxLxR2aagZt/EH3mKmClM/NqQ/wfTzjKcNUVNWJ1dmZm1v5+Vk5aAA4OrP+VVecRiO9s5r5gVHlHRcEbM4wyvxjyghftG5IOoAp7oiOlmc7m7DYpJcAkuH1+v2i/D4pz4+sEEcmkdEzb2zHmB4/RhBO7oOh/Ue4QQRzaNIbtCEV5+TD4xYmYCH4E7WvBBGWgiUByGu/uGY+MaSpraufh8IIIyykKq3ApJ+vKK8rG+/x+R84IIqIOmblvwru7xCZoLbvTgRBBFIxCogEttTl++kQpnLh6N4A/vBBFKSJwLA8zR3vT1EXgmrGxatdLehggiEBKQeesUKl1FNC/AB2bjWCCCZllipBDNWoJfiw+flCiUWURVzT5eh84IIBmcEuSzXduZb1DRE5JSCDxYihs9a2tBBGvpUY0rJCSKpa/iRbm/nAtIFFKuGNzYvTTSCCNELJkxNO8S9NbgUPxiVTkKdzl5A6A8NgPKCCKokcmhEdKSgMubVhRTlqfhpB/GpVRnqOCtKAgtt7oII1gjKmypfTEg/4jW+6rTw+mEZ19OYdj/MpQ+yvkfuwQR0jTTDmxFdZcOPvjT7q66PbnEnrNhww7RyK2XV1VPs+MRBHTZiZ3GUzuseFeq6NfKulT+XaMk3rBhGos8O6vntvEwRuNCJHUYn/UOF/Gf7VfKCCCOmxH9mNxn/2Q=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0" name="Sourire 19"/>
          <p:cNvSpPr/>
          <p:nvPr/>
        </p:nvSpPr>
        <p:spPr>
          <a:xfrm>
            <a:off x="285720" y="2143116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Sourire 22"/>
          <p:cNvSpPr/>
          <p:nvPr/>
        </p:nvSpPr>
        <p:spPr>
          <a:xfrm>
            <a:off x="500034" y="2643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Sourire 23"/>
          <p:cNvSpPr/>
          <p:nvPr/>
        </p:nvSpPr>
        <p:spPr>
          <a:xfrm>
            <a:off x="785786" y="2928934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Sourire 24"/>
          <p:cNvSpPr/>
          <p:nvPr/>
        </p:nvSpPr>
        <p:spPr>
          <a:xfrm>
            <a:off x="1071538" y="3214686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Sourire 25"/>
          <p:cNvSpPr/>
          <p:nvPr/>
        </p:nvSpPr>
        <p:spPr>
          <a:xfrm>
            <a:off x="857224" y="192880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Sourire 26"/>
          <p:cNvSpPr/>
          <p:nvPr/>
        </p:nvSpPr>
        <p:spPr>
          <a:xfrm>
            <a:off x="1142976" y="2214554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Sourire 27"/>
          <p:cNvSpPr/>
          <p:nvPr/>
        </p:nvSpPr>
        <p:spPr>
          <a:xfrm>
            <a:off x="1428728" y="2428868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Sourire 28"/>
          <p:cNvSpPr/>
          <p:nvPr/>
        </p:nvSpPr>
        <p:spPr>
          <a:xfrm>
            <a:off x="1714480" y="2643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Sourire 29"/>
          <p:cNvSpPr/>
          <p:nvPr/>
        </p:nvSpPr>
        <p:spPr>
          <a:xfrm>
            <a:off x="1285852" y="3429000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Sourire 30"/>
          <p:cNvSpPr/>
          <p:nvPr/>
        </p:nvSpPr>
        <p:spPr>
          <a:xfrm>
            <a:off x="1928794" y="2928934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Sourire 31"/>
          <p:cNvSpPr/>
          <p:nvPr/>
        </p:nvSpPr>
        <p:spPr>
          <a:xfrm>
            <a:off x="5929322" y="2643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Sourire 32"/>
          <p:cNvSpPr/>
          <p:nvPr/>
        </p:nvSpPr>
        <p:spPr>
          <a:xfrm>
            <a:off x="6081722" y="27955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Sourire 33"/>
          <p:cNvSpPr/>
          <p:nvPr/>
        </p:nvSpPr>
        <p:spPr>
          <a:xfrm>
            <a:off x="6234122" y="29479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Sourire 34"/>
          <p:cNvSpPr/>
          <p:nvPr/>
        </p:nvSpPr>
        <p:spPr>
          <a:xfrm>
            <a:off x="6386522" y="31003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Sourire 35"/>
          <p:cNvSpPr/>
          <p:nvPr/>
        </p:nvSpPr>
        <p:spPr>
          <a:xfrm>
            <a:off x="6538922" y="32527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Sourire 36"/>
          <p:cNvSpPr/>
          <p:nvPr/>
        </p:nvSpPr>
        <p:spPr>
          <a:xfrm>
            <a:off x="6691322" y="3405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Sourire 37"/>
          <p:cNvSpPr/>
          <p:nvPr/>
        </p:nvSpPr>
        <p:spPr>
          <a:xfrm>
            <a:off x="6843722" y="35575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Sourire 38"/>
          <p:cNvSpPr/>
          <p:nvPr/>
        </p:nvSpPr>
        <p:spPr>
          <a:xfrm>
            <a:off x="6996122" y="37099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Sourire 39"/>
          <p:cNvSpPr/>
          <p:nvPr/>
        </p:nvSpPr>
        <p:spPr>
          <a:xfrm>
            <a:off x="7148522" y="38623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Sourire 40"/>
          <p:cNvSpPr/>
          <p:nvPr/>
        </p:nvSpPr>
        <p:spPr>
          <a:xfrm>
            <a:off x="7300922" y="40147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Sourire 41"/>
          <p:cNvSpPr/>
          <p:nvPr/>
        </p:nvSpPr>
        <p:spPr>
          <a:xfrm>
            <a:off x="7453322" y="4167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Sourire 42"/>
          <p:cNvSpPr/>
          <p:nvPr/>
        </p:nvSpPr>
        <p:spPr>
          <a:xfrm>
            <a:off x="7605722" y="43195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Sourire 43"/>
          <p:cNvSpPr/>
          <p:nvPr/>
        </p:nvSpPr>
        <p:spPr>
          <a:xfrm>
            <a:off x="7758122" y="44719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Sourire 44"/>
          <p:cNvSpPr/>
          <p:nvPr/>
        </p:nvSpPr>
        <p:spPr>
          <a:xfrm>
            <a:off x="5357818" y="30003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Sourire 45"/>
          <p:cNvSpPr/>
          <p:nvPr/>
        </p:nvSpPr>
        <p:spPr>
          <a:xfrm>
            <a:off x="5510218" y="31527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Sourire 46"/>
          <p:cNvSpPr/>
          <p:nvPr/>
        </p:nvSpPr>
        <p:spPr>
          <a:xfrm>
            <a:off x="5662618" y="33051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Sourire 47"/>
          <p:cNvSpPr/>
          <p:nvPr/>
        </p:nvSpPr>
        <p:spPr>
          <a:xfrm>
            <a:off x="5815018" y="34575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Sourire 48"/>
          <p:cNvSpPr/>
          <p:nvPr/>
        </p:nvSpPr>
        <p:spPr>
          <a:xfrm>
            <a:off x="5967418" y="36099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Sourire 49"/>
          <p:cNvSpPr/>
          <p:nvPr/>
        </p:nvSpPr>
        <p:spPr>
          <a:xfrm>
            <a:off x="6119818" y="37623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Sourire 50"/>
          <p:cNvSpPr/>
          <p:nvPr/>
        </p:nvSpPr>
        <p:spPr>
          <a:xfrm>
            <a:off x="6272218" y="39147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Sourire 51"/>
          <p:cNvSpPr/>
          <p:nvPr/>
        </p:nvSpPr>
        <p:spPr>
          <a:xfrm>
            <a:off x="6424618" y="40671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Sourire 52"/>
          <p:cNvSpPr/>
          <p:nvPr/>
        </p:nvSpPr>
        <p:spPr>
          <a:xfrm>
            <a:off x="6577018" y="42195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Sourire 53"/>
          <p:cNvSpPr/>
          <p:nvPr/>
        </p:nvSpPr>
        <p:spPr>
          <a:xfrm>
            <a:off x="6729418" y="43719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Sourire 54"/>
          <p:cNvSpPr/>
          <p:nvPr/>
        </p:nvSpPr>
        <p:spPr>
          <a:xfrm>
            <a:off x="6881818" y="45243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Sourire 55"/>
          <p:cNvSpPr/>
          <p:nvPr/>
        </p:nvSpPr>
        <p:spPr>
          <a:xfrm>
            <a:off x="7034218" y="46767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Sourire 56"/>
          <p:cNvSpPr/>
          <p:nvPr/>
        </p:nvSpPr>
        <p:spPr>
          <a:xfrm>
            <a:off x="7186618" y="48291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Sourire 57"/>
          <p:cNvSpPr/>
          <p:nvPr/>
        </p:nvSpPr>
        <p:spPr>
          <a:xfrm>
            <a:off x="4786314" y="33575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Sourire 58"/>
          <p:cNvSpPr/>
          <p:nvPr/>
        </p:nvSpPr>
        <p:spPr>
          <a:xfrm>
            <a:off x="4938714" y="35099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Sourire 59"/>
          <p:cNvSpPr/>
          <p:nvPr/>
        </p:nvSpPr>
        <p:spPr>
          <a:xfrm>
            <a:off x="5091114" y="36623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1" name="Sourire 60"/>
          <p:cNvSpPr/>
          <p:nvPr/>
        </p:nvSpPr>
        <p:spPr>
          <a:xfrm>
            <a:off x="5243514" y="38147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2" name="Sourire 61"/>
          <p:cNvSpPr/>
          <p:nvPr/>
        </p:nvSpPr>
        <p:spPr>
          <a:xfrm>
            <a:off x="5395914" y="39671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Sourire 62"/>
          <p:cNvSpPr/>
          <p:nvPr/>
        </p:nvSpPr>
        <p:spPr>
          <a:xfrm>
            <a:off x="5548314" y="41195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4" name="Sourire 63"/>
          <p:cNvSpPr/>
          <p:nvPr/>
        </p:nvSpPr>
        <p:spPr>
          <a:xfrm>
            <a:off x="5700714" y="42719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Sourire 64"/>
          <p:cNvSpPr/>
          <p:nvPr/>
        </p:nvSpPr>
        <p:spPr>
          <a:xfrm>
            <a:off x="5853114" y="44243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6" name="Sourire 65"/>
          <p:cNvSpPr/>
          <p:nvPr/>
        </p:nvSpPr>
        <p:spPr>
          <a:xfrm>
            <a:off x="6005514" y="45767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7" name="Sourire 66"/>
          <p:cNvSpPr/>
          <p:nvPr/>
        </p:nvSpPr>
        <p:spPr>
          <a:xfrm>
            <a:off x="6157914" y="47291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8" name="Sourire 67"/>
          <p:cNvSpPr/>
          <p:nvPr/>
        </p:nvSpPr>
        <p:spPr>
          <a:xfrm>
            <a:off x="6310314" y="48815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9" name="Sourire 68"/>
          <p:cNvSpPr/>
          <p:nvPr/>
        </p:nvSpPr>
        <p:spPr>
          <a:xfrm>
            <a:off x="6462714" y="50339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0" name="Sourire 69"/>
          <p:cNvSpPr/>
          <p:nvPr/>
        </p:nvSpPr>
        <p:spPr>
          <a:xfrm>
            <a:off x="6615114" y="51863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1" name="Sourire 70"/>
          <p:cNvSpPr/>
          <p:nvPr/>
        </p:nvSpPr>
        <p:spPr>
          <a:xfrm>
            <a:off x="6767514" y="53387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2" name="Flèche droite 71"/>
          <p:cNvSpPr/>
          <p:nvPr/>
        </p:nvSpPr>
        <p:spPr>
          <a:xfrm rot="397831">
            <a:off x="2803945" y="2191892"/>
            <a:ext cx="2143140" cy="105155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Flèche droite 73"/>
          <p:cNvSpPr/>
          <p:nvPr/>
        </p:nvSpPr>
        <p:spPr>
          <a:xfrm rot="11209170">
            <a:off x="2483711" y="3396934"/>
            <a:ext cx="2143140" cy="105155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5" name="ZoneTexte 74"/>
          <p:cNvSpPr txBox="1"/>
          <p:nvPr/>
        </p:nvSpPr>
        <p:spPr>
          <a:xfrm rot="392535">
            <a:off x="2857488" y="245414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adjonction</a:t>
            </a:r>
          </a:p>
        </p:txBody>
      </p:sp>
      <p:sp>
        <p:nvSpPr>
          <p:cNvPr id="76" name="ZoneTexte 75"/>
          <p:cNvSpPr txBox="1"/>
          <p:nvPr/>
        </p:nvSpPr>
        <p:spPr>
          <a:xfrm rot="392535">
            <a:off x="2979878" y="3672115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soustraction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croissance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d’une 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1971676"/>
          </a:xfrm>
        </p:spPr>
        <p:txBody>
          <a:bodyPr>
            <a:normAutofit lnSpcReduction="1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Exemple 1</a:t>
            </a:r>
          </a:p>
          <a:p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Une bactérie se reproduit par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scissiparité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toutes les 20 minutes dans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labo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idéales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8674" name="Picture 2" descr="http://img1.mxstatic.com/ndm-1/bacteries-illustration_17085_w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77" y="3877638"/>
            <a:ext cx="2262195" cy="255175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71538" y="39059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14480" y="438282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85984" y="50972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857488" y="569186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Flèche droite 11"/>
          <p:cNvSpPr/>
          <p:nvPr/>
        </p:nvSpPr>
        <p:spPr>
          <a:xfrm rot="2895905">
            <a:off x="1392261" y="4303827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2895905">
            <a:off x="1965261" y="4865319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2895905">
            <a:off x="2536765" y="5518273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droite 14"/>
          <p:cNvSpPr/>
          <p:nvPr/>
        </p:nvSpPr>
        <p:spPr>
          <a:xfrm rot="2895905">
            <a:off x="3108269" y="6174357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3571868" y="619192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57158" y="5357826"/>
            <a:ext cx="471490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Au bout de 36 heures → couche de 30cm tout autour de la terre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croissance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d’une 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43076"/>
            <a:ext cx="8229600" cy="1828800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Exemple 2</a:t>
            </a:r>
          </a:p>
          <a:p>
            <a:endParaRPr lang="fr-CH" sz="12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Une femelle éléphant donne naissance à 6 petits seulement au cours de ses 100 ans de vie.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57224" y="357187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1 couple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57356" y="535782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19 millions d’individus</a:t>
            </a:r>
          </a:p>
        </p:txBody>
      </p:sp>
      <p:sp>
        <p:nvSpPr>
          <p:cNvPr id="29698" name="AutoShape 2" descr="data:image/jpg;base64,/9j/4AAQSkZJRgABAQAAAQABAAD/2wCEAAkGBhQSERUTExQWFRUVGBwaGBgXGBoeGhgiHxodGhoeHB8YHyYgGhwjHBwYIS8gJCcpLS0sGx4xODEqNSYrLCkBCQoKDgwOGg8PGikkHyQpLCwsLCwsKSksKSwsLCwsKSwpKSksLCksLCkpKSwsLCwsLCwsLCwsLCksKSwsLCwsLP/AABEIAL0BCwMBIgACEQEDEQH/xAAcAAADAQEBAQEBAAAAAAAAAAAEBQYDAgcBAAj/xAA+EAACAQMDAwIFAQUHBAICAwABAhEDEiEABDEFIkFRYQYTMnGBkRQjQqGxB1JiwdHh8DOCovEVcnOSFiRT/8QAGgEAAwEBAQEAAAAAAAAAAAAAAAECAwQFBv/EACYRAAICAgIBBAIDAQAAAAAAAAABAhEDIRIxQSIyUWEEE5Gh4XH/2gAMAwEAAhEDEQA/AFlesm5Uq4S0euCW5xAkHET7/ouobc7YqwvemjF0pz3HErJI+kEyTHAAjzp/T6SCgqU2NOoFkhisOCoB4/hPMZMHk6x2O6DVr2hSgJKgGB3ePbIPP6zGuSMkl6egR92PVj/1Kbgh4kmJAUERHLEnwOdftrtFf51QXU2LMBOQoJkQvlpYx47jHGgd5040KrVKIBRipqUzggQJKCJESYiY/oz6WfmCm9MCXUECcAqADeG4a0nGIPGdKlVroRMfE+/ANpAHyzyo8cR+Bgz6AaE2+4XvW3BW5SD68kx7An8aO69001K1SmRBqqpDHhDbMSYAudbZ/TUx0qs57LrAvDQDyDmfSI/XXXGq0MvEqqtNalhUVBN6ntMR/PnPvr9X2hq1haRavJz2s2FAI5MZ1z0jcIdtTD2tBdCBggCShYehMd3kYOc6bdO2hWmLsOxV2B5AkBT6f+9YqNbJoV1dubHYsCRdIniDJPiNL+ldVpNV+X3szZULyMzwfFs/nGqra0TFRCOy8gvAkYA7vYRxyZ15VU3LirFMw4bBVQI8SDyP+e+qcF2NItfh4H9sq3FiVVrC8xk/VGZNpIgeTqzp7Db0gfmQS1Kc1JhoBggRMemdQ/TqD0d7TpuJMhWF0TMEi7wCOdem1V260qgZUgglYIFzEfUPPPk4jXH+Td6ELKmwvqAtRCU8BVIExm24EZxkA+CJ1ztalPmmqSr4cKoYZyOIHHoY5+1D+2gqrgBlVRJC8/wz6Aemk/Q9vSqfPFJSCrnJE5MGDOPXOueLvvwKgnZ/EBaFZStRzaqmbXEA3IxyZzz/AD1v1CkpYrcR5IWYA9BbwSTiSIz51xRNVhlQypESQtpzkeAeMj7xxAW92jstrMe2CYHcD9o58Tzk++nW9Eth2621O5QF5ECTmAMAqO4gEzGfJwdB1FL4bgTHdEiJzBzETHsBrbeVQxYESF9bZGIIPmfU4HjMaFqO4IgZAkAKOPAJnJJzER2+I1UYti7F9TasaokkAEwQpJeMyMRxIz6HRm5qSpg2lQR25ZoWJxweeAf0jWVR6jWqpYdxmIIMDtI8GPYg+dLK1dbgO4AtBCiS3nJmck85if104PwFB9DcSbVXBOQMMQAZIUySYxGeTpa4W9mMUxkXSQZXkBRgsTj0+oax6hU7ickKLgCAeAFxbkwSPPnS/cVWqyzCUETBUMCDiPpJI4Mwe08edYY2gQXXcFiklmLkAiTHjiZ98E+fbRvSv3V6sQWa0wBhvKwY+mOP050s21JwREk/UTUcyPPb8ufJOZn9dZipXSqWWkHJ7gt2VHOLgJQkiI8mdXOKqrGVS7UvTYfLJVTnuBMQDg3Hx5+85jQ26q20+1QFkYACmYAGY4GfWTxzoHpXWlZSoVwzA3SJb6QCoIFrAmCII4YmdftztmJH0XNJMRwGt7m4gHHbjBzrBRd0wPgrRfazAgQVYsDAk5BbMLBzGuK24tQlLQcCbjJgTJAZvQ9sQPXjQ+5rsrziT5MRyVM5kcjHP2Ghuo7SELl17VNoESYBjjE8efXHnW1ID7ta0gsJlQQO1oWQTkwV7uSCDA41MdQYvbdaEUABubszJgk+R9vvqr6UWCJdTaTe1oJkkqAbrVMxaPI9D6ajurl1JRJtCqowPX1BOSZPPkegjSFXQzbf7EkrYbkLYEd7cAgfVGSfBkgxMHSvcPURiGUjwAyrPPqIEj2/TnXo+66QFpKIIOACeEAgcTgZVfPIPjUxvumOaZPy8LPeQSJBggSO3+Ij1nVRmmDJypuJW1lSQ1wjk44keB3GOMj0E9XEcmlPPA851z1LZqACt0wAQ3rGSCoyD6EemhRsD/fH4H+2tUxnrQZq2GAaOVviC2BAMkgxd+s+msetVbGFSiqrVpELcvD25PgXAgjPPbrijtiKgCVENuZZYBLdrSZN2Mj7k6O2VWnhil63SYOWBYZY+6gdo/vHXIkk7XRRrRq/NT5rEehQEzzBHjumCfaNCbrpzUHavTE4Fy8KpHaI4NpuIj1g61potMh1VvlMxDjlhMgMOcgAEfcY40/+aNwttokJMgmD2yWkTAOGnPOs2+LXwKyE+KNyDWpVAVdVNNmIP1KsOJBHJDEETPjxOp3dbJae73CHEu4UKRbB9DnAkRrXd1WF23CyC4YCMiQwj7GYj20Z8RUiN+WC24BAAiOxJPOuuKrQ0GfCYvT5FSFJqgs5wVWMwT47T+dU9RTQw37ymcXDJH93jx7cY1OfCSq+4qU3WQ6EgExkETnPiffVH1qt8qkRk04Cm/kQPpEZMkYnjnUy99IDnZ9Vsaoqgli8lP4c4g+8jnUl0/oaDcJVbP7wOyn6bVaWz+oA850/6aLVaTa5JaAfyeeRH8WhV3opi54PiPqkHg8nmcffWeVu2kKwTru8NTdHcUgFliyznPAmcfjV5UalTWjVrd3aSUH04jEnk/0HjjXn3xVRtp02Um4sccYgH9denfC3R0tplrBeghRnuMMZkQCYHvjWWSSUU2A2+HeoK23jKWkiT6HKjPODoS/98aSK/wC8N7OQoD4g2wMAQJOmFQ00dghBYBL+IgmJPqYnUelY1d/WhgAWCpngLj8ca5lDltAUdaq9MN2wFNsAA+fA8mR/TSl6mZNRwzmFVQRB9SfI4wfH30/6ZWu7ZkTj/XOtKnRpgsy2/wCXOJ51cMUm9E8SHbeVKssZ+oqVutHpcYkQQMLHnnxoqr1EK60sliCZEEn+9HABmPcyQIg6J6x8HlqnzKW4qhuDFMmMzIKsDznzp1W+FPmUwGuuCgXrTVT9NsjBI88nXT+l/AcWTxpsFxhv4peSvkzH8RiSNLa2xqM1wtvIEJJM5xBA9SJxiI0+3PTDRW22sZOO2EUe/Nx9z+ulNLa3MpSGBiFWZ5FpkcHMSIMyMTqKcWKtitlqCVIACnljORjBz6AH0J9tcHcWKagpFWwUABF8juIc/wAUkEzkE41r1WjTVlJ4ukgGYEAII9o/Bnk51j13qJemVpu3ykaCJEEkvkLAItTHmS3jWsVaHRrt6lrCIIAEKYB448CZnOec+/O7q/ON5LNiDAGCBAJgyeD9X6ZyClYWh/qEiZORnEkYXHknR1OugBv7QTJNPxgm3OQCQBPsSZ1myTnrG2pQgZQtUE2Mck+ZcScznAjA9weenbg0CwJFZMrcoK5kLzHdMqScYxxOmFHbAK24pNYV+kdpB7hbiAzTJMgjgnQG+6DUJNQ3s6r8w0nJAYgSxIBCspRe3iBAN2nGXgqjSvuaNVnSmQuSbDg89to9BAEDAkc6G3O2UIYDOAFucgKSYxHngz5kDMcaK6n0bb7mnTqUwadaAbqZYMfqYK1xAgRmADpbVG4oL8wsleisXWKyv6kEQMZMwScTxnRab0FB3RqblI+lHBZguCFQg58ZBOLl9TjU7Up2vDMwUC49oQEQeYiMkYPMacdN6gKtHsxSLNORBJGT6iZMCIwOYnUd1CuHDC1SFBAIJ8k+BA885451rCIy9fqTMwqs0qRkYyLYnwFgy0AHPrA0N13qIqoFllx2paIf1A5ExcVxOB+OK/UJRAqx2DM+WjmQZnBxxGlDORJQFrYkYBPaACtvBH97+enxVgKd7tqyhl4HlWGRGRJwDyWjPrxqbO8jFxEYgHA1VdWql6ZYLa0gwDJEzgzJj1nU71LaMarR7cycwJyFzmdaxGj2AbdTgGFy1l0TwDyMEuT4PBHI1rSqUgoDQIWAQAMgAAOB/FPv665pPcJi0wwDyxE5MALgAkAzPtr8pGArF55YiJgGFEcZPkeJ8a4l9tgfqEfLCkkq4JfAAY+k4I7bsDOPYaC2++NGoEJJpMhVGki30U8ehH2P30xq1iiEgFmSSeGUgc/+J8HzOg67/MuUiQRfEyM8HAyLoP8ALVL4Yie2FP59dA0BmfFvcRDFjBMCDEY/XXPxLthS3q9ll9Myvi76S3oJKkx7HTP4a2wG6LNkCm1ojMlrYJEejay+OEBr7dhIEMpPnmfP/wBgftre/XX0UgLogN6OoYspLG3yLQWjnMA6rfiZVFNfld94wwMgzE85+mf11EdCZhuFQkL3gZ8w9v5jj86p624sX5bExSIKtE3KxgfgZH41b9yY2IeqVKdq02Rb2gB4zHrzOMDWK0an7P8ALACLSq2swt+Y0NiP4h4wPSdFda6dLywtVRAP5JkeGknjxpXU2wFWXLHzIBBHdcecZ9p550pJMBr1hTCfvC4MrkyV8QSBHjV38Mbo11plWQKiKvkEmADaBmeBJOc6886ntSQyoAqPDY5BHAPgauPga5aFOUdbbgSB5DAZ8zMiR/PXLnjcBIqnW2CyiSPqUiJEwDPp+nOdC9P6EPmNUCoA+QWQq08Spklh6GI9NPtn0hQFvALBmYAx2hj58TyNMNzWVDIgudLF+Nq5BRjsOk2KT/EcSRwP9dGDZricwMeg0J03q4rMwX6V8+vidfd71ABwv5k8D39vT/gnsjFRVIZu26IOBj1/20NuerBfJn2H+p1jv9/ABkyfHEf6fnUx1XcloY8fczP51SQx1uOtOykU2h/APn2zjUtuPiqqHBdUYqY7kUnn3GCTnHnRFLqOACp/7gM+3nWHUOk/NzTySOJEn7e/t5/GroDPdddDgm1GU4ZWRDH3kRz541idzRZO7bUG+9PHHtBBgAT7aQV2akSQfp5HrOM+vnQe/wCqxTNmASBznPEA/bRxQDV9nteaaGk05sYsp9QQ9xEggYPvB00TpNIqbJW4dpEHPgBoBi2Bk/8AbnMZQ3knnnPt/wAzprtOpVEYWsR/lrGeJSWhcUPqezrUblUYTIhQfQnJkDlsx7a06hRYqYBZ7gcpIUQMkqPQYz/LW+w66jgfMpwQIJUn8sc5+3mNECg5pvB7SDJXA4AJgYuJBn09tcUlxfFi4kruKjUcBLafMARmfMTP+vjGl243dyuVZrp7liW9ZyMcADIORq9r9FFVjJVoFmD9OOceeM+5iPPmnxl0dKIqvSdrqVQIDyGDSM+4AWP1OtMdXQ3CgcbWvtEd6bgU6ptqBChW4gkWtiRzJWRgZyNIOovbVmQZGARkYjMHV3uP2ert6IVr4pnvg5JCrkXG1Q1zTiY8AjUnS2KSadQksk2MYBIJiSBMifUj15zrdNXskf8ARAzUEYwAADB8SMH9Me864r0SajKk3NmCCfSPvrXp+4t2yJCraAqn+IwsE4lY5JbPjjWvTNw5c9x5xHmOYwD+Y86E7K0xB1LosvABD1Ssm2QxHpwZPt66U9RpBqrm5vqPNs/mDGqH4nS9VMusORMxJiInziPPjU7V3+zuN1FnMnuuic4wrQMemmrZNHquz2tFA6qXdXtIIgWnBcgMJaGMRxBxnA/JRRWZqcWkRe0yhLkdygcwfPg6N6LvDTcq95ZlZSQJAEygyCgBwMkRI193XSaTUmKFA4Aa9mMNH1ILeBIMggkduPOuD9lOnY6M6K3jtimGQwcWxgc8iYxj0nmNY9V6CKZIoq8iAmCbyDbC/VJmTPGNNum16qXBiO4AKWOIGJHrIP8ALWqbwVaBNJBcrZBA7bZ+mRD8lgTAx/DyM55JQkvgdEJtNvVoFnZatOCy3MAMkXGQeRBEkesc67+M3UU6T8Q7AYxlTx7SsRnjVV0hXrU7nNSopJDU7pLlbQVq2iBkMAfKxxIOl/x90S3ZFgpZ1ZCYS2SHtYqqki0LOPSD51vHOnkSCjzOpuSNy5JIDMfE+Zx6QdXvXaBhCDaWlWNuAAwgkicSY/I1CuwvcLOCSQRmCBH6Sf01aUtidzTo2qSxamAZMEAEvBHjIxj6ddrfTBhu/wBoUWm9t0/34aWnuMHiDPoNIq6AODU75cWwD3Hkm0H1jOqHfuVqAOSR6XRdEqZHgyDj76S9YYCsjpEqwILmAIbg/wBeNY22xIYDp5Y01Q3M+AAAWk+xOJ98QNeifDHwf+zKalZ76rQWMAKkDC0xwI8tyfbQX9n20V0O8cdzdqYgAQLiBzz2yc4PE6d/E2/+Wtsxif8A3q8caWxpG1TqKhuQBPE/19T7aT7nfSzerBrQfAUgE+0kx+Drz/qnWXDX3Ewcc8yP8pOnvRupDdb9HLRSWje5JzhlFv5cj8a1KLbpO3O3oyQWqPwqgT7c4HM8/rrfZdJFwerBfkKPpB9T5dhP1HjwBpX/APPCvVVQxtJyByR6T7zn7gSLjplvfiCnRBLeB6jA8SThRHrk+AdVRJ11ixYJAYni44H/AD21M7tktLERHj1/5+NfuqdQd5eoRSVpglQJxBCirDmOCSiD7HU9uuqADFZCuIvrUjjjIVojHrqkMZftSn0Hp/waW1t4yEwRH5/lH/POgzvJ4H5ptcP/ANROPsdCbncEgmQZ4zyP9tMRt1xae4AcStQDuz9XiSD5GM8kc6htxcKhpmREEfzE/iDqg2+5ioGLZmCMZnj+eh+pbAPWWov0mVOcgg59/wDh0AjLabZgxFzecjjn00xWnHjWtJTAgj3Ij+Wtv2fE+fONSUcDdHIEEj11XdF+Iken8iCtUkCzlSuASmP5EmJnPiPekPJA/lrGq7KZkyuQfI8/kajJjU+xXR6Bu6v1WH6gIGMAHJkR7cDxqE+NtuW27shvDFDnkdx4APcYFuJ096R1epUpByiqFD3ckY4Ylv4ePsFJ1PfFNWr2srWfMdChjuxdDGR2ycxjkTwdcii4y0G+znpPw1SbbU2AKsVGUY0yQSZuOZnJiDHtGJP4l2TpuLVeQTKOYlxxJ95nH21fU2CLTp3XeMREIO4Fh9JDciIGRnnUL8aMf29mWT3gkn+8YMT+ZMa2jK3sXYZ0jrRpor1qJVCSnzlMjgggrxPHMaof/wCM06wv29drlutam0gGJNy8xgTOiPgikG29VSBHzHH+CGjIUjuEev8Ae183nwBWpua2yJpuAWsJhD5AH93ECMjjSc0nRaRDfFm83HzBR3IW6muGUfUDmfQ8Zx41LV2JYmfP21S/E/Wqtaog3FEU6ydolSLgTMkHyCCJHMnSarSUsSbQSZi6P5eNbR6JZ/SDBFBABNsqBIUEgBpMm58iIkyJjmAU9PbgFQaaTJZIE9wAU48wYmTPrzpP0ha6kqGMgEnAsGbiO2LpLzOCIIzr6u3FX5jVGNNiLC0rY9rGOPPjJk3ERg6+a5bpvRNgPVdoaSmoisy4wLQRABOJ4iOByf1adOqJWCmiAEUHsIUEmATcp5HI4Mwftrbb7FqSA01Fyr9IYEXFhEji4ZX8DJIGttskhWFK1mEYOABkSBFwwpI9o8HWzzJrjdvx/owHbU7GqlPmU3eoKlSVPyzdm0G0oDM8Se9pmIGfUuombwYCnuE3AKSD6GRh47SfGQSCwNKHLutgIF3BJEBWJUCFIVYkkkggEGAFC6jSpVFqJSgsw7AwlATJErBgT7GA3iSNZ3c02Nnjm2Ks5MmDIF3kSfTAhYOPIOrT4b3COm1SQIclvWFMEqPsJHvOpPrWwenuHLItNrrhSVpFK4Xfb1gePbA0/wDgmofmhSLlUMVBPFwYgA+pM+2Dr39OIUUQoDcMB2yCwNRjmJJEcyxMn7nSD4ppgCmGGA0EjnBJ/M8arKfR3+cVpoV7pJOIAKyZ4EGRwePcnS3qPS/mVaKP2h3Ft4YXreoMGOe4DIEnz64xlToF2ehfDtP5e2o0jFyU1BtxLlZeB/8AYk6nvibdk1HzIBgegjH9Z/XTXcb9r2FL/qVXhcfSCTJ+/AnwBpRvKSswpUu8+Wn/AJ766hiAbIv4n9P9tfaXTnPz1RbbKR5gTDKeZifpMyODq16b0RUALAT6H/fQPxC4p06noy2k+syD44mNAEZ8O9SalVdru4CxSoDZLZIHDEU7rRwTZ66rdqxCGs7qgVbvmYYrJhirNIJJMAjL/USAy2+c9F6aaXzc3BqiMo/uEmD/AJD2t1avVVFo/NQvAUUaCDNWrE3Ff7lMGFHktUPgnVsk63HVqbm5aFV5EB8F2A8tUqhi3g9qhQPJGlm66oszUFakTiW+Y688SjFPbI0W/VN/UMCslIEyFpB6h4uyafoDkljOOedL941ZT31abtn/AK1NkOMHuz6Acj+umkBxW29NkuUowwQVAEGDkYBB9x+hnSmpcx8lQSc+fHP9ecgcxJaUlW8D5fyqjceVqjzaww/nBzHB1nS20GI5/wCR/vqhEntOnA7g12JuuIg8D7fjGmdPcCpVaMqGB/NoH6YOges02Ss6Awghh65yf5SNa9DS1e2IAzjn/k/y0hlIAQRxEcen+uuae5gm/M+R4/pr5SqXLJxH/P66xrrOPvoKN9xRDCR4/npfWxAIkeJPHtrpKpUGP4eROCNfjWQjDc+D/loEyh+CdyKpNBoFkuq+aknIPiEMkz6j019/tT2v/wDXDWKbDTYqZtguwzwWGc5GlXwVVRN/SL8dwBxEmmwHOJnH6apf7RWoNRqyAOymnbBm5wcETmFbxwG9QdcWV8ZotP0k/svltQ21QrTR7TeYWIJtCgcDI8mI1L9b3q/tIZEVrYWxgPAVZkgpmGOZALHGnWzpA06dIr+6VmUEj+80gSMkaW/FrUv2zcG1ALzGSqgmIEBSBxM+p58aUPcZS6K7+zGktTbVjbb++ZYmRkLIB4PGSMd2PTVfvNyqvaxPdkf3YMAAk8Hj9Brzr4S6k6UmRDaVf5i2zbBAHddLXHHaMas63VKRpCrWYBVHaCJIMc8YmAfHP41lkvkzeMlR55/bJVS/bkWh0Z5gyY7SPOADMY5OvKmY69S/tWJrVaNKkqsqg1C4ie4DLRJiF5Prry+pRKkgjgxrqwexWZzez+kqPXknIKZABkQbZlcRAbOBHngTrqpuQwNqhVWScCYB5yDaApDAxMHiYBUbTpah7kkNIb5d62t2kSS4klwhNvvBEiNdLtVup3h3ZlKKYsByLSoQ8AzxA9mxrxHhXbMw6o6uPlU3KVbg0MQpYGY5i44kSTOPFuitvu/ljJxGDLN5BySciFOfce2sDsqYcIbUMFYBPbN0AMDDe10sO7RVR7NvNQu4HpTEjyB/h4nHBBOdYykqSSGMNtXWqjWgMSpANv08NHieZB5MffU9XpvczUVdWQgVAQGRvqLgF8CFu9grTOSp+7bf3XKAabpGFtW+MAXTjDHP2x26F6v1Gym7KKtW4uFa9iaa5ChbuOUErPLZMAL0YFFqmtjuyS+JusUarptwP3yOqVKi/Qwg2gHlgsxd2z4GjPgbeujkgX2USApAYABpODwuTMeD+s31nqTCrfUseqGpzKjFvaLTAImII/lOdP8A4GqLT3RtIQlWuBE4m4ggciLcex16ziowpApHp+zZEWq7gM5YsyAhSykK3BiV7uCAMNPOkPWt5dvdqQLV+Yv5vqhpmcyZwRx7kjXFGq7VGUdwtCkrw8IoVZbkgEkjzMcDAHxNuLfkVIkrBkMCWaQ4BcHIUIAInBB9RrCPuRTKXa0SQ7yATcAx8cLj2EHRfw7taYIC58lvzmPzH89IKoNQqA2HEsQTERCgfksfsg1unWvlUq9RBCooSn7ziceSZOu4B/vepKapAJhTGPb/AFz+mlvXt9TcWnIIIiYPB/3P40g6bvGKFuYUMSTgDxz5OT/2jwdD73dFrfUkeYEEiQfXj18aQye6JVK7wUTJW9Xjm4Krn8gm051b/NVSx+V86vUBSmhMKtGkbLnJ+mmzKWK/xs4EGACi+FenrU3ZrGP3Ytpx5Z1aSPYKrEf4inqdVa3U3cIqM7OGZnBNKiidlG6CC5LKSiA5LOxgsNWQBDZbmrThq9WJizaoRSWAotEfUAWXiAbXj1IO72+4ozbVqAG8RVRWkBoM2G4DOSJBM86LrupK1K9S5lYWipuFpEAkNhKWKYgQATI8nIhXWsBJQuoggkVRUVjkmL1yDIwP/VoGC7qtcSKiAB8kKQ1NzliQV+hxMgxOt0nE9wnzz7euf99Ybmsc3NzkFcXAXZgcMPGPbOuXrlRMxlZjjnHnIMggexGqEZdf6IalO9MsqkEDll5/UAk/0nxPdNNq85P+edUO137Bwv8ACYgeh+oED+X40l3tMU6rrxDGP6/jnUsYau47f+ffXIqXCOG9PX20F8zB88Efz9ONYbljiJuXiODHp7j30hne43xR5iVYEN7eJ/Gu1VWHOORHnyRris82ORnIIH6GPuM612u1LLYgkg+MkRn0xyDHjT15Ewjo9YpWVkOUMri4T9vsdUPVCXf5hph1qESFAAiScRKg/USZkAY1N7ZQlZkkh0GacQGlZJk4nEAR/rqt29Fii0xTC3LCy4v5k2iQfpzbOR764szTkmiH8Crdj91bB7m7WJnu+qDE3DBPg51Ndc27ftlUgK6uBJ4J7JIUZOYP29dP2oN801C7YYgvcpAJEr9DHuhWHAETnUp12jUNckfMZUVrZkBoCg2+PX8aMa2O70Otp1EqKh+gOQMGIEDMT+eBBPA0S25DKrnxxLRj/uOTngf5aS/D9dPlVLVtaQACTJaAYnPtwOBiIxvX369quuRBPccYzxz6gyI99U1spaFe/wBo9bcSlREUgKQGhioBLEjgqAGmSONKK3T6iG1GNRQBDKVCmQCYnJAMifMT50Z1SldWJFygDCm6JEYjx6ySQfzoylUAEVKy3jDTRuIIMRPmONaXXRLZ6PQ2VjXE22sQ4mAxBIaDJKGZ7vU5OCAVs6ro0in3DuYOpLIWIEZBK3GWkEhc4xcev2xnp9puVAS5SAZuAFwWMWhcj/FkQRos0nd1ZWVLmKsJEwY8lQSA0yPMgCIx5NOrl5/opK0L2olaoqC6WZbgRKqCRBIIljkxz6/ZtueoU2pm5AJIuZDaQMcD+LBXnmePGle6NQOFOYIyiNmF5TyjcsFJ/h5IWRzv9ygbuBBcMMBjAItEmO6DzA/Sdcai+QugvY7IM1Q2qGF0CTk2FVgviyCD5JlYiNKt3ua371QsKqi53AA+oSyrazErcsie0PmTgtKe6YoVkBBMYJC5xEwACQBafUj0OtN38t6VpArCRJYkFskLyBmIMTnz5GtIZYwnbQI893r1qtT5NOoXVirikVAPhVKmO9R9wRd9PnVN8M/AFRat7vTpKqkCCSTIHCtBC558kYkEEuth8NU0ZYkoY7SQZElwpJ5EmfwsfSCzSvvKYWAIUlSSqsQeBHueP5jB11Zvzb1jA6fo1NERDeFQQIt7sQSwSDcxESDMzHMam+sdNo7lbUZkqqGdVJ7bSWLKA8GMFgceCY4D/qbMaDAM5JAAUNBABz3CCYAYnJ4PtM3/APHiqSCr3ACJQwF+lbefPkHSwyk/U3Q2abtyu3UpIvKoJ8FoHP8AhS8f940u+I+ozRSigMTfAnjIUGPFoJgZN350922w7TcQWRmUTjLQQYOBnJP+EeAdT28qhyxHFpM+ILLTpgf9qt75nxr1oO0hhu63Ap7UGAWYoD6TE/0A/A0D1KsqqqkgQgJnnu5j9fGvnX3D/JpiAGYkn/tAWfsA2gOs1vm1HMGCuM+BFojwIA9zE4nVJANvhPcBaNV8H5dS6IMEfLWAD9w2PMtxp/1OqahVSpr1GK3U1C2LBKMzXC0klTTQG4D5ZcKSNR2w62u22ppuIFeocgjuACKy+SMTE+GaJjDOr1NjQpq1dKQqIzG0fvKpdmVgLQzKCJQKsHtJLKCAzAYdV6liz5lJu4xTRXIxiS1oDEWgSVM+ym0JXbumyz/8YYCJIkqY5k8rxGdLkCW/9Oo0wAVWrb6mJaSJnxJ9takBBhqizkTd7f8A+nMcYIPvq0ibNd25In7cf1Hpkfy9tKqm/F6gk2sCpnIkcH9SRoytW7TJAIBn3x6HjMTPmMwZ1Ab/AK43zOw/SzR7y0xptgekbFXcsKNGpVKi5jTWbRE5nAgzAmdJNxvBVrCoJteCJEciDP5GnX9knWy1Ftu2TWqlpPm0A/nI49hoT4m6SaG8dBhfqUcYc3/+LSv4GoTsoEq0wJIb054ByNB1GLOBBHI58mMj7+mtbJLAT4Uj/X9f66323bWAJthypaP7pI88Swj+uhypAFdL2F6WvbmSoDd8DifQT6Gc6tKKU6ChAoVgCQEEljnJ8sfv6+NK9hu0UmVAFme0zzdk+OYx6DTDfKpUMlLsJksIBGY5i71wPB415mXK5PfRDtEstMnqNZojtAUgntMAceRkg+5XPq86zsqiUQqsjmLmZUIMCR+AJ49x6jU70Hd/M+YbRN31yZaBYMYMctBJ48cHrdb9osZgLRIxznCY+oZmI++tnG6C2fdxTa0wvA4JMDH2EiR5xM40H1CnDMQSxhSP8QIkG70/rOua++BUKFInm48H1x5H3/OstxuLG7IYYIlQQSfEGQQDxjHI1cVQloH2m2ZFZmwfqkYmAZEExySv419bZsxDhTAEu0eCbZz+knE6F3LkK31BcYgXZ5j0kTGD5nXdSFpU7biS0OjU1wtxKk1FyeYEx9JHEa1+ykDbqubvsuZPETgZGJmIzx6aVk1mytMkHgjAP2AOmvXdndYQGyO2whvyRPoTgGc51gwpDBYT7sZ/ONC60T0etjqBquTUUzJURJPPkKcuT/FHHqQNbUkCAIx+pTabmBUyLby4C1DnNsQWA4IhPtTZVdVJZJDUlMFipAODkkQAcggQ2cHXVffGTbJU9oP1E5zwcH14xaSIxry/VxaK5NDv9vqPWtDIwe0hZORwSCwz2kZn1iSI13uduKgJYpTphsuivMqScscQCM4MgiQOdJCyEoyKVJVyRfADR5UfUVYuAFILEgEZOtttsvnUbb1V8zP0kmeSCRaSPqk+SRgEcsU0/gLPz9KAuRyFLCFDXAjBPcccHgTi2Bnj9vMoJYl7QSoIIAEmTmLjddg4gHMweai1q1Rf3l3yqaKQYMSqkANkdxMTPJUiRB0XXSnUpL8+qUY97AyLvwVgFmJMxGTzEi3SlvZKQNR6+oULUZmYKb2hgDnsxAjtzZkEhc+jmlUvW4lSrkRHiVYCIXAJBIgQCeG50soQ9JmXMOouOLuGQYEE4OZy0wDJOiNg7rUCrTlbnugkjukqoBW4QW5K9tx4jKlBXcVSCw7f76Rb8riAEUYHoWBj6RJ9xBPoM97vgaZUBkBIAVGKmIJyrRAgH048a03zlVYhRe1QMw/iNq2i4wRPylUmIgMYgaU9R6kvyxeXou0EsDlBLXAlCRBCkTEAPkgCB04YqekUFbTbqVNRSRRKAOGYEmD2z3zcbsDOCPEamOpbylUwCRTADDAEkEmyF4ElZJzzxoD4f+ImSv8AIRFeizKA5EySVAmIgGOFP8IA5gC9XJSvURsA5EjgyRzx3CIjXpYoOK2NB3Ud4r06NrBitHugiVYiIPnGfHnXfUl7pA8CfzAH8tR9SvZI/wBfB59/99VHxh1U0qhZVDK4DWkkFZgiIHA99bdAVXwIw3O8oo4vFFXe0xaoUKiOLbQGyB3BjycY0P1jZ/IpN8mk1pLUy6WLA+Y/bcQ78XC1QohmktB0T/YrvhUpbvclLSiquTM4Z28Y4XSj4urCyiSFZmpqSpViVu7iJSqYEn+4vE51CSTpDED7q6QzVVEmSztHpBinA/prWnuMdtQsCI4VufUrDD/bQQ3MjBYEYaD8xfWP74H55xrl3HMqffz+MAnI4zrVEmfxJ1IU6BiAzQBHGeSPsJxAiV1DUXIIiJ9xpx16s1aoEUTYJPt9z4AEc8aARUQAyGbnzEZx+eJ99SxlT8Gb1adagDIIfnEZzj016J/bLtyn7M6gBu9GMehDrHt3H9deJdN3BFam0xa4I9sg/wCWvbv7bN2L9tSR5K3OYOV+lBMesTqN2NdbF6UadSnTVpVgFdCkekYEgHJkzEz6TI/UOlrRZArSVn6oEio04gsDBIbJyJ9tadM3iUdp82oLyAywqny2AScCYk4iBEmY192vTWrrUqO95ku9wMKRkAGJ+gyCIjPprkuv5JMtnVerasd7U2k/SSc+WgCQBx6/Yac1JKfMyjUxJB44g3GBCkjmMSNLej71TTtcQA7AQhgtGCQuHjuJk8gRIzpv1bas9ACooaKbMy+wTCZ/iNp4yZYZ1nLbDskF36KW7VUgqJGQbZBg8YYNmSII1lvWV3kACDPPnP6/eY1lsqF1Mi2QpKyOQTxjE8HwM86z/ZCga4mCuZjPt5M5/OulIOmcVGMT4HOO3iQM/rrLaJIeoysQLQsEBRMtnzwDge2mfUtiflUlPa5BNrm1gTE3A5XERcATBzAnQ70gNuaR7iJkj1ODk+0xGJjmCdNMQjrG95GQAFwMRkiJOIz+g9dF7NzTBC2nlgbhcvu0AycSF5Eg/wAWtRREDtGJnJzIiYPP/vnQK7k03qU1C96Hxgg4/BEHjPjWl2tCAusNVAV2nkgOAAo4OI9o9NKP2xzyZ086wjoB3KxkCIHhIB9Ij/nOp16hJPjVLopHsG035qUlYMgPYDbILG1gJHgBQQQBAkHmJ66fvASFYn5d4V8KARM58XHGR6+dLugdXVaTIABMjjIBDXSwMjusJ9LhHGdjQgOoQlD5LAFSVMZYwIksBGceuvK4XLiiLsPqb6mqrYFYpgOGk5uEkERB5jBAIyYED7l7WV1ZgwlHmIPi2Vbvn+JpjiB6pt3t6lVBayE05RgtQQbRjt+xMRMkHydNOnbgWPTYqtVYBJ7i5VmC8ngDyeZOp4cd0MouhbMBx8yqWRmZ2CsFEhVEECWbgggYF1sEKTorru5CteGAVFVUF9NVudlVWOQAi/UB9QEYAWdc/CNAfstRAUvbIuMrkgL9zKjngZyc6T72mlUQQbSRTVJIF+cAScFvHmZMzOm5Lk/spvRt/wDKCpSRkqGoQCWliGNs3ACYMEKAAOCZ13tt/aTUFQAwxIkhiVHm8gZDEDk8zjOllPaFaTKiqgJJYcyVkAGAcCGBgjNp7iAddVdhDOopq2LwtRnKqApDpK29gkZMkMp8HS/XF+dEh/8A8iXCVfl/MLHObVAIxMkKBxLAm6Rnka/bqmK6/Mp2MoewkOVUk5cF2AZyO36GABcEZLDQQ2tb5ym2l8u5pV8U6bBRcyoG7o/hIB58TAPLqe66XpwCxEhwAACrMBCyQ1iRheMiaj+vG7j2OwXrfSkobulSobcEXl7vmVQVhw/cC3cwSTa+Y9AY1l/aB0umpqmLqlRUamQygB73DciCsAZJyYyM6d0t3cLwWYAAzUF0ESAF8BrAbiZkA+khB8Vbkv2qWU0WDpUBU2ioEYEMshh8yCp5k8yDPTjyuTr4KTPPdyxuNOorJVU2srghjHqDkNB8jVf1qmam3ouck0aR/Wknj76h/iZWTcGXZ2ESzckgDzkMMcgmfU8m929f5uxouDH7oIYxlAqCT4kjgZMa7LvYGHwR8YNtNrudlTpNUq7lgtOIgEoUM5Bn6SPzoLq/xA1ZaV31rTVDkj6Rbg8RgGDAk8DTr4T6Um1Sp1CoIgFduMAzBDVI9AOwe5bmBqJ3m6uckYk4A48xHggTxqkvIBorknPPjMNjx7/qBr5u91apkmPIbP8AKNLG3EQB/t/nolNo1UBbCEc23KvmRAEck/Y6baiAvVhUEGqoUtlVkTjE3DuafJ/loLd9PKNEj8kD+Wvq9Pf5llrTyBGY5B/TOmHUOkVmMimzQ5pkrkXZEA+Tg8emoEKlpe/6aotg1xBLE4j7enP20n2tPxHHg6a9PTgfjB4xrRILHm73VlIGGbmIwonAPnJiOB48wNUnwhuwyGiXIaoOCTmAysLuCMpMCQQfGkq1ANvVWSCVBHiCCMj2i78gemjPhffr8umsm2maguUdzAw8HzAJY/nXJnQhpTVhvaUOSCyscQciQQB9XaQMRGOcgMfiXqrBqlF2gkYaMCVw4A9rjEemkWw2LLuF3BNxukD+LM4gSFvYKDOAGciSNOPinas8VAszBwTEBQxYTMoBMn0AGoVNotbQo+HgtlNXuMquRMLBhViCT28wMT+h/XdirUQQoINS1Y8wIYxAiZBgjmOdb/D/AMOPDVG7DHCwGcZYqMyLgSDgQPM40L1LctSrVCuKYJVbCYkBWBDDj3AyBHrpt7BI42y02VVNO226Cx4YQcoZj19W9fGkj7Ey1xYFpxksoERg8epHuPTW+y3Cio6q3aoKpI9rogeTeMnOMzr8tUgsGdSQwktwpIbkj1j/AMdJWmT5Pw2gAYlG7FGWa08+BHcSAwgjU7S2pqb0rBBwIM4JiJBE4LE6pGd1HexMyzFIuVRJPus4B+x9NKejxzEuahLHLMwJEKDBjAYTnlTq46GZfE+xpjb/ADFc1IcgkwJEwrL/ABZBBIPHnkDUilBSJk5/wT/RtW3xgY2lQBV/6wuiee4QMxaAog2j6tSVKuFUCwGAMmfTWsHoKoqNluBTADKM9ygZiJtDRmGPqOI0x3nxL8+naVVFAx23XgeWJFw7v4eO3jGl0I4KrcsiBBkHE+cY+3rofZUWVp7yuQGWTE8GR5kTkxE654qL2zIrvh/dfPUUzbUTnutSwBStyjCiBBEDnxIOgOsbY/PFsu7GR2mIYlvp8xOQf7vpozY1ajqgBp0jTYB74VBEMWZ6hm4njk+LSONdvu6G3cuWFYiVDFRaLltLEmWfljiPq4jWbw+u/BfgI6P0OpRCuHK06kiQ0T/CPqBnJJKkHkA6D3tIRcAny3UG60jwxBE4MkNGSQCqmYw22tzUv2gsgok2uWYqqEEZBYAOrBgLcE+ozpN1ymWoKO5Q9QAhLQrCQxDm4s0LAMRlgCJGsuDjk+mKtBKdXJUSBMAF2gn6bbTJxIBJ8Z4wI5odedSiFWSSCKjsyLAGCsiDyCXEmc+mgth0hz8ztczKyAwUTARRJMMSLRzE++nO36OzAN8orhCgnsEyAID3KWwTEHAiIkLJi4diNf2lZ7lACyxYiHJPIwe3BJ9z2+CSJudwqmVUNapDLHANxP2gDHsAZAGud7RN9T5gsk+VhfqwRmAZlQoXAMTknQlc3UyACCTwpa51mGhchnMBSyxPyhEQNZxgKwql1xWIKksGElZUtiFU9xlRfJGARPHgz/xP1WuqkVDCRGCl8hQhiIYQC0uwPkaKrUhSYoQASjWhe1WLCVGFJZvFpOCCZkDU5V2rPTqwZjIBiMgHA4AIvgDzxruxQh4LTJnqXUXqsL3L2iFJABjgTHmIGZwAJxr0f4U3KDpqFx2KWB9WYtNuf8IzHg++vMXomYGdPz1SNjRpgwA1QkerFhP/AI2a60ihr8SfFbVwF4VQAAOMCIAHj21MfPzoapudcST4kDVWAwoC9pOFHJ9B5zB/TVCnURt0NtN2DnNxQKpDAoTKlmMo3JA5wPMvtqxi36Zx+vtxql6XRestM1iXWmwk1GYIe4OwJAJbtwSRAHnWM/l9CYR8LfCtV3+d+0gO3apVfmMcSZDj0XH2On+925WlUQVHpkBoIUBixXtBEALc5yVyADGta3UFRatgK02e5eVZlYlZIGe43GCAc8cSDuOnrVp3OWWbrGDcARcM5mARE655vakyZfRFbjamiYYhic4Mnkc612tQjxz+dGdW6JZSDJmMxEEqYE5+o3ZmYzjWvwxt1P7xwSom2MSwHr6ce+fbXXHJ6bAZU6JKRKkkEyMY9CRwPQ++ufhquysxqG/5bBjwwVcoZBEnuKj0zpjtqgIPPEgAnIJMxOOfHvpd03pwo7itLFpVkZQDgGGGT58iMTGcjWbly0xpnpe3HzkWRaxkqAo4Ps0+MHkZx6ay+Lq1N6AoiCz1adJbSSLS48gY+jInGQZg6n6O+csodbiIWwxaIgmRyVEiZxkTydaJ1EPuEW4laAJM2hpIiSFEF7TjBHMc65K4stTXRUr12iWKQQSLxiLgIz2+JJAn0Gk3UVpVFf5jL8sAgxIBi2SLORdwIAwJ+rRHUIBBBpKjQTALEwARLHM5zjEGDjCVepItEySSlxgGOTaFgCC39cGdStu0NysnqlRGJaySahLMqngxBJU+PTH8JnRdQqskAMBIDFgxxJAMY+mJgcgE6X7yUK/uiyFSQJE+ZtB/PGeB40RQ6gpuVyCIJggXEzaOfXyM54GuimONWfusVAlMhDcT2ywkAy0AERJgYjwfMGPnSaBupKeApzJxm5l7TgEkifMceddb7qF9JbMFqnBEHtBVTj0I/wDL3OtjvEP7zF2CMHESSCp5KtDCcYjS3RMhb8c0TaIWwXAhYEDtj1kwV8zqIZmY3QTPsD7auviTdq1Gw1QACSCRPLAS1oIAAE4kS0e+o1KCRiqI98H9Mx+utsXt2TZZfOQhbaJZ7+5yGCLPcADdaSR6iBAOdGdH6fuPqWslNmTwLgZlmUlMEsJwYxI1wm6NWirOpAcgLHLQFVrbR4I+wEjk4E6x1lahUItpCoCSubgIZpBwAFAA4ifM654T10QDr0mrWaxDdaZDMSufpiSD4CgccDT0A0l+WQ6AZuYBWfgCYNpMXRPMRoKh15kUEEGY7YAUSMkjHdKrJjTCl1dmZWpkkEHCxIzcQQCSQSCc+I8ayySk3tE2a/CXWfk1GvpX0be/ugMBIclSSGSGJsIyYjVlS2u2Un5RPymILLc5pqWyBZyW+g8wO4HgTGjfKr2iWlSQwYqZJ5kEgDA+8HjA02pdOhqb0qqUxUAj5uCWwQbCchx5/wAJORgqeXXDyy0Mj8Jh671HrOQwsNMC1e5QGC95KwsQR9JX8aYb/cijQSitS51RYAUlnKi6SAIUFpXtzwBydDdRpVacK9JbhBDq2CCguJPNoMC4j199Jd1vWrdyQUJVWdgJSII95n+7mADnA1zXklqfj5HYH1fqz5UO4XxcR6TkASfHnmZyZ1O7jdlFY+kwTmWkWxPBJg8ep1SbqsDUWm0BmbyJALkgstptPABHi0GTcSQa+wpMCkkikVYtZCkyVIN8E8QIB5510YnumifIu6V8T1sD5haZPeQ18+CD2nM+PHrolupu1UqKW0K3Bc0EUtMiWKW4EkkxpbU6NUpOWKBQvgtMrmG9YIIHH5B016XSFQgU5PacyBAHcSSfpHJJOMGfOuyUuKtILYkrbzbJca2yUFWt+ZQq1Un3ActGIM24BHrrLd/DFKrtTU29HcU5Jal8yoKnzAAbyFWmtqDtF8nuIXPIqXXaoJpqm5ZmAFyk01IiLVaDVLSOIGIj1y6fTdzUrr8yo702RzcchrQohYiLYAzMCTEaHmUey0zyarTKmCIPodE7Pf8Ayx9CsZ5P4wR549RydWG96Wr5FImDz6xACkHgCfvxpP8AEWwSm6GmEBgyqkMJViJJGMme2AQAMZ1UMqm6FdmzMm6tfhhCsAsTNxJkkycAZ8RnBm8FOfkooWkiQqRMnvFpZRggySR945nXna9aZiGNl6ggQoBHgkQI9P01T9F6utSCU7pVeBAIItyfpyxb1OLidRlTRDK3a7OgyMWqG9jJaSzEAfk8iD5kcnt0u3tCkjRfJuhYYWkfSwMfViMjyOTpfX6iXKxUICJ3ssqcgKIIkEkqcj0JxMaG3LU3oAreGSTa0WkwZ7uZgDxwIxjXKuT8is0OwEqyhkWcgjH8LCMEjPqYAJjGhvnWMO3zmRx7zxPn9NaUq5Ckqro5JA5E/wAMqZ7hMjWh2zNEd3qMY8Z9o8605VpgbrVwGB8GIMkes/y+2dKt7UNykgSzWkKuDIGAPJx+uBxokVxRBZptUkklTiCJgTkYAiRz40DUeq5Y0g6KVMXW3xHLMB2EmfpPGJ8ndRouI7Woyf8ASi9mxdgKZyWPPbzaPJ/TfaV/lWmb2vLs1qgFmIyQcgC0KRxhcaDpwqWKoIAGT4MTjPn3mND1sEtyDNyk5IIjBjGYNseMRzrNb0K9jre9QuUhDE8AyQYW4pLHJOPq9s6ATcLSI+Yk4aplnObjElTKgm3j3HnQZupLJIBJBBazKQZEMCCwMAMPAPngPq7G1UZWHaCLfB5MwOMsY8R41fHwhhdcpXz9DCSzSYFwkhuJggfcTpFWEMWQmGcEjm3z58HnOtqnUTAGVaApLDEKqII/i/vE+50HU3tz5UCRxkASwk88kmZ1cYUONhW5qBRRAaTfn8k3Y4H21tW6gSXQQKZgnPHLD6f4Z/ppRvqmKYVmMMSD6yfEenH66/U6oCOZAOZBnOYleRI9TquJTCN/WNRbpuBEkSfuB+eQef6aUVOospIhMf4F/wAxpg1QWHnuA8YgcRjj6v0P30v/AGn0qEe0ataA9BrbmmlE0pAIJXIJIm2SWEyFJb6cExgcn4+7tWqpSm1Nu8KQpNO8Fu1mUGQxOfSBoHdqVqQrGGVTnx7CIET7YAA8To7c2UqUopwVukgzN+AYuUSDiTz7DXmpJL/uyLEZ2TXVD9FpN0EW8wQIuwDHdMZHONNOnUYDEqxFIywTLIsjuYwPBKgSCSuedddX2JogQw/eWhoUCZJfMyfqg4jjS/pnUR+8uQMVUMpMYIIXwOIPseM607joToZ7jcmlUdTBJIgjN1wkGJiCvtEmOdUVXeB6VN6ghnBYlYEtIGIB7j2mftyARpHsKyVqdP5iklWIBDDAADxBUgyzMczzosOhpC9L4ZiO6IVSQVAGIY5J++sssKqX2Ip+r9SqbhEVyt602JKZIAk9yn+IxlI8A6UbmrSCutKAyK1o9P4gO4EhpBGYmAfTU90vf1EeqgYgJABH1ZIBk+SQ5BPn20dseuEOKZUEK90zDMPCMf4gMwWBIk6UlJ7ZQ76TSl73IDpcJWLVlAVJgH+8MzPI50m6nsZuf5lOmCCDe8HujuA4MiZ/+uZ1nuOtOHalT7RNonOCOTgAkxngE5idfqLCIIBECQQCDJYnkT6QZJETPETjXGfLwS2ddU+UlSozVIvIaEIMEgG0/wDlEeqicnQlShTC2U3Urgu7EKxHooUk88zByB4M/uo1gaDMyhgHXBPINxif5caUD6nAnsJAzziZ16EMil4FYXuNuC8tVphcn6ypM3ei44z7Hxg6b73bbhXKqgNwl2uClTCkQpYEJ2KIGBnyY1O/Fny0q0y9MuXUOe60ZBxgTzkmf00NR6/XquKbP+7a1bI7QqjtUTm0CMTmM6uWJPo0od7ipWkM0qEbtKUyAe4FYYkRbLcywjM6X9X2iPuGqPMmLh5OIn1yVP6616T1F1LCQyBWYo4DBrfHHnOTOhOs/EW4oV3SlU+WMGUAUmQTkjJznnwNZxguXpYgr4d+FlqVGfutCtAtaB2zJI57iosHcZMHGqv4d+AAzk1G+UgObsX98RybREieZAxydT3w516tYy3fWqsYCkdjiJDAyxMyZyMRpzsusVHAU22i5oIOSbpJgiSLTHpI5tGsMym5UgC+sdEKw1F6fy3Zg5uEAhjIIRez1tAxMQeSgq9ALAqlQlgnai0gAYJJAdm7yUBkqObYHp0d8woip5ZiTBI9FxBgcDMT76BqdcqBjBGJI5xm4xBESQf1Os4pomwbebp6Z+VUDCJi67EDtHOPx6jR2x6gUCss4zAkEEi4AMOMDBn9DjXPxahX5Lhsuh8D+ErH5ycxpJtdwQB5n+XP+ZnW9clYFLS3IL4dgpyQ6guD55JDHA++v1WrUpuJJloNwD8sMEiWkZGf5aUgEEQx7lBP2iY+06MO6NihgCBwAIg4YEHwQSPvGnfgSChvQwe76wAbQcgyIPbMqwnIxBXQtXdQtwkN/LmDkZPp451+FYGBBmJmckdxI48mTj1OgR1BjCmO4wTicgevoD/LWnHf0UkbU+phwCwXEyxYG6TJ4GO7/PyddLXUIa7Uw0GFucgOWJkFT3MloORwWIzpD1GhY5tJABP5tYwSOJ/Gupeq7X1GJFpmSRDAEiDPr9vbWnBDCdxulBMABGLWXgm0SQ2J/nGSNBbvbkEgZKhZIHaPP6kCfTkc6P6jRDUTuDGAVsAAGCFntAH8UgAYI99YGpiogwHbJnMBoj7SwP8A2++qTCxZQqEEMIlTMQMczI9NaGqMi3kSIIxmeTmIk4z+mjaHTkNNGaSR8yIMcTA+0qf/ANjpWm47pVQvtJI9PJ007A+NULPE4z59PT9T95PrrN3yZInzIzooVRb9P6cR6GZJ49dD1941xyf10DP/2Q=="/>
          <p:cNvSpPr>
            <a:spLocks noChangeAspect="1" noChangeArrowheads="1"/>
          </p:cNvSpPr>
          <p:nvPr/>
        </p:nvSpPr>
        <p:spPr bwMode="auto">
          <a:xfrm>
            <a:off x="120650" y="-10112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9700" name="AutoShape 4" descr="data:image/jpg;base64,/9j/4AAQSkZJRgABAQAAAQABAAD/2wCEAAkGBhQSERUTExQWFRUVGBwaGBgXGBoeGhgiHxodGhoeHB8YHyYgGhwjHBwYIS8gJCcpLS0sGx4xODEqNSYrLCkBCQoKDgwOGg8PGikkHyQpLCwsLCwsKSksKSwsLCwsKSwpKSksLCksLCkpKSwsLCwsLCwsLCwsLCksKSwsLCwsLP/AABEIAL0BCwMBIgACEQEDEQH/xAAcAAADAQEBAQEBAAAAAAAAAAAEBQYDAgcBAAj/xAA+EAACAQMDAwIFAQUHBAICAwABAhEDEiEABDEFIkFRYQYTMnGBkRQjQqGxB1JiwdHh8DOCovEVcnOSFiRT/8QAGgEAAwEBAQEAAAAAAAAAAAAAAAECAwQFBv/EACYRAAICAgIBBAIDAQAAAAAAAAABAhEDIRIxQSIyUWEEE5Gh4XH/2gAMAwEAAhEDEQA/AFlesm5Uq4S0euCW5xAkHET7/ouobc7YqwvemjF0pz3HErJI+kEyTHAAjzp/T6SCgqU2NOoFkhisOCoB4/hPMZMHk6x2O6DVr2hSgJKgGB3ePbIPP6zGuSMkl6egR92PVj/1Kbgh4kmJAUERHLEnwOdftrtFf51QXU2LMBOQoJkQvlpYx47jHGgd5040KrVKIBRipqUzggQJKCJESYiY/oz6WfmCm9MCXUECcAqADeG4a0nGIPGdKlVroRMfE+/ANpAHyzyo8cR+Bgz6AaE2+4XvW3BW5SD68kx7An8aO69001K1SmRBqqpDHhDbMSYAudbZ/TUx0qs57LrAvDQDyDmfSI/XXXGq0MvEqqtNalhUVBN6ntMR/PnPvr9X2hq1haRavJz2s2FAI5MZ1z0jcIdtTD2tBdCBggCShYehMd3kYOc6bdO2hWmLsOxV2B5AkBT6f+9YqNbJoV1dubHYsCRdIniDJPiNL+ldVpNV+X3szZULyMzwfFs/nGqra0TFRCOy8gvAkYA7vYRxyZ15VU3LirFMw4bBVQI8SDyP+e+qcF2NItfh4H9sq3FiVVrC8xk/VGZNpIgeTqzp7Db0gfmQS1Kc1JhoBggRMemdQ/TqD0d7TpuJMhWF0TMEi7wCOdem1V260qgZUgglYIFzEfUPPPk4jXH+Td6ELKmwvqAtRCU8BVIExm24EZxkA+CJ1ztalPmmqSr4cKoYZyOIHHoY5+1D+2gqrgBlVRJC8/wz6Aemk/Q9vSqfPFJSCrnJE5MGDOPXOueLvvwKgnZ/EBaFZStRzaqmbXEA3IxyZzz/AD1v1CkpYrcR5IWYA9BbwSTiSIz51xRNVhlQypESQtpzkeAeMj7xxAW92jstrMe2CYHcD9o58Tzk++nW9Eth2621O5QF5ECTmAMAqO4gEzGfJwdB1FL4bgTHdEiJzBzETHsBrbeVQxYESF9bZGIIPmfU4HjMaFqO4IgZAkAKOPAJnJJzER2+I1UYti7F9TasaokkAEwQpJeMyMRxIz6HRm5qSpg2lQR25ZoWJxweeAf0jWVR6jWqpYdxmIIMDtI8GPYg+dLK1dbgO4AtBCiS3nJmck85if104PwFB9DcSbVXBOQMMQAZIUySYxGeTpa4W9mMUxkXSQZXkBRgsTj0+oax6hU7ickKLgCAeAFxbkwSPPnS/cVWqyzCUETBUMCDiPpJI4Mwe08edYY2gQXXcFiklmLkAiTHjiZ98E+fbRvSv3V6sQWa0wBhvKwY+mOP050s21JwREk/UTUcyPPb8ufJOZn9dZipXSqWWkHJ7gt2VHOLgJQkiI8mdXOKqrGVS7UvTYfLJVTnuBMQDg3Hx5+85jQ26q20+1QFkYACmYAGY4GfWTxzoHpXWlZSoVwzA3SJb6QCoIFrAmCII4YmdftztmJH0XNJMRwGt7m4gHHbjBzrBRd0wPgrRfazAgQVYsDAk5BbMLBzGuK24tQlLQcCbjJgTJAZvQ9sQPXjQ+5rsrziT5MRyVM5kcjHP2Ghuo7SELl17VNoESYBjjE8efXHnW1ID7ta0gsJlQQO1oWQTkwV7uSCDA41MdQYvbdaEUABubszJgk+R9vvqr6UWCJdTaTe1oJkkqAbrVMxaPI9D6ajurl1JRJtCqowPX1BOSZPPkegjSFXQzbf7EkrYbkLYEd7cAgfVGSfBkgxMHSvcPURiGUjwAyrPPqIEj2/TnXo+66QFpKIIOACeEAgcTgZVfPIPjUxvumOaZPy8LPeQSJBggSO3+Ij1nVRmmDJypuJW1lSQ1wjk44keB3GOMj0E9XEcmlPPA851z1LZqACt0wAQ3rGSCoyD6EemhRsD/fH4H+2tUxnrQZq2GAaOVviC2BAMkgxd+s+msetVbGFSiqrVpELcvD25PgXAgjPPbrijtiKgCVENuZZYBLdrSZN2Mj7k6O2VWnhil63SYOWBYZY+6gdo/vHXIkk7XRRrRq/NT5rEehQEzzBHjumCfaNCbrpzUHavTE4Fy8KpHaI4NpuIj1g61potMh1VvlMxDjlhMgMOcgAEfcY40/+aNwttokJMgmD2yWkTAOGnPOs2+LXwKyE+KNyDWpVAVdVNNmIP1KsOJBHJDEETPjxOp3dbJae73CHEu4UKRbB9DnAkRrXd1WF23CyC4YCMiQwj7GYj20Z8RUiN+WC24BAAiOxJPOuuKrQ0GfCYvT5FSFJqgs5wVWMwT47T+dU9RTQw37ymcXDJH93jx7cY1OfCSq+4qU3WQ6EgExkETnPiffVH1qt8qkRk04Cm/kQPpEZMkYnjnUy99IDnZ9Vsaoqgli8lP4c4g+8jnUl0/oaDcJVbP7wOyn6bVaWz+oA850/6aLVaTa5JaAfyeeRH8WhV3opi54PiPqkHg8nmcffWeVu2kKwTru8NTdHcUgFliyznPAmcfjV5UalTWjVrd3aSUH04jEnk/0HjjXn3xVRtp02Um4sccYgH9denfC3R0tplrBeghRnuMMZkQCYHvjWWSSUU2A2+HeoK23jKWkiT6HKjPODoS/98aSK/wC8N7OQoD4g2wMAQJOmFQ00dghBYBL+IgmJPqYnUelY1d/WhgAWCpngLj8ca5lDltAUdaq9MN2wFNsAA+fA8mR/TSl6mZNRwzmFVQRB9SfI4wfH30/6ZWu7ZkTj/XOtKnRpgsy2/wCXOJ51cMUm9E8SHbeVKssZ+oqVutHpcYkQQMLHnnxoqr1EK60sliCZEEn+9HABmPcyQIg6J6x8HlqnzKW4qhuDFMmMzIKsDznzp1W+FPmUwGuuCgXrTVT9NsjBI88nXT+l/AcWTxpsFxhv4peSvkzH8RiSNLa2xqM1wtvIEJJM5xBA9SJxiI0+3PTDRW22sZOO2EUe/Nx9z+ulNLa3MpSGBiFWZ5FpkcHMSIMyMTqKcWKtitlqCVIACnljORjBz6AH0J9tcHcWKagpFWwUABF8juIc/wAUkEzkE41r1WjTVlJ4ukgGYEAII9o/Bnk51j13qJemVpu3ykaCJEEkvkLAItTHmS3jWsVaHRrt6lrCIIAEKYB448CZnOec+/O7q/ON5LNiDAGCBAJgyeD9X6ZyClYWh/qEiZORnEkYXHknR1OugBv7QTJNPxgm3OQCQBPsSZ1myTnrG2pQgZQtUE2Mck+ZcScznAjA9weenbg0CwJFZMrcoK5kLzHdMqScYxxOmFHbAK24pNYV+kdpB7hbiAzTJMgjgnQG+6DUJNQ3s6r8w0nJAYgSxIBCspRe3iBAN2nGXgqjSvuaNVnSmQuSbDg89to9BAEDAkc6G3O2UIYDOAFucgKSYxHngz5kDMcaK6n0bb7mnTqUwadaAbqZYMfqYK1xAgRmADpbVG4oL8wsleisXWKyv6kEQMZMwScTxnRab0FB3RqblI+lHBZguCFQg58ZBOLl9TjU7Up2vDMwUC49oQEQeYiMkYPMacdN6gKtHsxSLNORBJGT6iZMCIwOYnUd1CuHDC1SFBAIJ8k+BA885451rCIy9fqTMwqs0qRkYyLYnwFgy0AHPrA0N13qIqoFllx2paIf1A5ExcVxOB+OK/UJRAqx2DM+WjmQZnBxxGlDORJQFrYkYBPaACtvBH97+enxVgKd7tqyhl4HlWGRGRJwDyWjPrxqbO8jFxEYgHA1VdWql6ZYLa0gwDJEzgzJj1nU71LaMarR7cycwJyFzmdaxGj2AbdTgGFy1l0TwDyMEuT4PBHI1rSqUgoDQIWAQAMgAAOB/FPv665pPcJi0wwDyxE5MALgAkAzPtr8pGArF55YiJgGFEcZPkeJ8a4l9tgfqEfLCkkq4JfAAY+k4I7bsDOPYaC2++NGoEJJpMhVGki30U8ehH2P30xq1iiEgFmSSeGUgc/+J8HzOg67/MuUiQRfEyM8HAyLoP8ALVL4Yie2FP59dA0BmfFvcRDFjBMCDEY/XXPxLthS3q9ll9Myvi76S3oJKkx7HTP4a2wG6LNkCm1ojMlrYJEejay+OEBr7dhIEMpPnmfP/wBgftre/XX0UgLogN6OoYspLG3yLQWjnMA6rfiZVFNfld94wwMgzE85+mf11EdCZhuFQkL3gZ8w9v5jj86p624sX5bExSIKtE3KxgfgZH41b9yY2IeqVKdq02Rb2gB4zHrzOMDWK0an7P8ALACLSq2swt+Y0NiP4h4wPSdFda6dLywtVRAP5JkeGknjxpXU2wFWXLHzIBBHdcecZ9p550pJMBr1hTCfvC4MrkyV8QSBHjV38Mbo11plWQKiKvkEmADaBmeBJOc6886ntSQyoAqPDY5BHAPgauPga5aFOUdbbgSB5DAZ8zMiR/PXLnjcBIqnW2CyiSPqUiJEwDPp+nOdC9P6EPmNUCoA+QWQq08Spklh6GI9NPtn0hQFvALBmYAx2hj58TyNMNzWVDIgudLF+Nq5BRjsOk2KT/EcSRwP9dGDZricwMeg0J03q4rMwX6V8+vidfd71ABwv5k8D39vT/gnsjFRVIZu26IOBj1/20NuerBfJn2H+p1jv9/ABkyfHEf6fnUx1XcloY8fczP51SQx1uOtOykU2h/APn2zjUtuPiqqHBdUYqY7kUnn3GCTnHnRFLqOACp/7gM+3nWHUOk/NzTySOJEn7e/t5/GroDPdddDgm1GU4ZWRDH3kRz541idzRZO7bUG+9PHHtBBgAT7aQV2akSQfp5HrOM+vnQe/wCqxTNmASBznPEA/bRxQDV9nteaaGk05sYsp9QQ9xEggYPvB00TpNIqbJW4dpEHPgBoBi2Bk/8AbnMZQ3knnnPt/wAzprtOpVEYWsR/lrGeJSWhcUPqezrUblUYTIhQfQnJkDlsx7a06hRYqYBZ7gcpIUQMkqPQYz/LW+w66jgfMpwQIJUn8sc5+3mNECg5pvB7SDJXA4AJgYuJBn09tcUlxfFi4kruKjUcBLafMARmfMTP+vjGl243dyuVZrp7liW9ZyMcADIORq9r9FFVjJVoFmD9OOceeM+5iPPmnxl0dKIqvSdrqVQIDyGDSM+4AWP1OtMdXQ3CgcbWvtEd6bgU6ptqBChW4gkWtiRzJWRgZyNIOovbVmQZGARkYjMHV3uP2ert6IVr4pnvg5JCrkXG1Q1zTiY8AjUnS2KSadQksk2MYBIJiSBMifUj15zrdNXskf8ARAzUEYwAADB8SMH9Me864r0SajKk3NmCCfSPvrXp+4t2yJCraAqn+IwsE4lY5JbPjjWvTNw5c9x5xHmOYwD+Y86E7K0xB1LosvABD1Ssm2QxHpwZPt66U9RpBqrm5vqPNs/mDGqH4nS9VMusORMxJiInziPPjU7V3+zuN1FnMnuuic4wrQMemmrZNHquz2tFA6qXdXtIIgWnBcgMJaGMRxBxnA/JRRWZqcWkRe0yhLkdygcwfPg6N6LvDTcq95ZlZSQJAEygyCgBwMkRI193XSaTUmKFA4Aa9mMNH1ILeBIMggkduPOuD9lOnY6M6K3jtimGQwcWxgc8iYxj0nmNY9V6CKZIoq8iAmCbyDbC/VJmTPGNNum16qXBiO4AKWOIGJHrIP8ALWqbwVaBNJBcrZBA7bZ+mRD8lgTAx/DyM55JQkvgdEJtNvVoFnZatOCy3MAMkXGQeRBEkesc67+M3UU6T8Q7AYxlTx7SsRnjVV0hXrU7nNSopJDU7pLlbQVq2iBkMAfKxxIOl/x90S3ZFgpZ1ZCYS2SHtYqqki0LOPSD51vHOnkSCjzOpuSNy5JIDMfE+Zx6QdXvXaBhCDaWlWNuAAwgkicSY/I1CuwvcLOCSQRmCBH6Sf01aUtidzTo2qSxamAZMEAEvBHjIxj6ddrfTBhu/wBoUWm9t0/34aWnuMHiDPoNIq6AODU75cWwD3Hkm0H1jOqHfuVqAOSR6XRdEqZHgyDj76S9YYCsjpEqwILmAIbg/wBeNY22xIYDp5Y01Q3M+AAAWk+xOJ98QNeifDHwf+zKalZ76rQWMAKkDC0xwI8tyfbQX9n20V0O8cdzdqYgAQLiBzz2yc4PE6d/E2/+Wtsxif8A3q8caWxpG1TqKhuQBPE/19T7aT7nfSzerBrQfAUgE+0kx+Drz/qnWXDX3Ewcc8yP8pOnvRupDdb9HLRSWje5JzhlFv5cj8a1KLbpO3O3oyQWqPwqgT7c4HM8/rrfZdJFwerBfkKPpB9T5dhP1HjwBpX/APPCvVVQxtJyByR6T7zn7gSLjplvfiCnRBLeB6jA8SThRHrk+AdVRJ11ixYJAYni44H/AD21M7tktLERHj1/5+NfuqdQd5eoRSVpglQJxBCirDmOCSiD7HU9uuqADFZCuIvrUjjjIVojHrqkMZftSn0Hp/waW1t4yEwRH5/lH/POgzvJ4H5ptcP/ANROPsdCbncEgmQZ4zyP9tMRt1xae4AcStQDuz9XiSD5GM8kc6htxcKhpmREEfzE/iDqg2+5ioGLZmCMZnj+eh+pbAPWWov0mVOcgg59/wDh0AjLabZgxFzecjjn00xWnHjWtJTAgj3Ij+Wtv2fE+fONSUcDdHIEEj11XdF+Iken8iCtUkCzlSuASmP5EmJnPiPekPJA/lrGq7KZkyuQfI8/kajJjU+xXR6Bu6v1WH6gIGMAHJkR7cDxqE+NtuW27shvDFDnkdx4APcYFuJ096R1epUpByiqFD3ckY4Ylv4ePsFJ1PfFNWr2srWfMdChjuxdDGR2ycxjkTwdcii4y0G+znpPw1SbbU2AKsVGUY0yQSZuOZnJiDHtGJP4l2TpuLVeQTKOYlxxJ95nH21fU2CLTp3XeMREIO4Fh9JDciIGRnnUL8aMf29mWT3gkn+8YMT+ZMa2jK3sXYZ0jrRpor1qJVCSnzlMjgggrxPHMaof/wCM06wv29drlutam0gGJNy8xgTOiPgikG29VSBHzHH+CGjIUjuEev8Ae183nwBWpua2yJpuAWsJhD5AH93ECMjjSc0nRaRDfFm83HzBR3IW6muGUfUDmfQ8Zx41LV2JYmfP21S/E/Wqtaog3FEU6ydolSLgTMkHyCCJHMnSarSUsSbQSZi6P5eNbR6JZ/SDBFBABNsqBIUEgBpMm58iIkyJjmAU9PbgFQaaTJZIE9wAU48wYmTPrzpP0ha6kqGMgEnAsGbiO2LpLzOCIIzr6u3FX5jVGNNiLC0rY9rGOPPjJk3ERg6+a5bpvRNgPVdoaSmoisy4wLQRABOJ4iOByf1adOqJWCmiAEUHsIUEmATcp5HI4Mwftrbb7FqSA01Fyr9IYEXFhEji4ZX8DJIGttskhWFK1mEYOABkSBFwwpI9o8HWzzJrjdvx/owHbU7GqlPmU3eoKlSVPyzdm0G0oDM8Se9pmIGfUuombwYCnuE3AKSD6GRh47SfGQSCwNKHLutgIF3BJEBWJUCFIVYkkkggEGAFC6jSpVFqJSgsw7AwlATJErBgT7GA3iSNZ3c02Nnjm2Ks5MmDIF3kSfTAhYOPIOrT4b3COm1SQIclvWFMEqPsJHvOpPrWwenuHLItNrrhSVpFK4Xfb1gePbA0/wDgmofmhSLlUMVBPFwYgA+pM+2Dr39OIUUQoDcMB2yCwNRjmJJEcyxMn7nSD4ppgCmGGA0EjnBJ/M8arKfR3+cVpoV7pJOIAKyZ4EGRwePcnS3qPS/mVaKP2h3Ft4YXreoMGOe4DIEnz64xlToF2ehfDtP5e2o0jFyU1BtxLlZeB/8AYk6nvibdk1HzIBgegjH9Z/XTXcb9r2FL/qVXhcfSCTJ+/AnwBpRvKSswpUu8+Wn/AJ766hiAbIv4n9P9tfaXTnPz1RbbKR5gTDKeZifpMyODq16b0RUALAT6H/fQPxC4p06noy2k+syD44mNAEZ8O9SalVdru4CxSoDZLZIHDEU7rRwTZ66rdqxCGs7qgVbvmYYrJhirNIJJMAjL/USAy2+c9F6aaXzc3BqiMo/uEmD/AJD2t1avVVFo/NQvAUUaCDNWrE3Ff7lMGFHktUPgnVsk63HVqbm5aFV5EB8F2A8tUqhi3g9qhQPJGlm66oszUFakTiW+Y688SjFPbI0W/VN/UMCslIEyFpB6h4uyafoDkljOOedL941ZT31abtn/AK1NkOMHuz6Acj+umkBxW29NkuUowwQVAEGDkYBB9x+hnSmpcx8lQSc+fHP9ecgcxJaUlW8D5fyqjceVqjzaww/nBzHB1nS20GI5/wCR/vqhEntOnA7g12JuuIg8D7fjGmdPcCpVaMqGB/NoH6YOges02Ss6Awghh65yf5SNa9DS1e2IAzjn/k/y0hlIAQRxEcen+uuae5gm/M+R4/pr5SqXLJxH/P66xrrOPvoKN9xRDCR4/npfWxAIkeJPHtrpKpUGP4eROCNfjWQjDc+D/loEyh+CdyKpNBoFkuq+aknIPiEMkz6j019/tT2v/wDXDWKbDTYqZtguwzwWGc5GlXwVVRN/SL8dwBxEmmwHOJnH6apf7RWoNRqyAOymnbBm5wcETmFbxwG9QdcWV8ZotP0k/svltQ21QrTR7TeYWIJtCgcDI8mI1L9b3q/tIZEVrYWxgPAVZkgpmGOZALHGnWzpA06dIr+6VmUEj+80gSMkaW/FrUv2zcG1ALzGSqgmIEBSBxM+p58aUPcZS6K7+zGktTbVjbb++ZYmRkLIB4PGSMd2PTVfvNyqvaxPdkf3YMAAk8Hj9Brzr4S6k6UmRDaVf5i2zbBAHddLXHHaMas63VKRpCrWYBVHaCJIMc8YmAfHP41lkvkzeMlR55/bJVS/bkWh0Z5gyY7SPOADMY5OvKmY69S/tWJrVaNKkqsqg1C4ie4DLRJiF5Prry+pRKkgjgxrqwexWZzez+kqPXknIKZABkQbZlcRAbOBHngTrqpuQwNqhVWScCYB5yDaApDAxMHiYBUbTpah7kkNIb5d62t2kSS4klwhNvvBEiNdLtVup3h3ZlKKYsByLSoQ8AzxA9mxrxHhXbMw6o6uPlU3KVbg0MQpYGY5i44kSTOPFuitvu/ljJxGDLN5BySciFOfce2sDsqYcIbUMFYBPbN0AMDDe10sO7RVR7NvNQu4HpTEjyB/h4nHBBOdYykqSSGMNtXWqjWgMSpANv08NHieZB5MffU9XpvczUVdWQgVAQGRvqLgF8CFu9grTOSp+7bf3XKAabpGFtW+MAXTjDHP2x26F6v1Gym7KKtW4uFa9iaa5ChbuOUErPLZMAL0YFFqmtjuyS+JusUarptwP3yOqVKi/Qwg2gHlgsxd2z4GjPgbeujkgX2USApAYABpODwuTMeD+s31nqTCrfUseqGpzKjFvaLTAImII/lOdP8A4GqLT3RtIQlWuBE4m4ggciLcex16ziowpApHp+zZEWq7gM5YsyAhSykK3BiV7uCAMNPOkPWt5dvdqQLV+Yv5vqhpmcyZwRx7kjXFGq7VGUdwtCkrw8IoVZbkgEkjzMcDAHxNuLfkVIkrBkMCWaQ4BcHIUIAInBB9RrCPuRTKXa0SQ7yATcAx8cLj2EHRfw7taYIC58lvzmPzH89IKoNQqA2HEsQTERCgfksfsg1unWvlUq9RBCooSn7ziceSZOu4B/vepKapAJhTGPb/AFz+mlvXt9TcWnIIIiYPB/3P40g6bvGKFuYUMSTgDxz5OT/2jwdD73dFrfUkeYEEiQfXj18aQye6JVK7wUTJW9Xjm4Krn8gm051b/NVSx+V86vUBSmhMKtGkbLnJ+mmzKWK/xs4EGACi+FenrU3ZrGP3Ytpx5Z1aSPYKrEf4inqdVa3U3cIqM7OGZnBNKiidlG6CC5LKSiA5LOxgsNWQBDZbmrThq9WJizaoRSWAotEfUAWXiAbXj1IO72+4ozbVqAG8RVRWkBoM2G4DOSJBM86LrupK1K9S5lYWipuFpEAkNhKWKYgQATI8nIhXWsBJQuoggkVRUVjkmL1yDIwP/VoGC7qtcSKiAB8kKQ1NzliQV+hxMgxOt0nE9wnzz7euf99Ybmsc3NzkFcXAXZgcMPGPbOuXrlRMxlZjjnHnIMggexGqEZdf6IalO9MsqkEDll5/UAk/0nxPdNNq85P+edUO137Bwv8ACYgeh+oED+X40l3tMU6rrxDGP6/jnUsYau47f+ffXIqXCOG9PX20F8zB88Efz9ONYbljiJuXiODHp7j30hne43xR5iVYEN7eJ/Gu1VWHOORHnyRris82ORnIIH6GPuM612u1LLYgkg+MkRn0xyDHjT15Ewjo9YpWVkOUMri4T9vsdUPVCXf5hph1qESFAAiScRKg/USZkAY1N7ZQlZkkh0GacQGlZJk4nEAR/rqt29Fii0xTC3LCy4v5k2iQfpzbOR764szTkmiH8Crdj91bB7m7WJnu+qDE3DBPg51Ndc27ftlUgK6uBJ4J7JIUZOYP29dP2oN801C7YYgvcpAJEr9DHuhWHAETnUp12jUNckfMZUVrZkBoCg2+PX8aMa2O70Otp1EqKh+gOQMGIEDMT+eBBPA0S25DKrnxxLRj/uOTngf5aS/D9dPlVLVtaQACTJaAYnPtwOBiIxvX369quuRBPccYzxz6gyI99U1spaFe/wBo9bcSlREUgKQGhioBLEjgqAGmSONKK3T6iG1GNRQBDKVCmQCYnJAMifMT50Z1SldWJFygDCm6JEYjx6ySQfzoylUAEVKy3jDTRuIIMRPmONaXXRLZ6PQ2VjXE22sQ4mAxBIaDJKGZ7vU5OCAVs6ro0in3DuYOpLIWIEZBK3GWkEhc4xcev2xnp9puVAS5SAZuAFwWMWhcj/FkQRos0nd1ZWVLmKsJEwY8lQSA0yPMgCIx5NOrl5/opK0L2olaoqC6WZbgRKqCRBIIljkxz6/ZtueoU2pm5AJIuZDaQMcD+LBXnmePGle6NQOFOYIyiNmF5TyjcsFJ/h5IWRzv9ygbuBBcMMBjAItEmO6DzA/Sdcai+QugvY7IM1Q2qGF0CTk2FVgviyCD5JlYiNKt3ua371QsKqi53AA+oSyrazErcsie0PmTgtKe6YoVkBBMYJC5xEwACQBafUj0OtN38t6VpArCRJYkFskLyBmIMTnz5GtIZYwnbQI893r1qtT5NOoXVirikVAPhVKmO9R9wRd9PnVN8M/AFRat7vTpKqkCCSTIHCtBC558kYkEEuth8NU0ZYkoY7SQZElwpJ5EmfwsfSCzSvvKYWAIUlSSqsQeBHueP5jB11Zvzb1jA6fo1NERDeFQQIt7sQSwSDcxESDMzHMam+sdNo7lbUZkqqGdVJ7bSWLKA8GMFgceCY4D/qbMaDAM5JAAUNBABz3CCYAYnJ4PtM3/APHiqSCr3ACJQwF+lbefPkHSwyk/U3Q2abtyu3UpIvKoJ8FoHP8AhS8f940u+I+ozRSigMTfAnjIUGPFoJgZN350922w7TcQWRmUTjLQQYOBnJP+EeAdT28qhyxHFpM+ILLTpgf9qt75nxr1oO0hhu63Ap7UGAWYoD6TE/0A/A0D1KsqqqkgQgJnnu5j9fGvnX3D/JpiAGYkn/tAWfsA2gOs1vm1HMGCuM+BFojwIA9zE4nVJANvhPcBaNV8H5dS6IMEfLWAD9w2PMtxp/1OqahVSpr1GK3U1C2LBKMzXC0klTTQG4D5ZcKSNR2w62u22ppuIFeocgjuACKy+SMTE+GaJjDOr1NjQpq1dKQqIzG0fvKpdmVgLQzKCJQKsHtJLKCAzAYdV6liz5lJu4xTRXIxiS1oDEWgSVM+ym0JXbumyz/8YYCJIkqY5k8rxGdLkCW/9Oo0wAVWrb6mJaSJnxJ9takBBhqizkTd7f8A+nMcYIPvq0ibNd25In7cf1Hpkfy9tKqm/F6gk2sCpnIkcH9SRoytW7TJAIBn3x6HjMTPmMwZ1Ab/AK43zOw/SzR7y0xptgekbFXcsKNGpVKi5jTWbRE5nAgzAmdJNxvBVrCoJteCJEciDP5GnX9knWy1Ftu2TWqlpPm0A/nI49hoT4m6SaG8dBhfqUcYc3/+LSv4GoTsoEq0wJIb054ByNB1GLOBBHI58mMj7+mtbJLAT4Uj/X9f66323bWAJthypaP7pI88Swj+uhypAFdL2F6WvbmSoDd8DifQT6Gc6tKKU6ChAoVgCQEEljnJ8sfv6+NK9hu0UmVAFme0zzdk+OYx6DTDfKpUMlLsJksIBGY5i71wPB415mXK5PfRDtEstMnqNZojtAUgntMAceRkg+5XPq86zsqiUQqsjmLmZUIMCR+AJ49x6jU70Hd/M+YbRN31yZaBYMYMctBJ48cHrdb9osZgLRIxznCY+oZmI++tnG6C2fdxTa0wvA4JMDH2EiR5xM40H1CnDMQSxhSP8QIkG70/rOua++BUKFInm48H1x5H3/OstxuLG7IYYIlQQSfEGQQDxjHI1cVQloH2m2ZFZmwfqkYmAZEExySv419bZsxDhTAEu0eCbZz+knE6F3LkK31BcYgXZ5j0kTGD5nXdSFpU7biS0OjU1wtxKk1FyeYEx9JHEa1+ykDbqubvsuZPETgZGJmIzx6aVk1mytMkHgjAP2AOmvXdndYQGyO2whvyRPoTgGc51gwpDBYT7sZ/ONC60T0etjqBquTUUzJURJPPkKcuT/FHHqQNbUkCAIx+pTabmBUyLby4C1DnNsQWA4IhPtTZVdVJZJDUlMFipAODkkQAcggQ2cHXVffGTbJU9oP1E5zwcH14xaSIxry/VxaK5NDv9vqPWtDIwe0hZORwSCwz2kZn1iSI13uduKgJYpTphsuivMqScscQCM4MgiQOdJCyEoyKVJVyRfADR5UfUVYuAFILEgEZOtttsvnUbb1V8zP0kmeSCRaSPqk+SRgEcsU0/gLPz9KAuRyFLCFDXAjBPcccHgTi2Bnj9vMoJYl7QSoIIAEmTmLjddg4gHMweai1q1Rf3l3yqaKQYMSqkANkdxMTPJUiRB0XXSnUpL8+qUY97AyLvwVgFmJMxGTzEi3SlvZKQNR6+oULUZmYKb2hgDnsxAjtzZkEhc+jmlUvW4lSrkRHiVYCIXAJBIgQCeG50soQ9JmXMOouOLuGQYEE4OZy0wDJOiNg7rUCrTlbnugkjukqoBW4QW5K9tx4jKlBXcVSCw7f76Rb8riAEUYHoWBj6RJ9xBPoM97vgaZUBkBIAVGKmIJyrRAgH048a03zlVYhRe1QMw/iNq2i4wRPylUmIgMYgaU9R6kvyxeXou0EsDlBLXAlCRBCkTEAPkgCB04YqekUFbTbqVNRSRRKAOGYEmD2z3zcbsDOCPEamOpbylUwCRTADDAEkEmyF4ElZJzzxoD4f+ImSv8AIRFeizKA5EySVAmIgGOFP8IA5gC9XJSvURsA5EjgyRzx3CIjXpYoOK2NB3Ud4r06NrBitHugiVYiIPnGfHnXfUl7pA8CfzAH8tR9SvZI/wBfB59/99VHxh1U0qhZVDK4DWkkFZgiIHA99bdAVXwIw3O8oo4vFFXe0xaoUKiOLbQGyB3BjycY0P1jZ/IpN8mk1pLUy6WLA+Y/bcQ78XC1QohmktB0T/YrvhUpbvclLSiquTM4Z28Y4XSj4urCyiSFZmpqSpViVu7iJSqYEn+4vE51CSTpDED7q6QzVVEmSztHpBinA/prWnuMdtQsCI4VufUrDD/bQQ3MjBYEYaD8xfWP74H55xrl3HMqffz+MAnI4zrVEmfxJ1IU6BiAzQBHGeSPsJxAiV1DUXIIiJ9xpx16s1aoEUTYJPt9z4AEc8aARUQAyGbnzEZx+eJ99SxlT8Gb1adagDIIfnEZzj016J/bLtyn7M6gBu9GMehDrHt3H9deJdN3BFam0xa4I9sg/wCWvbv7bN2L9tSR5K3OYOV+lBMesTqN2NdbF6UadSnTVpVgFdCkekYEgHJkzEz6TI/UOlrRZArSVn6oEio04gsDBIbJyJ9tadM3iUdp82oLyAywqny2AScCYk4iBEmY192vTWrrUqO95ku9wMKRkAGJ+gyCIjPprkuv5JMtnVerasd7U2k/SSc+WgCQBx6/Yac1JKfMyjUxJB44g3GBCkjmMSNLej71TTtcQA7AQhgtGCQuHjuJk8gRIzpv1bas9ACooaKbMy+wTCZ/iNp4yZYZ1nLbDskF36KW7VUgqJGQbZBg8YYNmSII1lvWV3kACDPPnP6/eY1lsqF1Mi2QpKyOQTxjE8HwM86z/ZCga4mCuZjPt5M5/OulIOmcVGMT4HOO3iQM/rrLaJIeoysQLQsEBRMtnzwDge2mfUtiflUlPa5BNrm1gTE3A5XERcATBzAnQ70gNuaR7iJkj1ODk+0xGJjmCdNMQjrG95GQAFwMRkiJOIz+g9dF7NzTBC2nlgbhcvu0AycSF5Eg/wAWtRREDtGJnJzIiYPP/vnQK7k03qU1C96Hxgg4/BEHjPjWl2tCAusNVAV2nkgOAAo4OI9o9NKP2xzyZ086wjoB3KxkCIHhIB9Ij/nOp16hJPjVLopHsG035qUlYMgPYDbILG1gJHgBQQQBAkHmJ66fvASFYn5d4V8KARM58XHGR6+dLugdXVaTIABMjjIBDXSwMjusJ9LhHGdjQgOoQlD5LAFSVMZYwIksBGceuvK4XLiiLsPqb6mqrYFYpgOGk5uEkERB5jBAIyYED7l7WV1ZgwlHmIPi2Vbvn+JpjiB6pt3t6lVBayE05RgtQQbRjt+xMRMkHydNOnbgWPTYqtVYBJ7i5VmC8ngDyeZOp4cd0MouhbMBx8yqWRmZ2CsFEhVEECWbgggYF1sEKTorru5CteGAVFVUF9NVudlVWOQAi/UB9QEYAWdc/CNAfstRAUvbIuMrkgL9zKjngZyc6T72mlUQQbSRTVJIF+cAScFvHmZMzOm5Lk/spvRt/wDKCpSRkqGoQCWliGNs3ACYMEKAAOCZ13tt/aTUFQAwxIkhiVHm8gZDEDk8zjOllPaFaTKiqgJJYcyVkAGAcCGBgjNp7iAddVdhDOopq2LwtRnKqApDpK29gkZMkMp8HS/XF+dEh/8A8iXCVfl/MLHObVAIxMkKBxLAm6Rnka/bqmK6/Mp2MoewkOVUk5cF2AZyO36GABcEZLDQQ2tb5ym2l8u5pV8U6bBRcyoG7o/hIB58TAPLqe66XpwCxEhwAACrMBCyQ1iRheMiaj+vG7j2OwXrfSkobulSobcEXl7vmVQVhw/cC3cwSTa+Y9AY1l/aB0umpqmLqlRUamQygB73DciCsAZJyYyM6d0t3cLwWYAAzUF0ESAF8BrAbiZkA+khB8Vbkv2qWU0WDpUBU2ioEYEMshh8yCp5k8yDPTjyuTr4KTPPdyxuNOorJVU2srghjHqDkNB8jVf1qmam3ouck0aR/Wknj76h/iZWTcGXZ2ESzckgDzkMMcgmfU8m929f5uxouDH7oIYxlAqCT4kjgZMa7LvYGHwR8YNtNrudlTpNUq7lgtOIgEoUM5Bn6SPzoLq/xA1ZaV31rTVDkj6Rbg8RgGDAk8DTr4T6Um1Sp1CoIgFduMAzBDVI9AOwe5bmBqJ3m6uckYk4A48xHggTxqkvIBorknPPjMNjx7/qBr5u91apkmPIbP8AKNLG3EQB/t/nolNo1UBbCEc23KvmRAEck/Y6baiAvVhUEGqoUtlVkTjE3DuafJ/loLd9PKNEj8kD+Wvq9Pf5llrTyBGY5B/TOmHUOkVmMimzQ5pkrkXZEA+Tg8emoEKlpe/6aotg1xBLE4j7enP20n2tPxHHg6a9PTgfjB4xrRILHm73VlIGGbmIwonAPnJiOB48wNUnwhuwyGiXIaoOCTmAysLuCMpMCQQfGkq1ANvVWSCVBHiCCMj2i78gemjPhffr8umsm2maguUdzAw8HzAJY/nXJnQhpTVhvaUOSCyscQciQQB9XaQMRGOcgMfiXqrBqlF2gkYaMCVw4A9rjEemkWw2LLuF3BNxukD+LM4gSFvYKDOAGciSNOPinas8VAszBwTEBQxYTMoBMn0AGoVNotbQo+HgtlNXuMquRMLBhViCT28wMT+h/XdirUQQoINS1Y8wIYxAiZBgjmOdb/D/AMOPDVG7DHCwGcZYqMyLgSDgQPM40L1LctSrVCuKYJVbCYkBWBDDj3AyBHrpt7BI42y02VVNO226Cx4YQcoZj19W9fGkj7Ey1xYFpxksoERg8epHuPTW+y3Cio6q3aoKpI9rogeTeMnOMzr8tUgsGdSQwktwpIbkj1j/AMdJWmT5Pw2gAYlG7FGWa08+BHcSAwgjU7S2pqb0rBBwIM4JiJBE4LE6pGd1HexMyzFIuVRJPus4B+x9NKejxzEuahLHLMwJEKDBjAYTnlTq46GZfE+xpjb/ADFc1IcgkwJEwrL/ABZBBIPHnkDUilBSJk5/wT/RtW3xgY2lQBV/6wuiee4QMxaAog2j6tSVKuFUCwGAMmfTWsHoKoqNluBTADKM9ygZiJtDRmGPqOI0x3nxL8+naVVFAx23XgeWJFw7v4eO3jGl0I4KrcsiBBkHE+cY+3rofZUWVp7yuQGWTE8GR5kTkxE654qL2zIrvh/dfPUUzbUTnutSwBStyjCiBBEDnxIOgOsbY/PFsu7GR2mIYlvp8xOQf7vpozY1ajqgBp0jTYB74VBEMWZ6hm4njk+LSONdvu6G3cuWFYiVDFRaLltLEmWfljiPq4jWbw+u/BfgI6P0OpRCuHK06kiQ0T/CPqBnJJKkHkA6D3tIRcAny3UG60jwxBE4MkNGSQCqmYw22tzUv2gsgok2uWYqqEEZBYAOrBgLcE+ozpN1ymWoKO5Q9QAhLQrCQxDm4s0LAMRlgCJGsuDjk+mKtBKdXJUSBMAF2gn6bbTJxIBJ8Z4wI5odedSiFWSSCKjsyLAGCsiDyCXEmc+mgth0hz8ztczKyAwUTARRJMMSLRzE++nO36OzAN8orhCgnsEyAID3KWwTEHAiIkLJi4diNf2lZ7lACyxYiHJPIwe3BJ9z2+CSJudwqmVUNapDLHANxP2gDHsAZAGud7RN9T5gsk+VhfqwRmAZlQoXAMTknQlc3UyACCTwpa51mGhchnMBSyxPyhEQNZxgKwql1xWIKksGElZUtiFU9xlRfJGARPHgz/xP1WuqkVDCRGCl8hQhiIYQC0uwPkaKrUhSYoQASjWhe1WLCVGFJZvFpOCCZkDU5V2rPTqwZjIBiMgHA4AIvgDzxruxQh4LTJnqXUXqsL3L2iFJABjgTHmIGZwAJxr0f4U3KDpqFx2KWB9WYtNuf8IzHg++vMXomYGdPz1SNjRpgwA1QkerFhP/AI2a60ihr8SfFbVwF4VQAAOMCIAHj21MfPzoapudcST4kDVWAwoC9pOFHJ9B5zB/TVCnURt0NtN2DnNxQKpDAoTKlmMo3JA5wPMvtqxi36Zx+vtxql6XRestM1iXWmwk1GYIe4OwJAJbtwSRAHnWM/l9CYR8LfCtV3+d+0gO3apVfmMcSZDj0XH2On+925WlUQVHpkBoIUBixXtBEALc5yVyADGta3UFRatgK02e5eVZlYlZIGe43GCAc8cSDuOnrVp3OWWbrGDcARcM5mARE655vakyZfRFbjamiYYhic4Mnkc612tQjxz+dGdW6JZSDJmMxEEqYE5+o3ZmYzjWvwxt1P7xwSom2MSwHr6ce+fbXXHJ6bAZU6JKRKkkEyMY9CRwPQ++ufhquysxqG/5bBjwwVcoZBEnuKj0zpjtqgIPPEgAnIJMxOOfHvpd03pwo7itLFpVkZQDgGGGT58iMTGcjWbly0xpnpe3HzkWRaxkqAo4Ps0+MHkZx6ay+Lq1N6AoiCz1adJbSSLS48gY+jInGQZg6n6O+csodbiIWwxaIgmRyVEiZxkTydaJ1EPuEW4laAJM2hpIiSFEF7TjBHMc65K4stTXRUr12iWKQQSLxiLgIz2+JJAn0Gk3UVpVFf5jL8sAgxIBi2SLORdwIAwJ+rRHUIBBBpKjQTALEwARLHM5zjEGDjCVepItEySSlxgGOTaFgCC39cGdStu0NysnqlRGJaySahLMqngxBJU+PTH8JnRdQqskAMBIDFgxxJAMY+mJgcgE6X7yUK/uiyFSQJE+ZtB/PGeB40RQ6gpuVyCIJggXEzaOfXyM54GuimONWfusVAlMhDcT2ywkAy0AERJgYjwfMGPnSaBupKeApzJxm5l7TgEkifMceddb7qF9JbMFqnBEHtBVTj0I/wDL3OtjvEP7zF2CMHESSCp5KtDCcYjS3RMhb8c0TaIWwXAhYEDtj1kwV8zqIZmY3QTPsD7auviTdq1Gw1QACSCRPLAS1oIAAE4kS0e+o1KCRiqI98H9Mx+utsXt2TZZfOQhbaJZ7+5yGCLPcADdaSR6iBAOdGdH6fuPqWslNmTwLgZlmUlMEsJwYxI1wm6NWirOpAcgLHLQFVrbR4I+wEjk4E6x1lahUItpCoCSubgIZpBwAFAA4ifM654T10QDr0mrWaxDdaZDMSufpiSD4CgccDT0A0l+WQ6AZuYBWfgCYNpMXRPMRoKh15kUEEGY7YAUSMkjHdKrJjTCl1dmZWpkkEHCxIzcQQCSQSCc+I8ayySk3tE2a/CXWfk1GvpX0be/ugMBIclSSGSGJsIyYjVlS2u2Un5RPymILLc5pqWyBZyW+g8wO4HgTGjfKr2iWlSQwYqZJ5kEgDA+8HjA02pdOhqb0qqUxUAj5uCWwQbCchx5/wAJORgqeXXDyy0Mj8Jh671HrOQwsNMC1e5QGC95KwsQR9JX8aYb/cijQSitS51RYAUlnKi6SAIUFpXtzwBydDdRpVacK9JbhBDq2CCguJPNoMC4j199Jd1vWrdyQUJVWdgJSII95n+7mADnA1zXklqfj5HYH1fqz5UO4XxcR6TkASfHnmZyZ1O7jdlFY+kwTmWkWxPBJg8ep1SbqsDUWm0BmbyJALkgstptPABHi0GTcSQa+wpMCkkikVYtZCkyVIN8E8QIB5510YnumifIu6V8T1sD5haZPeQ18+CD2nM+PHrolupu1UqKW0K3Bc0EUtMiWKW4EkkxpbU6NUpOWKBQvgtMrmG9YIIHH5B016XSFQgU5PacyBAHcSSfpHJJOMGfOuyUuKtILYkrbzbJca2yUFWt+ZQq1Un3ActGIM24BHrrLd/DFKrtTU29HcU5Jal8yoKnzAAbyFWmtqDtF8nuIXPIqXXaoJpqm5ZmAFyk01IiLVaDVLSOIGIj1y6fTdzUrr8yo702RzcchrQohYiLYAzMCTEaHmUey0zyarTKmCIPodE7Pf8Ayx9CsZ5P4wR549RydWG96Wr5FImDz6xACkHgCfvxpP8AEWwSm6GmEBgyqkMJViJJGMme2AQAMZ1UMqm6FdmzMm6tfhhCsAsTNxJkkycAZ8RnBm8FOfkooWkiQqRMnvFpZRggySR945nXna9aZiGNl6ggQoBHgkQI9P01T9F6utSCU7pVeBAIItyfpyxb1OLidRlTRDK3a7OgyMWqG9jJaSzEAfk8iD5kcnt0u3tCkjRfJuhYYWkfSwMfViMjyOTpfX6iXKxUICJ3ssqcgKIIkEkqcj0JxMaG3LU3oAreGSTa0WkwZ7uZgDxwIxjXKuT8is0OwEqyhkWcgjH8LCMEjPqYAJjGhvnWMO3zmRx7zxPn9NaUq5Ckqro5JA5E/wAMqZ7hMjWh2zNEd3qMY8Z9o8605VpgbrVwGB8GIMkes/y+2dKt7UNykgSzWkKuDIGAPJx+uBxokVxRBZptUkklTiCJgTkYAiRz40DUeq5Y0g6KVMXW3xHLMB2EmfpPGJ8ndRouI7Woyf8ASi9mxdgKZyWPPbzaPJ/TfaV/lWmb2vLs1qgFmIyQcgC0KRxhcaDpwqWKoIAGT4MTjPn3mND1sEtyDNyk5IIjBjGYNseMRzrNb0K9jre9QuUhDE8AyQYW4pLHJOPq9s6ATcLSI+Yk4aplnObjElTKgm3j3HnQZupLJIBJBBazKQZEMCCwMAMPAPngPq7G1UZWHaCLfB5MwOMsY8R41fHwhhdcpXz9DCSzSYFwkhuJggfcTpFWEMWQmGcEjm3z58HnOtqnUTAGVaApLDEKqII/i/vE+50HU3tz5UCRxkASwk88kmZ1cYUONhW5qBRRAaTfn8k3Y4H21tW6gSXQQKZgnPHLD6f4Z/ppRvqmKYVmMMSD6yfEenH66/U6oCOZAOZBnOYleRI9TquJTCN/WNRbpuBEkSfuB+eQef6aUVOospIhMf4F/wAxpg1QWHnuA8YgcRjj6v0P30v/AGn0qEe0ataA9BrbmmlE0pAIJXIJIm2SWEyFJb6cExgcn4+7tWqpSm1Nu8KQpNO8Fu1mUGQxOfSBoHdqVqQrGGVTnx7CIET7YAA8To7c2UqUopwVukgzN+AYuUSDiTz7DXmpJL/uyLEZ2TXVD9FpN0EW8wQIuwDHdMZHONNOnUYDEqxFIywTLIsjuYwPBKgSCSuedddX2JogQw/eWhoUCZJfMyfqg4jjS/pnUR+8uQMVUMpMYIIXwOIPseM607joToZ7jcmlUdTBJIgjN1wkGJiCvtEmOdUVXeB6VN6ghnBYlYEtIGIB7j2mftyARpHsKyVqdP5iklWIBDDAADxBUgyzMczzosOhpC9L4ZiO6IVSQVAGIY5J++sssKqX2Ip+r9SqbhEVyt602JKZIAk9yn+IxlI8A6UbmrSCutKAyK1o9P4gO4EhpBGYmAfTU90vf1EeqgYgJABH1ZIBk+SQ5BPn20dseuEOKZUEK90zDMPCMf4gMwWBIk6UlJ7ZQ76TSl73IDpcJWLVlAVJgH+8MzPI50m6nsZuf5lOmCCDe8HujuA4MiZ/+uZ1nuOtOHalT7RNonOCOTgAkxngE5idfqLCIIBECQQCDJYnkT6QZJETPETjXGfLwS2ddU+UlSozVIvIaEIMEgG0/wDlEeqicnQlShTC2U3Urgu7EKxHooUk88zByB4M/uo1gaDMyhgHXBPINxif5caUD6nAnsJAzziZ16EMil4FYXuNuC8tVphcn6ypM3ei44z7Hxg6b73bbhXKqgNwl2uClTCkQpYEJ2KIGBnyY1O/Fny0q0y9MuXUOe60ZBxgTzkmf00NR6/XquKbP+7a1bI7QqjtUTm0CMTmM6uWJPo0od7ipWkM0qEbtKUyAe4FYYkRbLcywjM6X9X2iPuGqPMmLh5OIn1yVP6616T1F1LCQyBWYo4DBrfHHnOTOhOs/EW4oV3SlU+WMGUAUmQTkjJznnwNZxguXpYgr4d+FlqVGfutCtAtaB2zJI57iosHcZMHGqv4d+AAzk1G+UgObsX98RybREieZAxydT3w516tYy3fWqsYCkdjiJDAyxMyZyMRpzsusVHAU22i5oIOSbpJgiSLTHpI5tGsMym5UgC+sdEKw1F6fy3Zg5uEAhjIIRez1tAxMQeSgq9ALAqlQlgnai0gAYJJAdm7yUBkqObYHp0d8woip5ZiTBI9FxBgcDMT76BqdcqBjBGJI5xm4xBESQf1Os4pomwbebp6Z+VUDCJi67EDtHOPx6jR2x6gUCss4zAkEEi4AMOMDBn9DjXPxahX5Lhsuh8D+ErH5ycxpJtdwQB5n+XP+ZnW9clYFLS3IL4dgpyQ6guD55JDHA++v1WrUpuJJloNwD8sMEiWkZGf5aUgEEQx7lBP2iY+06MO6NihgCBwAIg4YEHwQSPvGnfgSChvQwe76wAbQcgyIPbMqwnIxBXQtXdQtwkN/LmDkZPp451+FYGBBmJmckdxI48mTj1OgR1BjCmO4wTicgevoD/LWnHf0UkbU+phwCwXEyxYG6TJ4GO7/PyddLXUIa7Uw0GFucgOWJkFT3MloORwWIzpD1GhY5tJABP5tYwSOJ/Gupeq7X1GJFpmSRDAEiDPr9vbWnBDCdxulBMABGLWXgm0SQ2J/nGSNBbvbkEgZKhZIHaPP6kCfTkc6P6jRDUTuDGAVsAAGCFntAH8UgAYI99YGpiogwHbJnMBoj7SwP8A2++qTCxZQqEEMIlTMQMczI9NaGqMi3kSIIxmeTmIk4z+mjaHTkNNGaSR8yIMcTA+0qf/ANjpWm47pVQvtJI9PJ007A+NULPE4z59PT9T95PrrN3yZInzIzooVRb9P6cR6GZJ49dD1941xyf10DP/2Q=="/>
          <p:cNvSpPr>
            <a:spLocks noChangeAspect="1" noChangeArrowheads="1"/>
          </p:cNvSpPr>
          <p:nvPr/>
        </p:nvSpPr>
        <p:spPr bwMode="auto">
          <a:xfrm>
            <a:off x="120650" y="-10112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9702" name="Picture 6" descr="http://www.linternaute.com/nature-animaux/animaux-sauvages/dossier/animaux-danger/images/eleph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64" y="3595709"/>
            <a:ext cx="4095750" cy="2905125"/>
          </a:xfrm>
          <a:prstGeom prst="rect">
            <a:avLst/>
          </a:prstGeom>
          <a:noFill/>
        </p:spPr>
      </p:pic>
      <p:sp>
        <p:nvSpPr>
          <p:cNvPr id="18" name="Flèche droite 17"/>
          <p:cNvSpPr/>
          <p:nvPr/>
        </p:nvSpPr>
        <p:spPr>
          <a:xfrm rot="3339878">
            <a:off x="1490095" y="4358645"/>
            <a:ext cx="1071570" cy="7143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 rot="3171982">
            <a:off x="1534794" y="4440383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750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croissanc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 d’une 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86085"/>
            <a:ext cx="8229600" cy="1185857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CH" sz="6000" b="1" strike="sngStrike" dirty="0">
                <a:latin typeface="Times New Roman" pitchFamily="18" charset="0"/>
                <a:cs typeface="Times New Roman" pitchFamily="18" charset="0"/>
              </a:rPr>
              <a:t>Croissance infinie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0BF2-1AB6-4902-80E6-43535A2746EB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  <p:sp>
        <p:nvSpPr>
          <p:cNvPr id="29698" name="AutoShape 2" descr="data:image/jpg;base64,/9j/4AAQSkZJRgABAQAAAQABAAD/2wCEAAkGBhQSERUTExQWFRUVGBwaGBgXGBoeGhgiHxodGhoeHB8YHyYgGhwjHBwYIS8gJCcpLS0sGx4xODEqNSYrLCkBCQoKDgwOGg8PGikkHyQpLCwsLCwsKSksKSwsLCwsKSwpKSksLCksLCkpKSwsLCwsLCwsLCwsLCksKSwsLCwsLP/AABEIAL0BCwMBIgACEQEDEQH/xAAcAAADAQEBAQEBAAAAAAAAAAAEBQYDAgcBAAj/xAA+EAACAQMDAwIFAQUHBAICAwABAhEDEiEABDEFIkFRYQYTMnGBkRQjQqGxB1JiwdHh8DOCovEVcnOSFiRT/8QAGgEAAwEBAQEAAAAAAAAAAAAAAAECAwQFBv/EACYRAAICAgIBBAIDAQAAAAAAAAABAhEDIRIxQSIyUWEEE5Gh4XH/2gAMAwEAAhEDEQA/AFlesm5Uq4S0euCW5xAkHET7/ouobc7YqwvemjF0pz3HErJI+kEyTHAAjzp/T6SCgqU2NOoFkhisOCoB4/hPMZMHk6x2O6DVr2hSgJKgGB3ePbIPP6zGuSMkl6egR92PVj/1Kbgh4kmJAUERHLEnwOdftrtFf51QXU2LMBOQoJkQvlpYx47jHGgd5040KrVKIBRipqUzggQJKCJESYiY/oz6WfmCm9MCXUECcAqADeG4a0nGIPGdKlVroRMfE+/ANpAHyzyo8cR+Bgz6AaE2+4XvW3BW5SD68kx7An8aO69001K1SmRBqqpDHhDbMSYAudbZ/TUx0qs57LrAvDQDyDmfSI/XXXGq0MvEqqtNalhUVBN6ntMR/PnPvr9X2hq1haRavJz2s2FAI5MZ1z0jcIdtTD2tBdCBggCShYehMd3kYOc6bdO2hWmLsOxV2B5AkBT6f+9YqNbJoV1dubHYsCRdIniDJPiNL+ldVpNV+X3szZULyMzwfFs/nGqra0TFRCOy8gvAkYA7vYRxyZ15VU3LirFMw4bBVQI8SDyP+e+qcF2NItfh4H9sq3FiVVrC8xk/VGZNpIgeTqzp7Db0gfmQS1Kc1JhoBggRMemdQ/TqD0d7TpuJMhWF0TMEi7wCOdem1V260qgZUgglYIFzEfUPPPk4jXH+Td6ELKmwvqAtRCU8BVIExm24EZxkA+CJ1ztalPmmqSr4cKoYZyOIHHoY5+1D+2gqrgBlVRJC8/wz6Aemk/Q9vSqfPFJSCrnJE5MGDOPXOueLvvwKgnZ/EBaFZStRzaqmbXEA3IxyZzz/AD1v1CkpYrcR5IWYA9BbwSTiSIz51xRNVhlQypESQtpzkeAeMj7xxAW92jstrMe2CYHcD9o58Tzk++nW9Eth2621O5QF5ECTmAMAqO4gEzGfJwdB1FL4bgTHdEiJzBzETHsBrbeVQxYESF9bZGIIPmfU4HjMaFqO4IgZAkAKOPAJnJJzER2+I1UYti7F9TasaokkAEwQpJeMyMRxIz6HRm5qSpg2lQR25ZoWJxweeAf0jWVR6jWqpYdxmIIMDtI8GPYg+dLK1dbgO4AtBCiS3nJmck85if104PwFB9DcSbVXBOQMMQAZIUySYxGeTpa4W9mMUxkXSQZXkBRgsTj0+oax6hU7ickKLgCAeAFxbkwSPPnS/cVWqyzCUETBUMCDiPpJI4Mwe08edYY2gQXXcFiklmLkAiTHjiZ98E+fbRvSv3V6sQWa0wBhvKwY+mOP050s21JwREk/UTUcyPPb8ufJOZn9dZipXSqWWkHJ7gt2VHOLgJQkiI8mdXOKqrGVS7UvTYfLJVTnuBMQDg3Hx5+85jQ26q20+1QFkYACmYAGY4GfWTxzoHpXWlZSoVwzA3SJb6QCoIFrAmCII4YmdftztmJH0XNJMRwGt7m4gHHbjBzrBRd0wPgrRfazAgQVYsDAk5BbMLBzGuK24tQlLQcCbjJgTJAZvQ9sQPXjQ+5rsrziT5MRyVM5kcjHP2Ghuo7SELl17VNoESYBjjE8efXHnW1ID7ta0gsJlQQO1oWQTkwV7uSCDA41MdQYvbdaEUABubszJgk+R9vvqr6UWCJdTaTe1oJkkqAbrVMxaPI9D6ajurl1JRJtCqowPX1BOSZPPkegjSFXQzbf7EkrYbkLYEd7cAgfVGSfBkgxMHSvcPURiGUjwAyrPPqIEj2/TnXo+66QFpKIIOACeEAgcTgZVfPIPjUxvumOaZPy8LPeQSJBggSO3+Ij1nVRmmDJypuJW1lSQ1wjk44keB3GOMj0E9XEcmlPPA851z1LZqACt0wAQ3rGSCoyD6EemhRsD/fH4H+2tUxnrQZq2GAaOVviC2BAMkgxd+s+msetVbGFSiqrVpELcvD25PgXAgjPPbrijtiKgCVENuZZYBLdrSZN2Mj7k6O2VWnhil63SYOWBYZY+6gdo/vHXIkk7XRRrRq/NT5rEehQEzzBHjumCfaNCbrpzUHavTE4Fy8KpHaI4NpuIj1g61potMh1VvlMxDjlhMgMOcgAEfcY40/+aNwttokJMgmD2yWkTAOGnPOs2+LXwKyE+KNyDWpVAVdVNNmIP1KsOJBHJDEETPjxOp3dbJae73CHEu4UKRbB9DnAkRrXd1WF23CyC4YCMiQwj7GYj20Z8RUiN+WC24BAAiOxJPOuuKrQ0GfCYvT5FSFJqgs5wVWMwT47T+dU9RTQw37ymcXDJH93jx7cY1OfCSq+4qU3WQ6EgExkETnPiffVH1qt8qkRk04Cm/kQPpEZMkYnjnUy99IDnZ9Vsaoqgli8lP4c4g+8jnUl0/oaDcJVbP7wOyn6bVaWz+oA850/6aLVaTa5JaAfyeeRH8WhV3opi54PiPqkHg8nmcffWeVu2kKwTru8NTdHcUgFliyznPAmcfjV5UalTWjVrd3aSUH04jEnk/0HjjXn3xVRtp02Um4sccYgH9denfC3R0tplrBeghRnuMMZkQCYHvjWWSSUU2A2+HeoK23jKWkiT6HKjPODoS/98aSK/wC8N7OQoD4g2wMAQJOmFQ00dghBYBL+IgmJPqYnUelY1d/WhgAWCpngLj8ca5lDltAUdaq9MN2wFNsAA+fA8mR/TSl6mZNRwzmFVQRB9SfI4wfH30/6ZWu7ZkTj/XOtKnRpgsy2/wCXOJ51cMUm9E8SHbeVKssZ+oqVutHpcYkQQMLHnnxoqr1EK60sliCZEEn+9HABmPcyQIg6J6x8HlqnzKW4qhuDFMmMzIKsDznzp1W+FPmUwGuuCgXrTVT9NsjBI88nXT+l/AcWTxpsFxhv4peSvkzH8RiSNLa2xqM1wtvIEJJM5xBA9SJxiI0+3PTDRW22sZOO2EUe/Nx9z+ulNLa3MpSGBiFWZ5FpkcHMSIMyMTqKcWKtitlqCVIACnljORjBz6AH0J9tcHcWKagpFWwUABF8juIc/wAUkEzkE41r1WjTVlJ4ukgGYEAII9o/Bnk51j13qJemVpu3ykaCJEEkvkLAItTHmS3jWsVaHRrt6lrCIIAEKYB448CZnOec+/O7q/ON5LNiDAGCBAJgyeD9X6ZyClYWh/qEiZORnEkYXHknR1OugBv7QTJNPxgm3OQCQBPsSZ1myTnrG2pQgZQtUE2Mck+ZcScznAjA9weenbg0CwJFZMrcoK5kLzHdMqScYxxOmFHbAK24pNYV+kdpB7hbiAzTJMgjgnQG+6DUJNQ3s6r8w0nJAYgSxIBCspRe3iBAN2nGXgqjSvuaNVnSmQuSbDg89to9BAEDAkc6G3O2UIYDOAFucgKSYxHngz5kDMcaK6n0bb7mnTqUwadaAbqZYMfqYK1xAgRmADpbVG4oL8wsleisXWKyv6kEQMZMwScTxnRab0FB3RqblI+lHBZguCFQg58ZBOLl9TjU7Up2vDMwUC49oQEQeYiMkYPMacdN6gKtHsxSLNORBJGT6iZMCIwOYnUd1CuHDC1SFBAIJ8k+BA885451rCIy9fqTMwqs0qRkYyLYnwFgy0AHPrA0N13qIqoFllx2paIf1A5ExcVxOB+OK/UJRAqx2DM+WjmQZnBxxGlDORJQFrYkYBPaACtvBH97+enxVgKd7tqyhl4HlWGRGRJwDyWjPrxqbO8jFxEYgHA1VdWql6ZYLa0gwDJEzgzJj1nU71LaMarR7cycwJyFzmdaxGj2AbdTgGFy1l0TwDyMEuT4PBHI1rSqUgoDQIWAQAMgAAOB/FPv665pPcJi0wwDyxE5MALgAkAzPtr8pGArF55YiJgGFEcZPkeJ8a4l9tgfqEfLCkkq4JfAAY+k4I7bsDOPYaC2++NGoEJJpMhVGki30U8ehH2P30xq1iiEgFmSSeGUgc/+J8HzOg67/MuUiQRfEyM8HAyLoP8ALVL4Yie2FP59dA0BmfFvcRDFjBMCDEY/XXPxLthS3q9ll9Myvi76S3oJKkx7HTP4a2wG6LNkCm1ojMlrYJEejay+OEBr7dhIEMpPnmfP/wBgftre/XX0UgLogN6OoYspLG3yLQWjnMA6rfiZVFNfld94wwMgzE85+mf11EdCZhuFQkL3gZ8w9v5jj86p624sX5bExSIKtE3KxgfgZH41b9yY2IeqVKdq02Rb2gB4zHrzOMDWK0an7P8ALACLSq2swt+Y0NiP4h4wPSdFda6dLywtVRAP5JkeGknjxpXU2wFWXLHzIBBHdcecZ9p550pJMBr1hTCfvC4MrkyV8QSBHjV38Mbo11plWQKiKvkEmADaBmeBJOc6886ntSQyoAqPDY5BHAPgauPga5aFOUdbbgSB5DAZ8zMiR/PXLnjcBIqnW2CyiSPqUiJEwDPp+nOdC9P6EPmNUCoA+QWQq08Spklh6GI9NPtn0hQFvALBmYAx2hj58TyNMNzWVDIgudLF+Nq5BRjsOk2KT/EcSRwP9dGDZricwMeg0J03q4rMwX6V8+vidfd71ABwv5k8D39vT/gnsjFRVIZu26IOBj1/20NuerBfJn2H+p1jv9/ABkyfHEf6fnUx1XcloY8fczP51SQx1uOtOykU2h/APn2zjUtuPiqqHBdUYqY7kUnn3GCTnHnRFLqOACp/7gM+3nWHUOk/NzTySOJEn7e/t5/GroDPdddDgm1GU4ZWRDH3kRz541idzRZO7bUG+9PHHtBBgAT7aQV2akSQfp5HrOM+vnQe/wCqxTNmASBznPEA/bRxQDV9nteaaGk05sYsp9QQ9xEggYPvB00TpNIqbJW4dpEHPgBoBi2Bk/8AbnMZQ3knnnPt/wAzprtOpVEYWsR/lrGeJSWhcUPqezrUblUYTIhQfQnJkDlsx7a06hRYqYBZ7gcpIUQMkqPQYz/LW+w66jgfMpwQIJUn8sc5+3mNECg5pvB7SDJXA4AJgYuJBn09tcUlxfFi4kruKjUcBLafMARmfMTP+vjGl243dyuVZrp7liW9ZyMcADIORq9r9FFVjJVoFmD9OOceeM+5iPPmnxl0dKIqvSdrqVQIDyGDSM+4AWP1OtMdXQ3CgcbWvtEd6bgU6ptqBChW4gkWtiRzJWRgZyNIOovbVmQZGARkYjMHV3uP2ert6IVr4pnvg5JCrkXG1Q1zTiY8AjUnS2KSadQksk2MYBIJiSBMifUj15zrdNXskf8ARAzUEYwAADB8SMH9Me864r0SajKk3NmCCfSPvrXp+4t2yJCraAqn+IwsE4lY5JbPjjWvTNw5c9x5xHmOYwD+Y86E7K0xB1LosvABD1Ssm2QxHpwZPt66U9RpBqrm5vqPNs/mDGqH4nS9VMusORMxJiInziPPjU7V3+zuN1FnMnuuic4wrQMemmrZNHquz2tFA6qXdXtIIgWnBcgMJaGMRxBxnA/JRRWZqcWkRe0yhLkdygcwfPg6N6LvDTcq95ZlZSQJAEygyCgBwMkRI193XSaTUmKFA4Aa9mMNH1ILeBIMggkduPOuD9lOnY6M6K3jtimGQwcWxgc8iYxj0nmNY9V6CKZIoq8iAmCbyDbC/VJmTPGNNum16qXBiO4AKWOIGJHrIP8ALWqbwVaBNJBcrZBA7bZ+mRD8lgTAx/DyM55JQkvgdEJtNvVoFnZatOCy3MAMkXGQeRBEkesc67+M3UU6T8Q7AYxlTx7SsRnjVV0hXrU7nNSopJDU7pLlbQVq2iBkMAfKxxIOl/x90S3ZFgpZ1ZCYS2SHtYqqki0LOPSD51vHOnkSCjzOpuSNy5JIDMfE+Zx6QdXvXaBhCDaWlWNuAAwgkicSY/I1CuwvcLOCSQRmCBH6Sf01aUtidzTo2qSxamAZMEAEvBHjIxj6ddrfTBhu/wBoUWm9t0/34aWnuMHiDPoNIq6AODU75cWwD3Hkm0H1jOqHfuVqAOSR6XRdEqZHgyDj76S9YYCsjpEqwILmAIbg/wBeNY22xIYDp5Y01Q3M+AAAWk+xOJ98QNeifDHwf+zKalZ76rQWMAKkDC0xwI8tyfbQX9n20V0O8cdzdqYgAQLiBzz2yc4PE6d/E2/+Wtsxif8A3q8caWxpG1TqKhuQBPE/19T7aT7nfSzerBrQfAUgE+0kx+Drz/qnWXDX3Ewcc8yP8pOnvRupDdb9HLRSWje5JzhlFv5cj8a1KLbpO3O3oyQWqPwqgT7c4HM8/rrfZdJFwerBfkKPpB9T5dhP1HjwBpX/APPCvVVQxtJyByR6T7zn7gSLjplvfiCnRBLeB6jA8SThRHrk+AdVRJ11ixYJAYni44H/AD21M7tktLERHj1/5+NfuqdQd5eoRSVpglQJxBCirDmOCSiD7HU9uuqADFZCuIvrUjjjIVojHrqkMZftSn0Hp/waW1t4yEwRH5/lH/POgzvJ4H5ptcP/ANROPsdCbncEgmQZ4zyP9tMRt1xae4AcStQDuz9XiSD5GM8kc6htxcKhpmREEfzE/iDqg2+5ioGLZmCMZnj+eh+pbAPWWov0mVOcgg59/wDh0AjLabZgxFzecjjn00xWnHjWtJTAgj3Ij+Wtv2fE+fONSUcDdHIEEj11XdF+Iken8iCtUkCzlSuASmP5EmJnPiPekPJA/lrGq7KZkyuQfI8/kajJjU+xXR6Bu6v1WH6gIGMAHJkR7cDxqE+NtuW27shvDFDnkdx4APcYFuJ096R1epUpByiqFD3ckY4Ylv4ePsFJ1PfFNWr2srWfMdChjuxdDGR2ycxjkTwdcii4y0G+znpPw1SbbU2AKsVGUY0yQSZuOZnJiDHtGJP4l2TpuLVeQTKOYlxxJ95nH21fU2CLTp3XeMREIO4Fh9JDciIGRnnUL8aMf29mWT3gkn+8YMT+ZMa2jK3sXYZ0jrRpor1qJVCSnzlMjgggrxPHMaof/wCM06wv29drlutam0gGJNy8xgTOiPgikG29VSBHzHH+CGjIUjuEev8Ae183nwBWpua2yJpuAWsJhD5AH93ECMjjSc0nRaRDfFm83HzBR3IW6muGUfUDmfQ8Zx41LV2JYmfP21S/E/Wqtaog3FEU6ydolSLgTMkHyCCJHMnSarSUsSbQSZi6P5eNbR6JZ/SDBFBABNsqBIUEgBpMm58iIkyJjmAU9PbgFQaaTJZIE9wAU48wYmTPrzpP0ha6kqGMgEnAsGbiO2LpLzOCIIzr6u3FX5jVGNNiLC0rY9rGOPPjJk3ERg6+a5bpvRNgPVdoaSmoisy4wLQRABOJ4iOByf1adOqJWCmiAEUHsIUEmATcp5HI4Mwftrbb7FqSA01Fyr9IYEXFhEji4ZX8DJIGttskhWFK1mEYOABkSBFwwpI9o8HWzzJrjdvx/owHbU7GqlPmU3eoKlSVPyzdm0G0oDM8Se9pmIGfUuombwYCnuE3AKSD6GRh47SfGQSCwNKHLutgIF3BJEBWJUCFIVYkkkggEGAFC6jSpVFqJSgsw7AwlATJErBgT7GA3iSNZ3c02Nnjm2Ks5MmDIF3kSfTAhYOPIOrT4b3COm1SQIclvWFMEqPsJHvOpPrWwenuHLItNrrhSVpFK4Xfb1gePbA0/wDgmofmhSLlUMVBPFwYgA+pM+2Dr39OIUUQoDcMB2yCwNRjmJJEcyxMn7nSD4ppgCmGGA0EjnBJ/M8arKfR3+cVpoV7pJOIAKyZ4EGRwePcnS3qPS/mVaKP2h3Ft4YXreoMGOe4DIEnz64xlToF2ehfDtP5e2o0jFyU1BtxLlZeB/8AYk6nvibdk1HzIBgegjH9Z/XTXcb9r2FL/qVXhcfSCTJ+/AnwBpRvKSswpUu8+Wn/AJ766hiAbIv4n9P9tfaXTnPz1RbbKR5gTDKeZifpMyODq16b0RUALAT6H/fQPxC4p06noy2k+syD44mNAEZ8O9SalVdru4CxSoDZLZIHDEU7rRwTZ66rdqxCGs7qgVbvmYYrJhirNIJJMAjL/USAy2+c9F6aaXzc3BqiMo/uEmD/AJD2t1avVVFo/NQvAUUaCDNWrE3Ff7lMGFHktUPgnVsk63HVqbm5aFV5EB8F2A8tUqhi3g9qhQPJGlm66oszUFakTiW+Y688SjFPbI0W/VN/UMCslIEyFpB6h4uyafoDkljOOedL941ZT31abtn/AK1NkOMHuz6Acj+umkBxW29NkuUowwQVAEGDkYBB9x+hnSmpcx8lQSc+fHP9ecgcxJaUlW8D5fyqjceVqjzaww/nBzHB1nS20GI5/wCR/vqhEntOnA7g12JuuIg8D7fjGmdPcCpVaMqGB/NoH6YOges02Ss6Awghh65yf5SNa9DS1e2IAzjn/k/y0hlIAQRxEcen+uuae5gm/M+R4/pr5SqXLJxH/P66xrrOPvoKN9xRDCR4/npfWxAIkeJPHtrpKpUGP4eROCNfjWQjDc+D/loEyh+CdyKpNBoFkuq+aknIPiEMkz6j019/tT2v/wDXDWKbDTYqZtguwzwWGc5GlXwVVRN/SL8dwBxEmmwHOJnH6apf7RWoNRqyAOymnbBm5wcETmFbxwG9QdcWV8ZotP0k/svltQ21QrTR7TeYWIJtCgcDI8mI1L9b3q/tIZEVrYWxgPAVZkgpmGOZALHGnWzpA06dIr+6VmUEj+80gSMkaW/FrUv2zcG1ALzGSqgmIEBSBxM+p58aUPcZS6K7+zGktTbVjbb++ZYmRkLIB4PGSMd2PTVfvNyqvaxPdkf3YMAAk8Hj9Brzr4S6k6UmRDaVf5i2zbBAHddLXHHaMas63VKRpCrWYBVHaCJIMc8YmAfHP41lkvkzeMlR55/bJVS/bkWh0Z5gyY7SPOADMY5OvKmY69S/tWJrVaNKkqsqg1C4ie4DLRJiF5Prry+pRKkgjgxrqwexWZzez+kqPXknIKZABkQbZlcRAbOBHngTrqpuQwNqhVWScCYB5yDaApDAxMHiYBUbTpah7kkNIb5d62t2kSS4klwhNvvBEiNdLtVup3h3ZlKKYsByLSoQ8AzxA9mxrxHhXbMw6o6uPlU3KVbg0MQpYGY5i44kSTOPFuitvu/ljJxGDLN5BySciFOfce2sDsqYcIbUMFYBPbN0AMDDe10sO7RVR7NvNQu4HpTEjyB/h4nHBBOdYykqSSGMNtXWqjWgMSpANv08NHieZB5MffU9XpvczUVdWQgVAQGRvqLgF8CFu9grTOSp+7bf3XKAabpGFtW+MAXTjDHP2x26F6v1Gym7KKtW4uFa9iaa5ChbuOUErPLZMAL0YFFqmtjuyS+JusUarptwP3yOqVKi/Qwg2gHlgsxd2z4GjPgbeujkgX2USApAYABpODwuTMeD+s31nqTCrfUseqGpzKjFvaLTAImII/lOdP8A4GqLT3RtIQlWuBE4m4ggciLcex16ziowpApHp+zZEWq7gM5YsyAhSykK3BiV7uCAMNPOkPWt5dvdqQLV+Yv5vqhpmcyZwRx7kjXFGq7VGUdwtCkrw8IoVZbkgEkjzMcDAHxNuLfkVIkrBkMCWaQ4BcHIUIAInBB9RrCPuRTKXa0SQ7yATcAx8cLj2EHRfw7taYIC58lvzmPzH89IKoNQqA2HEsQTERCgfksfsg1unWvlUq9RBCooSn7ziceSZOu4B/vepKapAJhTGPb/AFz+mlvXt9TcWnIIIiYPB/3P40g6bvGKFuYUMSTgDxz5OT/2jwdD73dFrfUkeYEEiQfXj18aQye6JVK7wUTJW9Xjm4Krn8gm051b/NVSx+V86vUBSmhMKtGkbLnJ+mmzKWK/xs4EGACi+FenrU3ZrGP3Ytpx5Z1aSPYKrEf4inqdVa3U3cIqM7OGZnBNKiidlG6CC5LKSiA5LOxgsNWQBDZbmrThq9WJizaoRSWAotEfUAWXiAbXj1IO72+4ozbVqAG8RVRWkBoM2G4DOSJBM86LrupK1K9S5lYWipuFpEAkNhKWKYgQATI8nIhXWsBJQuoggkVRUVjkmL1yDIwP/VoGC7qtcSKiAB8kKQ1NzliQV+hxMgxOt0nE9wnzz7euf99Ybmsc3NzkFcXAXZgcMPGPbOuXrlRMxlZjjnHnIMggexGqEZdf6IalO9MsqkEDll5/UAk/0nxPdNNq85P+edUO137Bwv8ACYgeh+oED+X40l3tMU6rrxDGP6/jnUsYau47f+ffXIqXCOG9PX20F8zB88Efz9ONYbljiJuXiODHp7j30hne43xR5iVYEN7eJ/Gu1VWHOORHnyRris82ORnIIH6GPuM612u1LLYgkg+MkRn0xyDHjT15Ewjo9YpWVkOUMri4T9vsdUPVCXf5hph1qESFAAiScRKg/USZkAY1N7ZQlZkkh0GacQGlZJk4nEAR/rqt29Fii0xTC3LCy4v5k2iQfpzbOR764szTkmiH8Crdj91bB7m7WJnu+qDE3DBPg51Ndc27ftlUgK6uBJ4J7JIUZOYP29dP2oN801C7YYgvcpAJEr9DHuhWHAETnUp12jUNckfMZUVrZkBoCg2+PX8aMa2O70Otp1EqKh+gOQMGIEDMT+eBBPA0S25DKrnxxLRj/uOTngf5aS/D9dPlVLVtaQACTJaAYnPtwOBiIxvX369quuRBPccYzxz6gyI99U1spaFe/wBo9bcSlREUgKQGhioBLEjgqAGmSONKK3T6iG1GNRQBDKVCmQCYnJAMifMT50Z1SldWJFygDCm6JEYjx6ySQfzoylUAEVKy3jDTRuIIMRPmONaXXRLZ6PQ2VjXE22sQ4mAxBIaDJKGZ7vU5OCAVs6ro0in3DuYOpLIWIEZBK3GWkEhc4xcev2xnp9puVAS5SAZuAFwWMWhcj/FkQRos0nd1ZWVLmKsJEwY8lQSA0yPMgCIx5NOrl5/opK0L2olaoqC6WZbgRKqCRBIIljkxz6/ZtueoU2pm5AJIuZDaQMcD+LBXnmePGle6NQOFOYIyiNmF5TyjcsFJ/h5IWRzv9ygbuBBcMMBjAItEmO6DzA/Sdcai+QugvY7IM1Q2qGF0CTk2FVgviyCD5JlYiNKt3ua371QsKqi53AA+oSyrazErcsie0PmTgtKe6YoVkBBMYJC5xEwACQBafUj0OtN38t6VpArCRJYkFskLyBmIMTnz5GtIZYwnbQI893r1qtT5NOoXVirikVAPhVKmO9R9wRd9PnVN8M/AFRat7vTpKqkCCSTIHCtBC558kYkEEuth8NU0ZYkoY7SQZElwpJ5EmfwsfSCzSvvKYWAIUlSSqsQeBHueP5jB11Zvzb1jA6fo1NERDeFQQIt7sQSwSDcxESDMzHMam+sdNo7lbUZkqqGdVJ7bSWLKA8GMFgceCY4D/qbMaDAM5JAAUNBABz3CCYAYnJ4PtM3/APHiqSCr3ACJQwF+lbefPkHSwyk/U3Q2abtyu3UpIvKoJ8FoHP8AhS8f940u+I+ozRSigMTfAnjIUGPFoJgZN350922w7TcQWRmUTjLQQYOBnJP+EeAdT28qhyxHFpM+ILLTpgf9qt75nxr1oO0hhu63Ap7UGAWYoD6TE/0A/A0D1KsqqqkgQgJnnu5j9fGvnX3D/JpiAGYkn/tAWfsA2gOs1vm1HMGCuM+BFojwIA9zE4nVJANvhPcBaNV8H5dS6IMEfLWAD9w2PMtxp/1OqahVSpr1GK3U1C2LBKMzXC0klTTQG4D5ZcKSNR2w62u22ppuIFeocgjuACKy+SMTE+GaJjDOr1NjQpq1dKQqIzG0fvKpdmVgLQzKCJQKsHtJLKCAzAYdV6liz5lJu4xTRXIxiS1oDEWgSVM+ym0JXbumyz/8YYCJIkqY5k8rxGdLkCW/9Oo0wAVWrb6mJaSJnxJ9takBBhqizkTd7f8A+nMcYIPvq0ibNd25In7cf1Hpkfy9tKqm/F6gk2sCpnIkcH9SRoytW7TJAIBn3x6HjMTPmMwZ1Ab/AK43zOw/SzR7y0xptgekbFXcsKNGpVKi5jTWbRE5nAgzAmdJNxvBVrCoJteCJEciDP5GnX9knWy1Ftu2TWqlpPm0A/nI49hoT4m6SaG8dBhfqUcYc3/+LSv4GoTsoEq0wJIb054ByNB1GLOBBHI58mMj7+mtbJLAT4Uj/X9f66323bWAJthypaP7pI88Swj+uhypAFdL2F6WvbmSoDd8DifQT6Gc6tKKU6ChAoVgCQEEljnJ8sfv6+NK9hu0UmVAFme0zzdk+OYx6DTDfKpUMlLsJksIBGY5i71wPB415mXK5PfRDtEstMnqNZojtAUgntMAceRkg+5XPq86zsqiUQqsjmLmZUIMCR+AJ49x6jU70Hd/M+YbRN31yZaBYMYMctBJ48cHrdb9osZgLRIxznCY+oZmI++tnG6C2fdxTa0wvA4JMDH2EiR5xM40H1CnDMQSxhSP8QIkG70/rOua++BUKFInm48H1x5H3/OstxuLG7IYYIlQQSfEGQQDxjHI1cVQloH2m2ZFZmwfqkYmAZEExySv419bZsxDhTAEu0eCbZz+knE6F3LkK31BcYgXZ5j0kTGD5nXdSFpU7biS0OjU1wtxKk1FyeYEx9JHEa1+ykDbqubvsuZPETgZGJmIzx6aVk1mytMkHgjAP2AOmvXdndYQGyO2whvyRPoTgGc51gwpDBYT7sZ/ONC60T0etjqBquTUUzJURJPPkKcuT/FHHqQNbUkCAIx+pTabmBUyLby4C1DnNsQWA4IhPtTZVdVJZJDUlMFipAODkkQAcggQ2cHXVffGTbJU9oP1E5zwcH14xaSIxry/VxaK5NDv9vqPWtDIwe0hZORwSCwz2kZn1iSI13uduKgJYpTphsuivMqScscQCM4MgiQOdJCyEoyKVJVyRfADR5UfUVYuAFILEgEZOtttsvnUbb1V8zP0kmeSCRaSPqk+SRgEcsU0/gLPz9KAuRyFLCFDXAjBPcccHgTi2Bnj9vMoJYl7QSoIIAEmTmLjddg4gHMweai1q1Rf3l3yqaKQYMSqkANkdxMTPJUiRB0XXSnUpL8+qUY97AyLvwVgFmJMxGTzEi3SlvZKQNR6+oULUZmYKb2hgDnsxAjtzZkEhc+jmlUvW4lSrkRHiVYCIXAJBIgQCeG50soQ9JmXMOouOLuGQYEE4OZy0wDJOiNg7rUCrTlbnugkjukqoBW4QW5K9tx4jKlBXcVSCw7f76Rb8riAEUYHoWBj6RJ9xBPoM97vgaZUBkBIAVGKmIJyrRAgH048a03zlVYhRe1QMw/iNq2i4wRPylUmIgMYgaU9R6kvyxeXou0EsDlBLXAlCRBCkTEAPkgCB04YqekUFbTbqVNRSRRKAOGYEmD2z3zcbsDOCPEamOpbylUwCRTADDAEkEmyF4ElZJzzxoD4f+ImSv8AIRFeizKA5EySVAmIgGOFP8IA5gC9XJSvURsA5EjgyRzx3CIjXpYoOK2NB3Ud4r06NrBitHugiVYiIPnGfHnXfUl7pA8CfzAH8tR9SvZI/wBfB59/99VHxh1U0qhZVDK4DWkkFZgiIHA99bdAVXwIw3O8oo4vFFXe0xaoUKiOLbQGyB3BjycY0P1jZ/IpN8mk1pLUy6WLA+Y/bcQ78XC1QohmktB0T/YrvhUpbvclLSiquTM4Z28Y4XSj4urCyiSFZmpqSpViVu7iJSqYEn+4vE51CSTpDED7q6QzVVEmSztHpBinA/prWnuMdtQsCI4VufUrDD/bQQ3MjBYEYaD8xfWP74H55xrl3HMqffz+MAnI4zrVEmfxJ1IU6BiAzQBHGeSPsJxAiV1DUXIIiJ9xpx16s1aoEUTYJPt9z4AEc8aARUQAyGbnzEZx+eJ99SxlT8Gb1adagDIIfnEZzj016J/bLtyn7M6gBu9GMehDrHt3H9deJdN3BFam0xa4I9sg/wCWvbv7bN2L9tSR5K3OYOV+lBMesTqN2NdbF6UadSnTVpVgFdCkekYEgHJkzEz6TI/UOlrRZArSVn6oEio04gsDBIbJyJ9tadM3iUdp82oLyAywqny2AScCYk4iBEmY192vTWrrUqO95ku9wMKRkAGJ+gyCIjPprkuv5JMtnVerasd7U2k/SSc+WgCQBx6/Yac1JKfMyjUxJB44g3GBCkjmMSNLej71TTtcQA7AQhgtGCQuHjuJk8gRIzpv1bas9ACooaKbMy+wTCZ/iNp4yZYZ1nLbDskF36KW7VUgqJGQbZBg8YYNmSII1lvWV3kACDPPnP6/eY1lsqF1Mi2QpKyOQTxjE8HwM86z/ZCga4mCuZjPt5M5/OulIOmcVGMT4HOO3iQM/rrLaJIeoysQLQsEBRMtnzwDge2mfUtiflUlPa5BNrm1gTE3A5XERcATBzAnQ70gNuaR7iJkj1ODk+0xGJjmCdNMQjrG95GQAFwMRkiJOIz+g9dF7NzTBC2nlgbhcvu0AycSF5Eg/wAWtRREDtGJnJzIiYPP/vnQK7k03qU1C96Hxgg4/BEHjPjWl2tCAusNVAV2nkgOAAo4OI9o9NKP2xzyZ086wjoB3KxkCIHhIB9Ij/nOp16hJPjVLopHsG035qUlYMgPYDbILG1gJHgBQQQBAkHmJ66fvASFYn5d4V8KARM58XHGR6+dLugdXVaTIABMjjIBDXSwMjusJ9LhHGdjQgOoQlD5LAFSVMZYwIksBGceuvK4XLiiLsPqb6mqrYFYpgOGk5uEkERB5jBAIyYED7l7WV1ZgwlHmIPi2Vbvn+JpjiB6pt3t6lVBayE05RgtQQbRjt+xMRMkHydNOnbgWPTYqtVYBJ7i5VmC8ngDyeZOp4cd0MouhbMBx8yqWRmZ2CsFEhVEECWbgggYF1sEKTorru5CteGAVFVUF9NVudlVWOQAi/UB9QEYAWdc/CNAfstRAUvbIuMrkgL9zKjngZyc6T72mlUQQbSRTVJIF+cAScFvHmZMzOm5Lk/spvRt/wDKCpSRkqGoQCWliGNs3ACYMEKAAOCZ13tt/aTUFQAwxIkhiVHm8gZDEDk8zjOllPaFaTKiqgJJYcyVkAGAcCGBgjNp7iAddVdhDOopq2LwtRnKqApDpK29gkZMkMp8HS/XF+dEh/8A8iXCVfl/MLHObVAIxMkKBxLAm6Rnka/bqmK6/Mp2MoewkOVUk5cF2AZyO36GABcEZLDQQ2tb5ym2l8u5pV8U6bBRcyoG7o/hIB58TAPLqe66XpwCxEhwAACrMBCyQ1iRheMiaj+vG7j2OwXrfSkobulSobcEXl7vmVQVhw/cC3cwSTa+Y9AY1l/aB0umpqmLqlRUamQygB73DciCsAZJyYyM6d0t3cLwWYAAzUF0ESAF8BrAbiZkA+khB8Vbkv2qWU0WDpUBU2ioEYEMshh8yCp5k8yDPTjyuTr4KTPPdyxuNOorJVU2srghjHqDkNB8jVf1qmam3ouck0aR/Wknj76h/iZWTcGXZ2ESzckgDzkMMcgmfU8m929f5uxouDH7oIYxlAqCT4kjgZMa7LvYGHwR8YNtNrudlTpNUq7lgtOIgEoUM5Bn6SPzoLq/xA1ZaV31rTVDkj6Rbg8RgGDAk8DTr4T6Um1Sp1CoIgFduMAzBDVI9AOwe5bmBqJ3m6uckYk4A48xHggTxqkvIBorknPPjMNjx7/qBr5u91apkmPIbP8AKNLG3EQB/t/nolNo1UBbCEc23KvmRAEck/Y6baiAvVhUEGqoUtlVkTjE3DuafJ/loLd9PKNEj8kD+Wvq9Pf5llrTyBGY5B/TOmHUOkVmMimzQ5pkrkXZEA+Tg8emoEKlpe/6aotg1xBLE4j7enP20n2tPxHHg6a9PTgfjB4xrRILHm73VlIGGbmIwonAPnJiOB48wNUnwhuwyGiXIaoOCTmAysLuCMpMCQQfGkq1ANvVWSCVBHiCCMj2i78gemjPhffr8umsm2maguUdzAw8HzAJY/nXJnQhpTVhvaUOSCyscQciQQB9XaQMRGOcgMfiXqrBqlF2gkYaMCVw4A9rjEemkWw2LLuF3BNxukD+LM4gSFvYKDOAGciSNOPinas8VAszBwTEBQxYTMoBMn0AGoVNotbQo+HgtlNXuMquRMLBhViCT28wMT+h/XdirUQQoINS1Y8wIYxAiZBgjmOdb/D/AMOPDVG7DHCwGcZYqMyLgSDgQPM40L1LctSrVCuKYJVbCYkBWBDDj3AyBHrpt7BI42y02VVNO226Cx4YQcoZj19W9fGkj7Ey1xYFpxksoERg8epHuPTW+y3Cio6q3aoKpI9rogeTeMnOMzr8tUgsGdSQwktwpIbkj1j/AMdJWmT5Pw2gAYlG7FGWa08+BHcSAwgjU7S2pqb0rBBwIM4JiJBE4LE6pGd1HexMyzFIuVRJPus4B+x9NKejxzEuahLHLMwJEKDBjAYTnlTq46GZfE+xpjb/ADFc1IcgkwJEwrL/ABZBBIPHnkDUilBSJk5/wT/RtW3xgY2lQBV/6wuiee4QMxaAog2j6tSVKuFUCwGAMmfTWsHoKoqNluBTADKM9ygZiJtDRmGPqOI0x3nxL8+naVVFAx23XgeWJFw7v4eO3jGl0I4KrcsiBBkHE+cY+3rofZUWVp7yuQGWTE8GR5kTkxE654qL2zIrvh/dfPUUzbUTnutSwBStyjCiBBEDnxIOgOsbY/PFsu7GR2mIYlvp8xOQf7vpozY1ajqgBp0jTYB74VBEMWZ6hm4njk+LSONdvu6G3cuWFYiVDFRaLltLEmWfljiPq4jWbw+u/BfgI6P0OpRCuHK06kiQ0T/CPqBnJJKkHkA6D3tIRcAny3UG60jwxBE4MkNGSQCqmYw22tzUv2gsgok2uWYqqEEZBYAOrBgLcE+ozpN1ymWoKO5Q9QAhLQrCQxDm4s0LAMRlgCJGsuDjk+mKtBKdXJUSBMAF2gn6bbTJxIBJ8Z4wI5odedSiFWSSCKjsyLAGCsiDyCXEmc+mgth0hz8ztczKyAwUTARRJMMSLRzE++nO36OzAN8orhCgnsEyAID3KWwTEHAiIkLJi4diNf2lZ7lACyxYiHJPIwe3BJ9z2+CSJudwqmVUNapDLHANxP2gDHsAZAGud7RN9T5gsk+VhfqwRmAZlQoXAMTknQlc3UyACCTwpa51mGhchnMBSyxPyhEQNZxgKwql1xWIKksGElZUtiFU9xlRfJGARPHgz/xP1WuqkVDCRGCl8hQhiIYQC0uwPkaKrUhSYoQASjWhe1WLCVGFJZvFpOCCZkDU5V2rPTqwZjIBiMgHA4AIvgDzxruxQh4LTJnqXUXqsL3L2iFJABjgTHmIGZwAJxr0f4U3KDpqFx2KWB9WYtNuf8IzHg++vMXomYGdPz1SNjRpgwA1QkerFhP/AI2a60ihr8SfFbVwF4VQAAOMCIAHj21MfPzoapudcST4kDVWAwoC9pOFHJ9B5zB/TVCnURt0NtN2DnNxQKpDAoTKlmMo3JA5wPMvtqxi36Zx+vtxql6XRestM1iXWmwk1GYIe4OwJAJbtwSRAHnWM/l9CYR8LfCtV3+d+0gO3apVfmMcSZDj0XH2On+925WlUQVHpkBoIUBixXtBEALc5yVyADGta3UFRatgK02e5eVZlYlZIGe43GCAc8cSDuOnrVp3OWWbrGDcARcM5mARE655vakyZfRFbjamiYYhic4Mnkc612tQjxz+dGdW6JZSDJmMxEEqYE5+o3ZmYzjWvwxt1P7xwSom2MSwHr6ce+fbXXHJ6bAZU6JKRKkkEyMY9CRwPQ++ufhquysxqG/5bBjwwVcoZBEnuKj0zpjtqgIPPEgAnIJMxOOfHvpd03pwo7itLFpVkZQDgGGGT58iMTGcjWbly0xpnpe3HzkWRaxkqAo4Ps0+MHkZx6ay+Lq1N6AoiCz1adJbSSLS48gY+jInGQZg6n6O+csodbiIWwxaIgmRyVEiZxkTydaJ1EPuEW4laAJM2hpIiSFEF7TjBHMc65K4stTXRUr12iWKQQSLxiLgIz2+JJAn0Gk3UVpVFf5jL8sAgxIBi2SLORdwIAwJ+rRHUIBBBpKjQTALEwARLHM5zjEGDjCVepItEySSlxgGOTaFgCC39cGdStu0NysnqlRGJaySahLMqngxBJU+PTH8JnRdQqskAMBIDFgxxJAMY+mJgcgE6X7yUK/uiyFSQJE+ZtB/PGeB40RQ6gpuVyCIJggXEzaOfXyM54GuimONWfusVAlMhDcT2ywkAy0AERJgYjwfMGPnSaBupKeApzJxm5l7TgEkifMceddb7qF9JbMFqnBEHtBVTj0I/wDL3OtjvEP7zF2CMHESSCp5KtDCcYjS3RMhb8c0TaIWwXAhYEDtj1kwV8zqIZmY3QTPsD7auviTdq1Gw1QACSCRPLAS1oIAAE4kS0e+o1KCRiqI98H9Mx+utsXt2TZZfOQhbaJZ7+5yGCLPcADdaSR6iBAOdGdH6fuPqWslNmTwLgZlmUlMEsJwYxI1wm6NWirOpAcgLHLQFVrbR4I+wEjk4E6x1lahUItpCoCSubgIZpBwAFAA4ifM654T10QDr0mrWaxDdaZDMSufpiSD4CgccDT0A0l+WQ6AZuYBWfgCYNpMXRPMRoKh15kUEEGY7YAUSMkjHdKrJjTCl1dmZWpkkEHCxIzcQQCSQSCc+I8ayySk3tE2a/CXWfk1GvpX0be/ugMBIclSSGSGJsIyYjVlS2u2Un5RPymILLc5pqWyBZyW+g8wO4HgTGjfKr2iWlSQwYqZJ5kEgDA+8HjA02pdOhqb0qqUxUAj5uCWwQbCchx5/wAJORgqeXXDyy0Mj8Jh671HrOQwsNMC1e5QGC95KwsQR9JX8aYb/cijQSitS51RYAUlnKi6SAIUFpXtzwBydDdRpVacK9JbhBDq2CCguJPNoMC4j199Jd1vWrdyQUJVWdgJSII95n+7mADnA1zXklqfj5HYH1fqz5UO4XxcR6TkASfHnmZyZ1O7jdlFY+kwTmWkWxPBJg8ep1SbqsDUWm0BmbyJALkgstptPABHi0GTcSQa+wpMCkkikVYtZCkyVIN8E8QIB5510YnumifIu6V8T1sD5haZPeQ18+CD2nM+PHrolupu1UqKW0K3Bc0EUtMiWKW4EkkxpbU6NUpOWKBQvgtMrmG9YIIHH5B016XSFQgU5PacyBAHcSSfpHJJOMGfOuyUuKtILYkrbzbJca2yUFWt+ZQq1Un3ActGIM24BHrrLd/DFKrtTU29HcU5Jal8yoKnzAAbyFWmtqDtF8nuIXPIqXXaoJpqm5ZmAFyk01IiLVaDVLSOIGIj1y6fTdzUrr8yo702RzcchrQohYiLYAzMCTEaHmUey0zyarTKmCIPodE7Pf8Ayx9CsZ5P4wR549RydWG96Wr5FImDz6xACkHgCfvxpP8AEWwSm6GmEBgyqkMJViJJGMme2AQAMZ1UMqm6FdmzMm6tfhhCsAsTNxJkkycAZ8RnBm8FOfkooWkiQqRMnvFpZRggySR945nXna9aZiGNl6ggQoBHgkQI9P01T9F6utSCU7pVeBAIItyfpyxb1OLidRlTRDK3a7OgyMWqG9jJaSzEAfk8iD5kcnt0u3tCkjRfJuhYYWkfSwMfViMjyOTpfX6iXKxUICJ3ssqcgKIIkEkqcj0JxMaG3LU3oAreGSTa0WkwZ7uZgDxwIxjXKuT8is0OwEqyhkWcgjH8LCMEjPqYAJjGhvnWMO3zmRx7zxPn9NaUq5Ckqro5JA5E/wAMqZ7hMjWh2zNEd3qMY8Z9o8605VpgbrVwGB8GIMkes/y+2dKt7UNykgSzWkKuDIGAPJx+uBxokVxRBZptUkklTiCJgTkYAiRz40DUeq5Y0g6KVMXW3xHLMB2EmfpPGJ8ndRouI7Woyf8ASi9mxdgKZyWPPbzaPJ/TfaV/lWmb2vLs1qgFmIyQcgC0KRxhcaDpwqWKoIAGT4MTjPn3mND1sEtyDNyk5IIjBjGYNseMRzrNb0K9jre9QuUhDE8AyQYW4pLHJOPq9s6ATcLSI+Yk4aplnObjElTKgm3j3HnQZupLJIBJBBazKQZEMCCwMAMPAPngPq7G1UZWHaCLfB5MwOMsY8R41fHwhhdcpXz9DCSzSYFwkhuJggfcTpFWEMWQmGcEjm3z58HnOtqnUTAGVaApLDEKqII/i/vE+50HU3tz5UCRxkASwk88kmZ1cYUONhW5qBRRAaTfn8k3Y4H21tW6gSXQQKZgnPHLD6f4Z/ppRvqmKYVmMMSD6yfEenH66/U6oCOZAOZBnOYleRI9TquJTCN/WNRbpuBEkSfuB+eQef6aUVOospIhMf4F/wAxpg1QWHnuA8YgcRjj6v0P30v/AGn0qEe0ataA9BrbmmlE0pAIJXIJIm2SWEyFJb6cExgcn4+7tWqpSm1Nu8KQpNO8Fu1mUGQxOfSBoHdqVqQrGGVTnx7CIET7YAA8To7c2UqUopwVukgzN+AYuUSDiTz7DXmpJL/uyLEZ2TXVD9FpN0EW8wQIuwDHdMZHONNOnUYDEqxFIywTLIsjuYwPBKgSCSuedddX2JogQw/eWhoUCZJfMyfqg4jjS/pnUR+8uQMVUMpMYIIXwOIPseM607joToZ7jcmlUdTBJIgjN1wkGJiCvtEmOdUVXeB6VN6ghnBYlYEtIGIB7j2mftyARpHsKyVqdP5iklWIBDDAADxBUgyzMczzosOhpC9L4ZiO6IVSQVAGIY5J++sssKqX2Ip+r9SqbhEVyt602JKZIAk9yn+IxlI8A6UbmrSCutKAyK1o9P4gO4EhpBGYmAfTU90vf1EeqgYgJABH1ZIBk+SQ5BPn20dseuEOKZUEK90zDMPCMf4gMwWBIk6UlJ7ZQ76TSl73IDpcJWLVlAVJgH+8MzPI50m6nsZuf5lOmCCDe8HujuA4MiZ/+uZ1nuOtOHalT7RNonOCOTgAkxngE5idfqLCIIBECQQCDJYnkT6QZJETPETjXGfLwS2ddU+UlSozVIvIaEIMEgG0/wDlEeqicnQlShTC2U3Urgu7EKxHooUk88zByB4M/uo1gaDMyhgHXBPINxif5caUD6nAnsJAzziZ16EMil4FYXuNuC8tVphcn6ypM3ei44z7Hxg6b73bbhXKqgNwl2uClTCkQpYEJ2KIGBnyY1O/Fny0q0y9MuXUOe60ZBxgTzkmf00NR6/XquKbP+7a1bI7QqjtUTm0CMTmM6uWJPo0od7ipWkM0qEbtKUyAe4FYYkRbLcywjM6X9X2iPuGqPMmLh5OIn1yVP6616T1F1LCQyBWYo4DBrfHHnOTOhOs/EW4oV3SlU+WMGUAUmQTkjJznnwNZxguXpYgr4d+FlqVGfutCtAtaB2zJI57iosHcZMHGqv4d+AAzk1G+UgObsX98RybREieZAxydT3w516tYy3fWqsYCkdjiJDAyxMyZyMRpzsusVHAU22i5oIOSbpJgiSLTHpI5tGsMym5UgC+sdEKw1F6fy3Zg5uEAhjIIRez1tAxMQeSgq9ALAqlQlgnai0gAYJJAdm7yUBkqObYHp0d8woip5ZiTBI9FxBgcDMT76BqdcqBjBGJI5xm4xBESQf1Os4pomwbebp6Z+VUDCJi67EDtHOPx6jR2x6gUCss4zAkEEi4AMOMDBn9DjXPxahX5Lhsuh8D+ErH5ycxpJtdwQB5n+XP+ZnW9clYFLS3IL4dgpyQ6guD55JDHA++v1WrUpuJJloNwD8sMEiWkZGf5aUgEEQx7lBP2iY+06MO6NihgCBwAIg4YEHwQSPvGnfgSChvQwe76wAbQcgyIPbMqwnIxBXQtXdQtwkN/LmDkZPp451+FYGBBmJmckdxI48mTj1OgR1BjCmO4wTicgevoD/LWnHf0UkbU+phwCwXEyxYG6TJ4GO7/PyddLXUIa7Uw0GFucgOWJkFT3MloORwWIzpD1GhY5tJABP5tYwSOJ/Gupeq7X1GJFpmSRDAEiDPr9vbWnBDCdxulBMABGLWXgm0SQ2J/nGSNBbvbkEgZKhZIHaPP6kCfTkc6P6jRDUTuDGAVsAAGCFntAH8UgAYI99YGpiogwHbJnMBoj7SwP8A2++qTCxZQqEEMIlTMQMczI9NaGqMi3kSIIxmeTmIk4z+mjaHTkNNGaSR8yIMcTA+0qf/ANjpWm47pVQvtJI9PJ007A+NULPE4z59PT9T95PrrN3yZInzIzooVRb9P6cR6GZJ49dD1941xyf10DP/2Q=="/>
          <p:cNvSpPr>
            <a:spLocks noChangeAspect="1" noChangeArrowheads="1"/>
          </p:cNvSpPr>
          <p:nvPr/>
        </p:nvSpPr>
        <p:spPr bwMode="auto">
          <a:xfrm>
            <a:off x="120650" y="-10112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9700" name="AutoShape 4" descr="data:image/jpg;base64,/9j/4AAQSkZJRgABAQAAAQABAAD/2wCEAAkGBhQSERUTExQWFRUVGBwaGBgXGBoeGhgiHxodGhoeHB8YHyYgGhwjHBwYIS8gJCcpLS0sGx4xODEqNSYrLCkBCQoKDgwOGg8PGikkHyQpLCwsLCwsKSksKSwsLCwsKSwpKSksLCksLCkpKSwsLCwsLCwsLCwsLCksKSwsLCwsLP/AABEIAL0BCwMBIgACEQEDEQH/xAAcAAADAQEBAQEBAAAAAAAAAAAEBQYDAgcBAAj/xAA+EAACAQMDAwIFAQUHBAICAwABAhEDEiEABDEFIkFRYQYTMnGBkRQjQqGxB1JiwdHh8DOCovEVcnOSFiRT/8QAGgEAAwEBAQEAAAAAAAAAAAAAAAECAwQFBv/EACYRAAICAgIBBAIDAQAAAAAAAAABAhEDIRIxQSIyUWEEE5Gh4XH/2gAMAwEAAhEDEQA/AFlesm5Uq4S0euCW5xAkHET7/ouobc7YqwvemjF0pz3HErJI+kEyTHAAjzp/T6SCgqU2NOoFkhisOCoB4/hPMZMHk6x2O6DVr2hSgJKgGB3ePbIPP6zGuSMkl6egR92PVj/1Kbgh4kmJAUERHLEnwOdftrtFf51QXU2LMBOQoJkQvlpYx47jHGgd5040KrVKIBRipqUzggQJKCJESYiY/oz6WfmCm9MCXUECcAqADeG4a0nGIPGdKlVroRMfE+/ANpAHyzyo8cR+Bgz6AaE2+4XvW3BW5SD68kx7An8aO69001K1SmRBqqpDHhDbMSYAudbZ/TUx0qs57LrAvDQDyDmfSI/XXXGq0MvEqqtNalhUVBN6ntMR/PnPvr9X2hq1haRavJz2s2FAI5MZ1z0jcIdtTD2tBdCBggCShYehMd3kYOc6bdO2hWmLsOxV2B5AkBT6f+9YqNbJoV1dubHYsCRdIniDJPiNL+ldVpNV+X3szZULyMzwfFs/nGqra0TFRCOy8gvAkYA7vYRxyZ15VU3LirFMw4bBVQI8SDyP+e+qcF2NItfh4H9sq3FiVVrC8xk/VGZNpIgeTqzp7Db0gfmQS1Kc1JhoBggRMemdQ/TqD0d7TpuJMhWF0TMEi7wCOdem1V260qgZUgglYIFzEfUPPPk4jXH+Td6ELKmwvqAtRCU8BVIExm24EZxkA+CJ1ztalPmmqSr4cKoYZyOIHHoY5+1D+2gqrgBlVRJC8/wz6Aemk/Q9vSqfPFJSCrnJE5MGDOPXOueLvvwKgnZ/EBaFZStRzaqmbXEA3IxyZzz/AD1v1CkpYrcR5IWYA9BbwSTiSIz51xRNVhlQypESQtpzkeAeMj7xxAW92jstrMe2CYHcD9o58Tzk++nW9Eth2621O5QF5ECTmAMAqO4gEzGfJwdB1FL4bgTHdEiJzBzETHsBrbeVQxYESF9bZGIIPmfU4HjMaFqO4IgZAkAKOPAJnJJzER2+I1UYti7F9TasaokkAEwQpJeMyMRxIz6HRm5qSpg2lQR25ZoWJxweeAf0jWVR6jWqpYdxmIIMDtI8GPYg+dLK1dbgO4AtBCiS3nJmck85if104PwFB9DcSbVXBOQMMQAZIUySYxGeTpa4W9mMUxkXSQZXkBRgsTj0+oax6hU7ickKLgCAeAFxbkwSPPnS/cVWqyzCUETBUMCDiPpJI4Mwe08edYY2gQXXcFiklmLkAiTHjiZ98E+fbRvSv3V6sQWa0wBhvKwY+mOP050s21JwREk/UTUcyPPb8ufJOZn9dZipXSqWWkHJ7gt2VHOLgJQkiI8mdXOKqrGVS7UvTYfLJVTnuBMQDg3Hx5+85jQ26q20+1QFkYACmYAGY4GfWTxzoHpXWlZSoVwzA3SJb6QCoIFrAmCII4YmdftztmJH0XNJMRwGt7m4gHHbjBzrBRd0wPgrRfazAgQVYsDAk5BbMLBzGuK24tQlLQcCbjJgTJAZvQ9sQPXjQ+5rsrziT5MRyVM5kcjHP2Ghuo7SELl17VNoESYBjjE8efXHnW1ID7ta0gsJlQQO1oWQTkwV7uSCDA41MdQYvbdaEUABubszJgk+R9vvqr6UWCJdTaTe1oJkkqAbrVMxaPI9D6ajurl1JRJtCqowPX1BOSZPPkegjSFXQzbf7EkrYbkLYEd7cAgfVGSfBkgxMHSvcPURiGUjwAyrPPqIEj2/TnXo+66QFpKIIOACeEAgcTgZVfPIPjUxvumOaZPy8LPeQSJBggSO3+Ij1nVRmmDJypuJW1lSQ1wjk44keB3GOMj0E9XEcmlPPA851z1LZqACt0wAQ3rGSCoyD6EemhRsD/fH4H+2tUxnrQZq2GAaOVviC2BAMkgxd+s+msetVbGFSiqrVpELcvD25PgXAgjPPbrijtiKgCVENuZZYBLdrSZN2Mj7k6O2VWnhil63SYOWBYZY+6gdo/vHXIkk7XRRrRq/NT5rEehQEzzBHjumCfaNCbrpzUHavTE4Fy8KpHaI4NpuIj1g61potMh1VvlMxDjlhMgMOcgAEfcY40/+aNwttokJMgmD2yWkTAOGnPOs2+LXwKyE+KNyDWpVAVdVNNmIP1KsOJBHJDEETPjxOp3dbJae73CHEu4UKRbB9DnAkRrXd1WF23CyC4YCMiQwj7GYj20Z8RUiN+WC24BAAiOxJPOuuKrQ0GfCYvT5FSFJqgs5wVWMwT47T+dU9RTQw37ymcXDJH93jx7cY1OfCSq+4qU3WQ6EgExkETnPiffVH1qt8qkRk04Cm/kQPpEZMkYnjnUy99IDnZ9Vsaoqgli8lP4c4g+8jnUl0/oaDcJVbP7wOyn6bVaWz+oA850/6aLVaTa5JaAfyeeRH8WhV3opi54PiPqkHg8nmcffWeVu2kKwTru8NTdHcUgFliyznPAmcfjV5UalTWjVrd3aSUH04jEnk/0HjjXn3xVRtp02Um4sccYgH9denfC3R0tplrBeghRnuMMZkQCYHvjWWSSUU2A2+HeoK23jKWkiT6HKjPODoS/98aSK/wC8N7OQoD4g2wMAQJOmFQ00dghBYBL+IgmJPqYnUelY1d/WhgAWCpngLj8ca5lDltAUdaq9MN2wFNsAA+fA8mR/TSl6mZNRwzmFVQRB9SfI4wfH30/6ZWu7ZkTj/XOtKnRpgsy2/wCXOJ51cMUm9E8SHbeVKssZ+oqVutHpcYkQQMLHnnxoqr1EK60sliCZEEn+9HABmPcyQIg6J6x8HlqnzKW4qhuDFMmMzIKsDznzp1W+FPmUwGuuCgXrTVT9NsjBI88nXT+l/AcWTxpsFxhv4peSvkzH8RiSNLa2xqM1wtvIEJJM5xBA9SJxiI0+3PTDRW22sZOO2EUe/Nx9z+ulNLa3MpSGBiFWZ5FpkcHMSIMyMTqKcWKtitlqCVIACnljORjBz6AH0J9tcHcWKagpFWwUABF8juIc/wAUkEzkE41r1WjTVlJ4ukgGYEAII9o/Bnk51j13qJemVpu3ykaCJEEkvkLAItTHmS3jWsVaHRrt6lrCIIAEKYB448CZnOec+/O7q/ON5LNiDAGCBAJgyeD9X6ZyClYWh/qEiZORnEkYXHknR1OugBv7QTJNPxgm3OQCQBPsSZ1myTnrG2pQgZQtUE2Mck+ZcScznAjA9weenbg0CwJFZMrcoK5kLzHdMqScYxxOmFHbAK24pNYV+kdpB7hbiAzTJMgjgnQG+6DUJNQ3s6r8w0nJAYgSxIBCspRe3iBAN2nGXgqjSvuaNVnSmQuSbDg89to9BAEDAkc6G3O2UIYDOAFucgKSYxHngz5kDMcaK6n0bb7mnTqUwadaAbqZYMfqYK1xAgRmADpbVG4oL8wsleisXWKyv6kEQMZMwScTxnRab0FB3RqblI+lHBZguCFQg58ZBOLl9TjU7Up2vDMwUC49oQEQeYiMkYPMacdN6gKtHsxSLNORBJGT6iZMCIwOYnUd1CuHDC1SFBAIJ8k+BA885451rCIy9fqTMwqs0qRkYyLYnwFgy0AHPrA0N13qIqoFllx2paIf1A5ExcVxOB+OK/UJRAqx2DM+WjmQZnBxxGlDORJQFrYkYBPaACtvBH97+enxVgKd7tqyhl4HlWGRGRJwDyWjPrxqbO8jFxEYgHA1VdWql6ZYLa0gwDJEzgzJj1nU71LaMarR7cycwJyFzmdaxGj2AbdTgGFy1l0TwDyMEuT4PBHI1rSqUgoDQIWAQAMgAAOB/FPv665pPcJi0wwDyxE5MALgAkAzPtr8pGArF55YiJgGFEcZPkeJ8a4l9tgfqEfLCkkq4JfAAY+k4I7bsDOPYaC2++NGoEJJpMhVGki30U8ehH2P30xq1iiEgFmSSeGUgc/+J8HzOg67/MuUiQRfEyM8HAyLoP8ALVL4Yie2FP59dA0BmfFvcRDFjBMCDEY/XXPxLthS3q9ll9Myvi76S3oJKkx7HTP4a2wG6LNkCm1ojMlrYJEejay+OEBr7dhIEMpPnmfP/wBgftre/XX0UgLogN6OoYspLG3yLQWjnMA6rfiZVFNfld94wwMgzE85+mf11EdCZhuFQkL3gZ8w9v5jj86p624sX5bExSIKtE3KxgfgZH41b9yY2IeqVKdq02Rb2gB4zHrzOMDWK0an7P8ALACLSq2swt+Y0NiP4h4wPSdFda6dLywtVRAP5JkeGknjxpXU2wFWXLHzIBBHdcecZ9p550pJMBr1hTCfvC4MrkyV8QSBHjV38Mbo11plWQKiKvkEmADaBmeBJOc6886ntSQyoAqPDY5BHAPgauPga5aFOUdbbgSB5DAZ8zMiR/PXLnjcBIqnW2CyiSPqUiJEwDPp+nOdC9P6EPmNUCoA+QWQq08Spklh6GI9NPtn0hQFvALBmYAx2hj58TyNMNzWVDIgudLF+Nq5BRjsOk2KT/EcSRwP9dGDZricwMeg0J03q4rMwX6V8+vidfd71ABwv5k8D39vT/gnsjFRVIZu26IOBj1/20NuerBfJn2H+p1jv9/ABkyfHEf6fnUx1XcloY8fczP51SQx1uOtOykU2h/APn2zjUtuPiqqHBdUYqY7kUnn3GCTnHnRFLqOACp/7gM+3nWHUOk/NzTySOJEn7e/t5/GroDPdddDgm1GU4ZWRDH3kRz541idzRZO7bUG+9PHHtBBgAT7aQV2akSQfp5HrOM+vnQe/wCqxTNmASBznPEA/bRxQDV9nteaaGk05sYsp9QQ9xEggYPvB00TpNIqbJW4dpEHPgBoBi2Bk/8AbnMZQ3knnnPt/wAzprtOpVEYWsR/lrGeJSWhcUPqezrUblUYTIhQfQnJkDlsx7a06hRYqYBZ7gcpIUQMkqPQYz/LW+w66jgfMpwQIJUn8sc5+3mNECg5pvB7SDJXA4AJgYuJBn09tcUlxfFi4kruKjUcBLafMARmfMTP+vjGl243dyuVZrp7liW9ZyMcADIORq9r9FFVjJVoFmD9OOceeM+5iPPmnxl0dKIqvSdrqVQIDyGDSM+4AWP1OtMdXQ3CgcbWvtEd6bgU6ptqBChW4gkWtiRzJWRgZyNIOovbVmQZGARkYjMHV3uP2ert6IVr4pnvg5JCrkXG1Q1zTiY8AjUnS2KSadQksk2MYBIJiSBMifUj15zrdNXskf8ARAzUEYwAADB8SMH9Me864r0SajKk3NmCCfSPvrXp+4t2yJCraAqn+IwsE4lY5JbPjjWvTNw5c9x5xHmOYwD+Y86E7K0xB1LosvABD1Ssm2QxHpwZPt66U9RpBqrm5vqPNs/mDGqH4nS9VMusORMxJiInziPPjU7V3+zuN1FnMnuuic4wrQMemmrZNHquz2tFA6qXdXtIIgWnBcgMJaGMRxBxnA/JRRWZqcWkRe0yhLkdygcwfPg6N6LvDTcq95ZlZSQJAEygyCgBwMkRI193XSaTUmKFA4Aa9mMNH1ILeBIMggkduPOuD9lOnY6M6K3jtimGQwcWxgc8iYxj0nmNY9V6CKZIoq8iAmCbyDbC/VJmTPGNNum16qXBiO4AKWOIGJHrIP8ALWqbwVaBNJBcrZBA7bZ+mRD8lgTAx/DyM55JQkvgdEJtNvVoFnZatOCy3MAMkXGQeRBEkesc67+M3UU6T8Q7AYxlTx7SsRnjVV0hXrU7nNSopJDU7pLlbQVq2iBkMAfKxxIOl/x90S3ZFgpZ1ZCYS2SHtYqqki0LOPSD51vHOnkSCjzOpuSNy5JIDMfE+Zx6QdXvXaBhCDaWlWNuAAwgkicSY/I1CuwvcLOCSQRmCBH6Sf01aUtidzTo2qSxamAZMEAEvBHjIxj6ddrfTBhu/wBoUWm9t0/34aWnuMHiDPoNIq6AODU75cWwD3Hkm0H1jOqHfuVqAOSR6XRdEqZHgyDj76S9YYCsjpEqwILmAIbg/wBeNY22xIYDp5Y01Q3M+AAAWk+xOJ98QNeifDHwf+zKalZ76rQWMAKkDC0xwI8tyfbQX9n20V0O8cdzdqYgAQLiBzz2yc4PE6d/E2/+Wtsxif8A3q8caWxpG1TqKhuQBPE/19T7aT7nfSzerBrQfAUgE+0kx+Drz/qnWXDX3Ewcc8yP8pOnvRupDdb9HLRSWje5JzhlFv5cj8a1KLbpO3O3oyQWqPwqgT7c4HM8/rrfZdJFwerBfkKPpB9T5dhP1HjwBpX/APPCvVVQxtJyByR6T7zn7gSLjplvfiCnRBLeB6jA8SThRHrk+AdVRJ11ixYJAYni44H/AD21M7tktLERHj1/5+NfuqdQd5eoRSVpglQJxBCirDmOCSiD7HU9uuqADFZCuIvrUjjjIVojHrqkMZftSn0Hp/waW1t4yEwRH5/lH/POgzvJ4H5ptcP/ANROPsdCbncEgmQZ4zyP9tMRt1xae4AcStQDuz9XiSD5GM8kc6htxcKhpmREEfzE/iDqg2+5ioGLZmCMZnj+eh+pbAPWWov0mVOcgg59/wDh0AjLabZgxFzecjjn00xWnHjWtJTAgj3Ij+Wtv2fE+fONSUcDdHIEEj11XdF+Iken8iCtUkCzlSuASmP5EmJnPiPekPJA/lrGq7KZkyuQfI8/kajJjU+xXR6Bu6v1WH6gIGMAHJkR7cDxqE+NtuW27shvDFDnkdx4APcYFuJ096R1epUpByiqFD3ckY4Ylv4ePsFJ1PfFNWr2srWfMdChjuxdDGR2ycxjkTwdcii4y0G+znpPw1SbbU2AKsVGUY0yQSZuOZnJiDHtGJP4l2TpuLVeQTKOYlxxJ95nH21fU2CLTp3XeMREIO4Fh9JDciIGRnnUL8aMf29mWT3gkn+8YMT+ZMa2jK3sXYZ0jrRpor1qJVCSnzlMjgggrxPHMaof/wCM06wv29drlutam0gGJNy8xgTOiPgikG29VSBHzHH+CGjIUjuEev8Ae183nwBWpua2yJpuAWsJhD5AH93ECMjjSc0nRaRDfFm83HzBR3IW6muGUfUDmfQ8Zx41LV2JYmfP21S/E/Wqtaog3FEU6ydolSLgTMkHyCCJHMnSarSUsSbQSZi6P5eNbR6JZ/SDBFBABNsqBIUEgBpMm58iIkyJjmAU9PbgFQaaTJZIE9wAU48wYmTPrzpP0ha6kqGMgEnAsGbiO2LpLzOCIIzr6u3FX5jVGNNiLC0rY9rGOPPjJk3ERg6+a5bpvRNgPVdoaSmoisy4wLQRABOJ4iOByf1adOqJWCmiAEUHsIUEmATcp5HI4Mwftrbb7FqSA01Fyr9IYEXFhEji4ZX8DJIGttskhWFK1mEYOABkSBFwwpI9o8HWzzJrjdvx/owHbU7GqlPmU3eoKlSVPyzdm0G0oDM8Se9pmIGfUuombwYCnuE3AKSD6GRh47SfGQSCwNKHLutgIF3BJEBWJUCFIVYkkkggEGAFC6jSpVFqJSgsw7AwlATJErBgT7GA3iSNZ3c02Nnjm2Ks5MmDIF3kSfTAhYOPIOrT4b3COm1SQIclvWFMEqPsJHvOpPrWwenuHLItNrrhSVpFK4Xfb1gePbA0/wDgmofmhSLlUMVBPFwYgA+pM+2Dr39OIUUQoDcMB2yCwNRjmJJEcyxMn7nSD4ppgCmGGA0EjnBJ/M8arKfR3+cVpoV7pJOIAKyZ4EGRwePcnS3qPS/mVaKP2h3Ft4YXreoMGOe4DIEnz64xlToF2ehfDtP5e2o0jFyU1BtxLlZeB/8AYk6nvibdk1HzIBgegjH9Z/XTXcb9r2FL/qVXhcfSCTJ+/AnwBpRvKSswpUu8+Wn/AJ766hiAbIv4n9P9tfaXTnPz1RbbKR5gTDKeZifpMyODq16b0RUALAT6H/fQPxC4p06noy2k+syD44mNAEZ8O9SalVdru4CxSoDZLZIHDEU7rRwTZ66rdqxCGs7qgVbvmYYrJhirNIJJMAjL/USAy2+c9F6aaXzc3BqiMo/uEmD/AJD2t1avVVFo/NQvAUUaCDNWrE3Ff7lMGFHktUPgnVsk63HVqbm5aFV5EB8F2A8tUqhi3g9qhQPJGlm66oszUFakTiW+Y688SjFPbI0W/VN/UMCslIEyFpB6h4uyafoDkljOOedL941ZT31abtn/AK1NkOMHuz6Acj+umkBxW29NkuUowwQVAEGDkYBB9x+hnSmpcx8lQSc+fHP9ecgcxJaUlW8D5fyqjceVqjzaww/nBzHB1nS20GI5/wCR/vqhEntOnA7g12JuuIg8D7fjGmdPcCpVaMqGB/NoH6YOges02Ss6Awghh65yf5SNa9DS1e2IAzjn/k/y0hlIAQRxEcen+uuae5gm/M+R4/pr5SqXLJxH/P66xrrOPvoKN9xRDCR4/npfWxAIkeJPHtrpKpUGP4eROCNfjWQjDc+D/loEyh+CdyKpNBoFkuq+aknIPiEMkz6j019/tT2v/wDXDWKbDTYqZtguwzwWGc5GlXwVVRN/SL8dwBxEmmwHOJnH6apf7RWoNRqyAOymnbBm5wcETmFbxwG9QdcWV8ZotP0k/svltQ21QrTR7TeYWIJtCgcDI8mI1L9b3q/tIZEVrYWxgPAVZkgpmGOZALHGnWzpA06dIr+6VmUEj+80gSMkaW/FrUv2zcG1ALzGSqgmIEBSBxM+p58aUPcZS6K7+zGktTbVjbb++ZYmRkLIB4PGSMd2PTVfvNyqvaxPdkf3YMAAk8Hj9Brzr4S6k6UmRDaVf5i2zbBAHddLXHHaMas63VKRpCrWYBVHaCJIMc8YmAfHP41lkvkzeMlR55/bJVS/bkWh0Z5gyY7SPOADMY5OvKmY69S/tWJrVaNKkqsqg1C4ie4DLRJiF5Prry+pRKkgjgxrqwexWZzez+kqPXknIKZABkQbZlcRAbOBHngTrqpuQwNqhVWScCYB5yDaApDAxMHiYBUbTpah7kkNIb5d62t2kSS4klwhNvvBEiNdLtVup3h3ZlKKYsByLSoQ8AzxA9mxrxHhXbMw6o6uPlU3KVbg0MQpYGY5i44kSTOPFuitvu/ljJxGDLN5BySciFOfce2sDsqYcIbUMFYBPbN0AMDDe10sO7RVR7NvNQu4HpTEjyB/h4nHBBOdYykqSSGMNtXWqjWgMSpANv08NHieZB5MffU9XpvczUVdWQgVAQGRvqLgF8CFu9grTOSp+7bf3XKAabpGFtW+MAXTjDHP2x26F6v1Gym7KKtW4uFa9iaa5ChbuOUErPLZMAL0YFFqmtjuyS+JusUarptwP3yOqVKi/Qwg2gHlgsxd2z4GjPgbeujkgX2USApAYABpODwuTMeD+s31nqTCrfUseqGpzKjFvaLTAImII/lOdP8A4GqLT3RtIQlWuBE4m4ggciLcex16ziowpApHp+zZEWq7gM5YsyAhSykK3BiV7uCAMNPOkPWt5dvdqQLV+Yv5vqhpmcyZwRx7kjXFGq7VGUdwtCkrw8IoVZbkgEkjzMcDAHxNuLfkVIkrBkMCWaQ4BcHIUIAInBB9RrCPuRTKXa0SQ7yATcAx8cLj2EHRfw7taYIC58lvzmPzH89IKoNQqA2HEsQTERCgfksfsg1unWvlUq9RBCooSn7ziceSZOu4B/vepKapAJhTGPb/AFz+mlvXt9TcWnIIIiYPB/3P40g6bvGKFuYUMSTgDxz5OT/2jwdD73dFrfUkeYEEiQfXj18aQye6JVK7wUTJW9Xjm4Krn8gm051b/NVSx+V86vUBSmhMKtGkbLnJ+mmzKWK/xs4EGACi+FenrU3ZrGP3Ytpx5Z1aSPYKrEf4inqdVa3U3cIqM7OGZnBNKiidlG6CC5LKSiA5LOxgsNWQBDZbmrThq9WJizaoRSWAotEfUAWXiAbXj1IO72+4ozbVqAG8RVRWkBoM2G4DOSJBM86LrupK1K9S5lYWipuFpEAkNhKWKYgQATI8nIhXWsBJQuoggkVRUVjkmL1yDIwP/VoGC7qtcSKiAB8kKQ1NzliQV+hxMgxOt0nE9wnzz7euf99Ybmsc3NzkFcXAXZgcMPGPbOuXrlRMxlZjjnHnIMggexGqEZdf6IalO9MsqkEDll5/UAk/0nxPdNNq85P+edUO137Bwv8ACYgeh+oED+X40l3tMU6rrxDGP6/jnUsYau47f+ffXIqXCOG9PX20F8zB88Efz9ONYbljiJuXiODHp7j30hne43xR5iVYEN7eJ/Gu1VWHOORHnyRris82ORnIIH6GPuM612u1LLYgkg+MkRn0xyDHjT15Ewjo9YpWVkOUMri4T9vsdUPVCXf5hph1qESFAAiScRKg/USZkAY1N7ZQlZkkh0GacQGlZJk4nEAR/rqt29Fii0xTC3LCy4v5k2iQfpzbOR764szTkmiH8Crdj91bB7m7WJnu+qDE3DBPg51Ndc27ftlUgK6uBJ4J7JIUZOYP29dP2oN801C7YYgvcpAJEr9DHuhWHAETnUp12jUNckfMZUVrZkBoCg2+PX8aMa2O70Otp1EqKh+gOQMGIEDMT+eBBPA0S25DKrnxxLRj/uOTngf5aS/D9dPlVLVtaQACTJaAYnPtwOBiIxvX369quuRBPccYzxz6gyI99U1spaFe/wBo9bcSlREUgKQGhioBLEjgqAGmSONKK3T6iG1GNRQBDKVCmQCYnJAMifMT50Z1SldWJFygDCm6JEYjx6ySQfzoylUAEVKy3jDTRuIIMRPmONaXXRLZ6PQ2VjXE22sQ4mAxBIaDJKGZ7vU5OCAVs6ro0in3DuYOpLIWIEZBK3GWkEhc4xcev2xnp9puVAS5SAZuAFwWMWhcj/FkQRos0nd1ZWVLmKsJEwY8lQSA0yPMgCIx5NOrl5/opK0L2olaoqC6WZbgRKqCRBIIljkxz6/ZtueoU2pm5AJIuZDaQMcD+LBXnmePGle6NQOFOYIyiNmF5TyjcsFJ/h5IWRzv9ygbuBBcMMBjAItEmO6DzA/Sdcai+QugvY7IM1Q2qGF0CTk2FVgviyCD5JlYiNKt3ua371QsKqi53AA+oSyrazErcsie0PmTgtKe6YoVkBBMYJC5xEwACQBafUj0OtN38t6VpArCRJYkFskLyBmIMTnz5GtIZYwnbQI893r1qtT5NOoXVirikVAPhVKmO9R9wRd9PnVN8M/AFRat7vTpKqkCCSTIHCtBC558kYkEEuth8NU0ZYkoY7SQZElwpJ5EmfwsfSCzSvvKYWAIUlSSqsQeBHueP5jB11Zvzb1jA6fo1NERDeFQQIt7sQSwSDcxESDMzHMam+sdNo7lbUZkqqGdVJ7bSWLKA8GMFgceCY4D/qbMaDAM5JAAUNBABz3CCYAYnJ4PtM3/APHiqSCr3ACJQwF+lbefPkHSwyk/U3Q2abtyu3UpIvKoJ8FoHP8AhS8f940u+I+ozRSigMTfAnjIUGPFoJgZN350922w7TcQWRmUTjLQQYOBnJP+EeAdT28qhyxHFpM+ILLTpgf9qt75nxr1oO0hhu63Ap7UGAWYoD6TE/0A/A0D1KsqqqkgQgJnnu5j9fGvnX3D/JpiAGYkn/tAWfsA2gOs1vm1HMGCuM+BFojwIA9zE4nVJANvhPcBaNV8H5dS6IMEfLWAD9w2PMtxp/1OqahVSpr1GK3U1C2LBKMzXC0klTTQG4D5ZcKSNR2w62u22ppuIFeocgjuACKy+SMTE+GaJjDOr1NjQpq1dKQqIzG0fvKpdmVgLQzKCJQKsHtJLKCAzAYdV6liz5lJu4xTRXIxiS1oDEWgSVM+ym0JXbumyz/8YYCJIkqY5k8rxGdLkCW/9Oo0wAVWrb6mJaSJnxJ9takBBhqizkTd7f8A+nMcYIPvq0ibNd25In7cf1Hpkfy9tKqm/F6gk2sCpnIkcH9SRoytW7TJAIBn3x6HjMTPmMwZ1Ab/AK43zOw/SzR7y0xptgekbFXcsKNGpVKi5jTWbRE5nAgzAmdJNxvBVrCoJteCJEciDP5GnX9knWy1Ftu2TWqlpPm0A/nI49hoT4m6SaG8dBhfqUcYc3/+LSv4GoTsoEq0wJIb054ByNB1GLOBBHI58mMj7+mtbJLAT4Uj/X9f66323bWAJthypaP7pI88Swj+uhypAFdL2F6WvbmSoDd8DifQT6Gc6tKKU6ChAoVgCQEEljnJ8sfv6+NK9hu0UmVAFme0zzdk+OYx6DTDfKpUMlLsJksIBGY5i71wPB415mXK5PfRDtEstMnqNZojtAUgntMAceRkg+5XPq86zsqiUQqsjmLmZUIMCR+AJ49x6jU70Hd/M+YbRN31yZaBYMYMctBJ48cHrdb9osZgLRIxznCY+oZmI++tnG6C2fdxTa0wvA4JMDH2EiR5xM40H1CnDMQSxhSP8QIkG70/rOua++BUKFInm48H1x5H3/OstxuLG7IYYIlQQSfEGQQDxjHI1cVQloH2m2ZFZmwfqkYmAZEExySv419bZsxDhTAEu0eCbZz+knE6F3LkK31BcYgXZ5j0kTGD5nXdSFpU7biS0OjU1wtxKk1FyeYEx9JHEa1+ykDbqubvsuZPETgZGJmIzx6aVk1mytMkHgjAP2AOmvXdndYQGyO2whvyRPoTgGc51gwpDBYT7sZ/ONC60T0etjqBquTUUzJURJPPkKcuT/FHHqQNbUkCAIx+pTabmBUyLby4C1DnNsQWA4IhPtTZVdVJZJDUlMFipAODkkQAcggQ2cHXVffGTbJU9oP1E5zwcH14xaSIxry/VxaK5NDv9vqPWtDIwe0hZORwSCwz2kZn1iSI13uduKgJYpTphsuivMqScscQCM4MgiQOdJCyEoyKVJVyRfADR5UfUVYuAFILEgEZOtttsvnUbb1V8zP0kmeSCRaSPqk+SRgEcsU0/gLPz9KAuRyFLCFDXAjBPcccHgTi2Bnj9vMoJYl7QSoIIAEmTmLjddg4gHMweai1q1Rf3l3yqaKQYMSqkANkdxMTPJUiRB0XXSnUpL8+qUY97AyLvwVgFmJMxGTzEi3SlvZKQNR6+oULUZmYKb2hgDnsxAjtzZkEhc+jmlUvW4lSrkRHiVYCIXAJBIgQCeG50soQ9JmXMOouOLuGQYEE4OZy0wDJOiNg7rUCrTlbnugkjukqoBW4QW5K9tx4jKlBXcVSCw7f76Rb8riAEUYHoWBj6RJ9xBPoM97vgaZUBkBIAVGKmIJyrRAgH048a03zlVYhRe1QMw/iNq2i4wRPylUmIgMYgaU9R6kvyxeXou0EsDlBLXAlCRBCkTEAPkgCB04YqekUFbTbqVNRSRRKAOGYEmD2z3zcbsDOCPEamOpbylUwCRTADDAEkEmyF4ElZJzzxoD4f+ImSv8AIRFeizKA5EySVAmIgGOFP8IA5gC9XJSvURsA5EjgyRzx3CIjXpYoOK2NB3Ud4r06NrBitHugiVYiIPnGfHnXfUl7pA8CfzAH8tR9SvZI/wBfB59/99VHxh1U0qhZVDK4DWkkFZgiIHA99bdAVXwIw3O8oo4vFFXe0xaoUKiOLbQGyB3BjycY0P1jZ/IpN8mk1pLUy6WLA+Y/bcQ78XC1QohmktB0T/YrvhUpbvclLSiquTM4Z28Y4XSj4urCyiSFZmpqSpViVu7iJSqYEn+4vE51CSTpDED7q6QzVVEmSztHpBinA/prWnuMdtQsCI4VufUrDD/bQQ3MjBYEYaD8xfWP74H55xrl3HMqffz+MAnI4zrVEmfxJ1IU6BiAzQBHGeSPsJxAiV1DUXIIiJ9xpx16s1aoEUTYJPt9z4AEc8aARUQAyGbnzEZx+eJ99SxlT8Gb1adagDIIfnEZzj016J/bLtyn7M6gBu9GMehDrHt3H9deJdN3BFam0xa4I9sg/wCWvbv7bN2L9tSR5K3OYOV+lBMesTqN2NdbF6UadSnTVpVgFdCkekYEgHJkzEz6TI/UOlrRZArSVn6oEio04gsDBIbJyJ9tadM3iUdp82oLyAywqny2AScCYk4iBEmY192vTWrrUqO95ku9wMKRkAGJ+gyCIjPprkuv5JMtnVerasd7U2k/SSc+WgCQBx6/Yac1JKfMyjUxJB44g3GBCkjmMSNLej71TTtcQA7AQhgtGCQuHjuJk8gRIzpv1bas9ACooaKbMy+wTCZ/iNp4yZYZ1nLbDskF36KW7VUgqJGQbZBg8YYNmSII1lvWV3kACDPPnP6/eY1lsqF1Mi2QpKyOQTxjE8HwM86z/ZCga4mCuZjPt5M5/OulIOmcVGMT4HOO3iQM/rrLaJIeoysQLQsEBRMtnzwDge2mfUtiflUlPa5BNrm1gTE3A5XERcATBzAnQ70gNuaR7iJkj1ODk+0xGJjmCdNMQjrG95GQAFwMRkiJOIz+g9dF7NzTBC2nlgbhcvu0AycSF5Eg/wAWtRREDtGJnJzIiYPP/vnQK7k03qU1C96Hxgg4/BEHjPjWl2tCAusNVAV2nkgOAAo4OI9o9NKP2xzyZ086wjoB3KxkCIHhIB9Ij/nOp16hJPjVLopHsG035qUlYMgPYDbILG1gJHgBQQQBAkHmJ66fvASFYn5d4V8KARM58XHGR6+dLugdXVaTIABMjjIBDXSwMjusJ9LhHGdjQgOoQlD5LAFSVMZYwIksBGceuvK4XLiiLsPqb6mqrYFYpgOGk5uEkERB5jBAIyYED7l7WV1ZgwlHmIPi2Vbvn+JpjiB6pt3t6lVBayE05RgtQQbRjt+xMRMkHydNOnbgWPTYqtVYBJ7i5VmC8ngDyeZOp4cd0MouhbMBx8yqWRmZ2CsFEhVEECWbgggYF1sEKTorru5CteGAVFVUF9NVudlVWOQAi/UB9QEYAWdc/CNAfstRAUvbIuMrkgL9zKjngZyc6T72mlUQQbSRTVJIF+cAScFvHmZMzOm5Lk/spvRt/wDKCpSRkqGoQCWliGNs3ACYMEKAAOCZ13tt/aTUFQAwxIkhiVHm8gZDEDk8zjOllPaFaTKiqgJJYcyVkAGAcCGBgjNp7iAddVdhDOopq2LwtRnKqApDpK29gkZMkMp8HS/XF+dEh/8A8iXCVfl/MLHObVAIxMkKBxLAm6Rnka/bqmK6/Mp2MoewkOVUk5cF2AZyO36GABcEZLDQQ2tb5ym2l8u5pV8U6bBRcyoG7o/hIB58TAPLqe66XpwCxEhwAACrMBCyQ1iRheMiaj+vG7j2OwXrfSkobulSobcEXl7vmVQVhw/cC3cwSTa+Y9AY1l/aB0umpqmLqlRUamQygB73DciCsAZJyYyM6d0t3cLwWYAAzUF0ESAF8BrAbiZkA+khB8Vbkv2qWU0WDpUBU2ioEYEMshh8yCp5k8yDPTjyuTr4KTPPdyxuNOorJVU2srghjHqDkNB8jVf1qmam3ouck0aR/Wknj76h/iZWTcGXZ2ESzckgDzkMMcgmfU8m929f5uxouDH7oIYxlAqCT4kjgZMa7LvYGHwR8YNtNrudlTpNUq7lgtOIgEoUM5Bn6SPzoLq/xA1ZaV31rTVDkj6Rbg8RgGDAk8DTr4T6Um1Sp1CoIgFduMAzBDVI9AOwe5bmBqJ3m6uckYk4A48xHggTxqkvIBorknPPjMNjx7/qBr5u91apkmPIbP8AKNLG3EQB/t/nolNo1UBbCEc23KvmRAEck/Y6baiAvVhUEGqoUtlVkTjE3DuafJ/loLd9PKNEj8kD+Wvq9Pf5llrTyBGY5B/TOmHUOkVmMimzQ5pkrkXZEA+Tg8emoEKlpe/6aotg1xBLE4j7enP20n2tPxHHg6a9PTgfjB4xrRILHm73VlIGGbmIwonAPnJiOB48wNUnwhuwyGiXIaoOCTmAysLuCMpMCQQfGkq1ANvVWSCVBHiCCMj2i78gemjPhffr8umsm2maguUdzAw8HzAJY/nXJnQhpTVhvaUOSCyscQciQQB9XaQMRGOcgMfiXqrBqlF2gkYaMCVw4A9rjEemkWw2LLuF3BNxukD+LM4gSFvYKDOAGciSNOPinas8VAszBwTEBQxYTMoBMn0AGoVNotbQo+HgtlNXuMquRMLBhViCT28wMT+h/XdirUQQoINS1Y8wIYxAiZBgjmOdb/D/AMOPDVG7DHCwGcZYqMyLgSDgQPM40L1LctSrVCuKYJVbCYkBWBDDj3AyBHrpt7BI42y02VVNO226Cx4YQcoZj19W9fGkj7Ey1xYFpxksoERg8epHuPTW+y3Cio6q3aoKpI9rogeTeMnOMzr8tUgsGdSQwktwpIbkj1j/AMdJWmT5Pw2gAYlG7FGWa08+BHcSAwgjU7S2pqb0rBBwIM4JiJBE4LE6pGd1HexMyzFIuVRJPus4B+x9NKejxzEuahLHLMwJEKDBjAYTnlTq46GZfE+xpjb/ADFc1IcgkwJEwrL/ABZBBIPHnkDUilBSJk5/wT/RtW3xgY2lQBV/6wuiee4QMxaAog2j6tSVKuFUCwGAMmfTWsHoKoqNluBTADKM9ygZiJtDRmGPqOI0x3nxL8+naVVFAx23XgeWJFw7v4eO3jGl0I4KrcsiBBkHE+cY+3rofZUWVp7yuQGWTE8GR5kTkxE654qL2zIrvh/dfPUUzbUTnutSwBStyjCiBBEDnxIOgOsbY/PFsu7GR2mIYlvp8xOQf7vpozY1ajqgBp0jTYB74VBEMWZ6hm4njk+LSONdvu6G3cuWFYiVDFRaLltLEmWfljiPq4jWbw+u/BfgI6P0OpRCuHK06kiQ0T/CPqBnJJKkHkA6D3tIRcAny3UG60jwxBE4MkNGSQCqmYw22tzUv2gsgok2uWYqqEEZBYAOrBgLcE+ozpN1ymWoKO5Q9QAhLQrCQxDm4s0LAMRlgCJGsuDjk+mKtBKdXJUSBMAF2gn6bbTJxIBJ8Z4wI5odedSiFWSSCKjsyLAGCsiDyCXEmc+mgth0hz8ztczKyAwUTARRJMMSLRzE++nO36OzAN8orhCgnsEyAID3KWwTEHAiIkLJi4diNf2lZ7lACyxYiHJPIwe3BJ9z2+CSJudwqmVUNapDLHANxP2gDHsAZAGud7RN9T5gsk+VhfqwRmAZlQoXAMTknQlc3UyACCTwpa51mGhchnMBSyxPyhEQNZxgKwql1xWIKksGElZUtiFU9xlRfJGARPHgz/xP1WuqkVDCRGCl8hQhiIYQC0uwPkaKrUhSYoQASjWhe1WLCVGFJZvFpOCCZkDU5V2rPTqwZjIBiMgHA4AIvgDzxruxQh4LTJnqXUXqsL3L2iFJABjgTHmIGZwAJxr0f4U3KDpqFx2KWB9WYtNuf8IzHg++vMXomYGdPz1SNjRpgwA1QkerFhP/AI2a60ihr8SfFbVwF4VQAAOMCIAHj21MfPzoapudcST4kDVWAwoC9pOFHJ9B5zB/TVCnURt0NtN2DnNxQKpDAoTKlmMo3JA5wPMvtqxi36Zx+vtxql6XRestM1iXWmwk1GYIe4OwJAJbtwSRAHnWM/l9CYR8LfCtV3+d+0gO3apVfmMcSZDj0XH2On+925WlUQVHpkBoIUBixXtBEALc5yVyADGta3UFRatgK02e5eVZlYlZIGe43GCAc8cSDuOnrVp3OWWbrGDcARcM5mARE655vakyZfRFbjamiYYhic4Mnkc612tQjxz+dGdW6JZSDJmMxEEqYE5+o3ZmYzjWvwxt1P7xwSom2MSwHr6ce+fbXXHJ6bAZU6JKRKkkEyMY9CRwPQ++ufhquysxqG/5bBjwwVcoZBEnuKj0zpjtqgIPPEgAnIJMxOOfHvpd03pwo7itLFpVkZQDgGGGT58iMTGcjWbly0xpnpe3HzkWRaxkqAo4Ps0+MHkZx6ay+Lq1N6AoiCz1adJbSSLS48gY+jInGQZg6n6O+csodbiIWwxaIgmRyVEiZxkTydaJ1EPuEW4laAJM2hpIiSFEF7TjBHMc65K4stTXRUr12iWKQQSLxiLgIz2+JJAn0Gk3UVpVFf5jL8sAgxIBi2SLORdwIAwJ+rRHUIBBBpKjQTALEwARLHM5zjEGDjCVepItEySSlxgGOTaFgCC39cGdStu0NysnqlRGJaySahLMqngxBJU+PTH8JnRdQqskAMBIDFgxxJAMY+mJgcgE6X7yUK/uiyFSQJE+ZtB/PGeB40RQ6gpuVyCIJggXEzaOfXyM54GuimONWfusVAlMhDcT2ywkAy0AERJgYjwfMGPnSaBupKeApzJxm5l7TgEkifMceddb7qF9JbMFqnBEHtBVTj0I/wDL3OtjvEP7zF2CMHESSCp5KtDCcYjS3RMhb8c0TaIWwXAhYEDtj1kwV8zqIZmY3QTPsD7auviTdq1Gw1QACSCRPLAS1oIAAE4kS0e+o1KCRiqI98H9Mx+utsXt2TZZfOQhbaJZ7+5yGCLPcADdaSR6iBAOdGdH6fuPqWslNmTwLgZlmUlMEsJwYxI1wm6NWirOpAcgLHLQFVrbR4I+wEjk4E6x1lahUItpCoCSubgIZpBwAFAA4ifM654T10QDr0mrWaxDdaZDMSufpiSD4CgccDT0A0l+WQ6AZuYBWfgCYNpMXRPMRoKh15kUEEGY7YAUSMkjHdKrJjTCl1dmZWpkkEHCxIzcQQCSQSCc+I8ayySk3tE2a/CXWfk1GvpX0be/ugMBIclSSGSGJsIyYjVlS2u2Un5RPymILLc5pqWyBZyW+g8wO4HgTGjfKr2iWlSQwYqZJ5kEgDA+8HjA02pdOhqb0qqUxUAj5uCWwQbCchx5/wAJORgqeXXDyy0Mj8Jh671HrOQwsNMC1e5QGC95KwsQR9JX8aYb/cijQSitS51RYAUlnKi6SAIUFpXtzwBydDdRpVacK9JbhBDq2CCguJPNoMC4j199Jd1vWrdyQUJVWdgJSII95n+7mADnA1zXklqfj5HYH1fqz5UO4XxcR6TkASfHnmZyZ1O7jdlFY+kwTmWkWxPBJg8ep1SbqsDUWm0BmbyJALkgstptPABHi0GTcSQa+wpMCkkikVYtZCkyVIN8E8QIB5510YnumifIu6V8T1sD5haZPeQ18+CD2nM+PHrolupu1UqKW0K3Bc0EUtMiWKW4EkkxpbU6NUpOWKBQvgtMrmG9YIIHH5B016XSFQgU5PacyBAHcSSfpHJJOMGfOuyUuKtILYkrbzbJca2yUFWt+ZQq1Un3ActGIM24BHrrLd/DFKrtTU29HcU5Jal8yoKnzAAbyFWmtqDtF8nuIXPIqXXaoJpqm5ZmAFyk01IiLVaDVLSOIGIj1y6fTdzUrr8yo702RzcchrQohYiLYAzMCTEaHmUey0zyarTKmCIPodE7Pf8Ayx9CsZ5P4wR549RydWG96Wr5FImDz6xACkHgCfvxpP8AEWwSm6GmEBgyqkMJViJJGMme2AQAMZ1UMqm6FdmzMm6tfhhCsAsTNxJkkycAZ8RnBm8FOfkooWkiQqRMnvFpZRggySR945nXna9aZiGNl6ggQoBHgkQI9P01T9F6utSCU7pVeBAIItyfpyxb1OLidRlTRDK3a7OgyMWqG9jJaSzEAfk8iD5kcnt0u3tCkjRfJuhYYWkfSwMfViMjyOTpfX6iXKxUICJ3ssqcgKIIkEkqcj0JxMaG3LU3oAreGSTa0WkwZ7uZgDxwIxjXKuT8is0OwEqyhkWcgjH8LCMEjPqYAJjGhvnWMO3zmRx7zxPn9NaUq5Ckqro5JA5E/wAMqZ7hMjWh2zNEd3qMY8Z9o8605VpgbrVwGB8GIMkes/y+2dKt7UNykgSzWkKuDIGAPJx+uBxokVxRBZptUkklTiCJgTkYAiRz40DUeq5Y0g6KVMXW3xHLMB2EmfpPGJ8ndRouI7Woyf8ASi9mxdgKZyWPPbzaPJ/TfaV/lWmb2vLs1qgFmIyQcgC0KRxhcaDpwqWKoIAGT4MTjPn3mND1sEtyDNyk5IIjBjGYNseMRzrNb0K9jre9QuUhDE8AyQYW4pLHJOPq9s6ATcLSI+Yk4aplnObjElTKgm3j3HnQZupLJIBJBBazKQZEMCCwMAMPAPngPq7G1UZWHaCLfB5MwOMsY8R41fHwhhdcpXz9DCSzSYFwkhuJggfcTpFWEMWQmGcEjm3z58HnOtqnUTAGVaApLDEKqII/i/vE+50HU3tz5UCRxkASwk88kmZ1cYUONhW5qBRRAaTfn8k3Y4H21tW6gSXQQKZgnPHLD6f4Z/ppRvqmKYVmMMSD6yfEenH66/U6oCOZAOZBnOYleRI9TquJTCN/WNRbpuBEkSfuB+eQef6aUVOospIhMf4F/wAxpg1QWHnuA8YgcRjj6v0P30v/AGn0qEe0ataA9BrbmmlE0pAIJXIJIm2SWEyFJb6cExgcn4+7tWqpSm1Nu8KQpNO8Fu1mUGQxOfSBoHdqVqQrGGVTnx7CIET7YAA8To7c2UqUopwVukgzN+AYuUSDiTz7DXmpJL/uyLEZ2TXVD9FpN0EW8wQIuwDHdMZHONNOnUYDEqxFIywTLIsjuYwPBKgSCSuedddX2JogQw/eWhoUCZJfMyfqg4jjS/pnUR+8uQMVUMpMYIIXwOIPseM607joToZ7jcmlUdTBJIgjN1wkGJiCvtEmOdUVXeB6VN6ghnBYlYEtIGIB7j2mftyARpHsKyVqdP5iklWIBDDAADxBUgyzMczzosOhpC9L4ZiO6IVSQVAGIY5J++sssKqX2Ip+r9SqbhEVyt602JKZIAk9yn+IxlI8A6UbmrSCutKAyK1o9P4gO4EhpBGYmAfTU90vf1EeqgYgJABH1ZIBk+SQ5BPn20dseuEOKZUEK90zDMPCMf4gMwWBIk6UlJ7ZQ76TSl73IDpcJWLVlAVJgH+8MzPI50m6nsZuf5lOmCCDe8HujuA4MiZ/+uZ1nuOtOHalT7RNonOCOTgAkxngE5idfqLCIIBECQQCDJYnkT6QZJETPETjXGfLwS2ddU+UlSozVIvIaEIMEgG0/wDlEeqicnQlShTC2U3Urgu7EKxHooUk88zByB4M/uo1gaDMyhgHXBPINxif5caUD6nAnsJAzziZ16EMil4FYXuNuC8tVphcn6ypM3ei44z7Hxg6b73bbhXKqgNwl2uClTCkQpYEJ2KIGBnyY1O/Fny0q0y9MuXUOe60ZBxgTzkmf00NR6/XquKbP+7a1bI7QqjtUTm0CMTmM6uWJPo0od7ipWkM0qEbtKUyAe4FYYkRbLcywjM6X9X2iPuGqPMmLh5OIn1yVP6616T1F1LCQyBWYo4DBrfHHnOTOhOs/EW4oV3SlU+WMGUAUmQTkjJznnwNZxguXpYgr4d+FlqVGfutCtAtaB2zJI57iosHcZMHGqv4d+AAzk1G+UgObsX98RybREieZAxydT3w516tYy3fWqsYCkdjiJDAyxMyZyMRpzsusVHAU22i5oIOSbpJgiSLTHpI5tGsMym5UgC+sdEKw1F6fy3Zg5uEAhjIIRez1tAxMQeSgq9ALAqlQlgnai0gAYJJAdm7yUBkqObYHp0d8woip5ZiTBI9FxBgcDMT76BqdcqBjBGJI5xm4xBESQf1Os4pomwbebp6Z+VUDCJi67EDtHOPx6jR2x6gUCss4zAkEEi4AMOMDBn9DjXPxahX5Lhsuh8D+ErH5ycxpJtdwQB5n+XP+ZnW9clYFLS3IL4dgpyQ6guD55JDHA++v1WrUpuJJloNwD8sMEiWkZGf5aUgEEQx7lBP2iY+06MO6NihgCBwAIg4YEHwQSPvGnfgSChvQwe76wAbQcgyIPbMqwnIxBXQtXdQtwkN/LmDkZPp451+FYGBBmJmckdxI48mTj1OgR1BjCmO4wTicgevoD/LWnHf0UkbU+phwCwXEyxYG6TJ4GO7/PyddLXUIa7Uw0GFucgOWJkFT3MloORwWIzpD1GhY5tJABP5tYwSOJ/Gupeq7X1GJFpmSRDAEiDPr9vbWnBDCdxulBMABGLWXgm0SQ2J/nGSNBbvbkEgZKhZIHaPP6kCfTkc6P6jRDUTuDGAVsAAGCFntAH8UgAYI99YGpiogwHbJnMBoj7SwP8A2++qTCxZQqEEMIlTMQMczI9NaGqMi3kSIIxmeTmIk4z+mjaHTkNNGaSR8yIMcTA+0qf/ANjpWm47pVQvtJI9PJ007A+NULPE4z59PT9T95PrrN3yZInzIzooVRb9P6cR6GZJ49dD1941xyf10DP/2Q=="/>
          <p:cNvSpPr>
            <a:spLocks noChangeAspect="1" noChangeArrowheads="1"/>
          </p:cNvSpPr>
          <p:nvPr/>
        </p:nvSpPr>
        <p:spPr bwMode="auto">
          <a:xfrm>
            <a:off x="120650" y="-10112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Affichage à l'écran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Thème Office</vt:lpstr>
      <vt:lpstr>Ecologie des populations</vt:lpstr>
      <vt:lpstr>Les caractéristiques des populations</vt:lpstr>
      <vt:lpstr>Les caractéristiques des populations</vt:lpstr>
      <vt:lpstr>Les caractéristiques des populations</vt:lpstr>
      <vt:lpstr>La croissance d’une population</vt:lpstr>
      <vt:lpstr>La croissance d’une population</vt:lpstr>
      <vt:lpstr>La croissance d’une population</vt:lpstr>
      <vt:lpstr>La croissance d’une population</vt:lpstr>
      <vt:lpstr>La croissance d’une population</vt:lpstr>
      <vt:lpstr>La croissance d’une population</vt:lpstr>
      <vt:lpstr>La croissance exponentielle (E)</vt:lpstr>
      <vt:lpstr>La croissance exponentielle (E)</vt:lpstr>
      <vt:lpstr>La croissance exponentielle (E)</vt:lpstr>
      <vt:lpstr>La croissance exponentielle (E)</vt:lpstr>
      <vt:lpstr>La croissance exponentielle (E)</vt:lpstr>
      <vt:lpstr>La croissance logistique (L)</vt:lpstr>
      <vt:lpstr>La croissance logistique (L)</vt:lpstr>
      <vt:lpstr>La croissance logistique (L)</vt:lpstr>
      <vt:lpstr>La croissance logistique (L)</vt:lpstr>
      <vt:lpstr>La croissance logistique (L)</vt:lpstr>
      <vt:lpstr>La croissance logistique (L)</vt:lpstr>
      <vt:lpstr>Régulation de la densité (taille) d’une population</vt:lpstr>
      <vt:lpstr>Exemple</vt:lpstr>
      <vt:lpstr>Les facteurs limitants</vt:lpstr>
      <vt:lpstr>Les facteurs limitants</vt:lpstr>
      <vt:lpstr>Les facteurs dépendants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L’écologie</dc:title>
  <dc:creator>HP2730</dc:creator>
  <cp:lastModifiedBy>DUBUIS Julien</cp:lastModifiedBy>
  <cp:revision>65</cp:revision>
  <dcterms:created xsi:type="dcterms:W3CDTF">2010-09-01T09:12:11Z</dcterms:created>
  <dcterms:modified xsi:type="dcterms:W3CDTF">2023-08-01T18:25:35Z</dcterms:modified>
</cp:coreProperties>
</file>