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F5A7D40E-2D7F-4926-810B-093FD6EA33A9}"/>
    <pc:docChg chg="modSld">
      <pc:chgData name="DUBUIS Julien" userId="d507d28b-ef1c-4d40-92b7-eb3c03f99f97" providerId="ADAL" clId="{F5A7D40E-2D7F-4926-810B-093FD6EA33A9}" dt="2022-01-12T19:26:33.813" v="5" actId="20577"/>
      <pc:docMkLst>
        <pc:docMk/>
      </pc:docMkLst>
      <pc:sldChg chg="modSp mod">
        <pc:chgData name="DUBUIS Julien" userId="d507d28b-ef1c-4d40-92b7-eb3c03f99f97" providerId="ADAL" clId="{F5A7D40E-2D7F-4926-810B-093FD6EA33A9}" dt="2022-01-12T19:26:33.813" v="5" actId="20577"/>
        <pc:sldMkLst>
          <pc:docMk/>
          <pc:sldMk cId="0" sldId="256"/>
        </pc:sldMkLst>
        <pc:spChg chg="mod">
          <ac:chgData name="DUBUIS Julien" userId="d507d28b-ef1c-4d40-92b7-eb3c03f99f97" providerId="ADAL" clId="{F5A7D40E-2D7F-4926-810B-093FD6EA33A9}" dt="2022-01-12T19:26:33.813" v="5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DUBUIS Julien" userId="d507d28b-ef1c-4d40-92b7-eb3c03f99f97" providerId="ADAL" clId="{DD70F08B-A045-4590-87FE-1DCB0508EA77}"/>
    <pc:docChg chg="delSld modSld">
      <pc:chgData name="DUBUIS Julien" userId="d507d28b-ef1c-4d40-92b7-eb3c03f99f97" providerId="ADAL" clId="{DD70F08B-A045-4590-87FE-1DCB0508EA77}" dt="2023-08-01T18:58:46.619" v="21" actId="20577"/>
      <pc:docMkLst>
        <pc:docMk/>
      </pc:docMkLst>
      <pc:sldChg chg="modSp mod">
        <pc:chgData name="DUBUIS Julien" userId="d507d28b-ef1c-4d40-92b7-eb3c03f99f97" providerId="ADAL" clId="{DD70F08B-A045-4590-87FE-1DCB0508EA77}" dt="2023-08-01T18:57:36.603" v="1" actId="20577"/>
        <pc:sldMkLst>
          <pc:docMk/>
          <pc:sldMk cId="0" sldId="256"/>
        </pc:sldMkLst>
        <pc:spChg chg="mod">
          <ac:chgData name="DUBUIS Julien" userId="d507d28b-ef1c-4d40-92b7-eb3c03f99f97" providerId="ADAL" clId="{DD70F08B-A045-4590-87FE-1DCB0508EA77}" dt="2023-08-01T18:57:36.603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DUBUIS Julien" userId="d507d28b-ef1c-4d40-92b7-eb3c03f99f97" providerId="ADAL" clId="{DD70F08B-A045-4590-87FE-1DCB0508EA77}" dt="2023-08-01T18:58:02.094" v="10" actId="1038"/>
        <pc:sldMkLst>
          <pc:docMk/>
          <pc:sldMk cId="0" sldId="264"/>
        </pc:sldMkLst>
        <pc:spChg chg="mod">
          <ac:chgData name="DUBUIS Julien" userId="d507d28b-ef1c-4d40-92b7-eb3c03f99f97" providerId="ADAL" clId="{DD70F08B-A045-4590-87FE-1DCB0508EA77}" dt="2023-08-01T18:58:02.094" v="10" actId="1038"/>
          <ac:spMkLst>
            <pc:docMk/>
            <pc:sldMk cId="0" sldId="264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DD70F08B-A045-4590-87FE-1DCB0508EA77}" dt="2023-08-01T18:58:08.412" v="12" actId="20577"/>
        <pc:sldMkLst>
          <pc:docMk/>
          <pc:sldMk cId="0" sldId="266"/>
        </pc:sldMkLst>
        <pc:spChg chg="mod">
          <ac:chgData name="DUBUIS Julien" userId="d507d28b-ef1c-4d40-92b7-eb3c03f99f97" providerId="ADAL" clId="{DD70F08B-A045-4590-87FE-1DCB0508EA77}" dt="2023-08-01T18:58:08.412" v="12" actId="20577"/>
          <ac:spMkLst>
            <pc:docMk/>
            <pc:sldMk cId="0" sldId="266"/>
            <ac:spMk id="8" creationId="{00000000-0000-0000-0000-000000000000}"/>
          </ac:spMkLst>
        </pc:spChg>
      </pc:sldChg>
      <pc:sldChg chg="del">
        <pc:chgData name="DUBUIS Julien" userId="d507d28b-ef1c-4d40-92b7-eb3c03f99f97" providerId="ADAL" clId="{DD70F08B-A045-4590-87FE-1DCB0508EA77}" dt="2023-08-01T18:58:25.945" v="15" actId="47"/>
        <pc:sldMkLst>
          <pc:docMk/>
          <pc:sldMk cId="0" sldId="270"/>
        </pc:sldMkLst>
      </pc:sldChg>
      <pc:sldChg chg="modSp mod">
        <pc:chgData name="DUBUIS Julien" userId="d507d28b-ef1c-4d40-92b7-eb3c03f99f97" providerId="ADAL" clId="{DD70F08B-A045-4590-87FE-1DCB0508EA77}" dt="2023-08-01T18:58:23.509" v="14" actId="20577"/>
        <pc:sldMkLst>
          <pc:docMk/>
          <pc:sldMk cId="0" sldId="271"/>
        </pc:sldMkLst>
        <pc:spChg chg="mod">
          <ac:chgData name="DUBUIS Julien" userId="d507d28b-ef1c-4d40-92b7-eb3c03f99f97" providerId="ADAL" clId="{DD70F08B-A045-4590-87FE-1DCB0508EA77}" dt="2023-08-01T18:58:23.509" v="14" actId="20577"/>
          <ac:spMkLst>
            <pc:docMk/>
            <pc:sldMk cId="0" sldId="27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DD70F08B-A045-4590-87FE-1DCB0508EA77}" dt="2023-08-01T18:58:33.453" v="17" actId="20577"/>
        <pc:sldMkLst>
          <pc:docMk/>
          <pc:sldMk cId="0" sldId="273"/>
        </pc:sldMkLst>
        <pc:spChg chg="mod">
          <ac:chgData name="DUBUIS Julien" userId="d507d28b-ef1c-4d40-92b7-eb3c03f99f97" providerId="ADAL" clId="{DD70F08B-A045-4590-87FE-1DCB0508EA77}" dt="2023-08-01T18:58:33.453" v="17" actId="20577"/>
          <ac:spMkLst>
            <pc:docMk/>
            <pc:sldMk cId="0" sldId="273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DD70F08B-A045-4590-87FE-1DCB0508EA77}" dt="2023-08-01T18:58:46.619" v="21" actId="20577"/>
        <pc:sldMkLst>
          <pc:docMk/>
          <pc:sldMk cId="0" sldId="274"/>
        </pc:sldMkLst>
        <pc:spChg chg="mod">
          <ac:chgData name="DUBUIS Julien" userId="d507d28b-ef1c-4d40-92b7-eb3c03f99f97" providerId="ADAL" clId="{DD70F08B-A045-4590-87FE-1DCB0508EA77}" dt="2023-08-01T18:58:46.619" v="21" actId="20577"/>
          <ac:spMkLst>
            <pc:docMk/>
            <pc:sldMk cId="0" sldId="274"/>
            <ac:spMk id="7" creationId="{00000000-0000-0000-0000-000000000000}"/>
          </ac:spMkLst>
        </pc:spChg>
      </pc:sldChg>
    </pc:docChg>
  </pc:docChgLst>
  <pc:docChgLst>
    <pc:chgData name="DUBUIS Julien" userId="d507d28b-ef1c-4d40-92b7-eb3c03f99f97" providerId="ADAL" clId="{808AF081-49BF-4901-A7DF-51A8FACF20EF}"/>
    <pc:docChg chg="modSld">
      <pc:chgData name="DUBUIS Julien" userId="d507d28b-ef1c-4d40-92b7-eb3c03f99f97" providerId="ADAL" clId="{808AF081-49BF-4901-A7DF-51A8FACF20EF}" dt="2022-08-05T11:16:40.288" v="22" actId="20577"/>
      <pc:docMkLst>
        <pc:docMk/>
      </pc:docMkLst>
      <pc:sldChg chg="modSp mod">
        <pc:chgData name="DUBUIS Julien" userId="d507d28b-ef1c-4d40-92b7-eb3c03f99f97" providerId="ADAL" clId="{808AF081-49BF-4901-A7DF-51A8FACF20EF}" dt="2022-08-05T11:14:52.513" v="4" actId="20577"/>
        <pc:sldMkLst>
          <pc:docMk/>
          <pc:sldMk cId="0" sldId="256"/>
        </pc:sldMkLst>
        <pc:spChg chg="mod">
          <ac:chgData name="DUBUIS Julien" userId="d507d28b-ef1c-4d40-92b7-eb3c03f99f97" providerId="ADAL" clId="{808AF081-49BF-4901-A7DF-51A8FACF20EF}" dt="2022-08-05T11:14:52.513" v="4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5:41.819" v="6" actId="20577"/>
        <pc:sldMkLst>
          <pc:docMk/>
          <pc:sldMk cId="0" sldId="264"/>
        </pc:sldMkLst>
        <pc:spChg chg="mod">
          <ac:chgData name="DUBUIS Julien" userId="d507d28b-ef1c-4d40-92b7-eb3c03f99f97" providerId="ADAL" clId="{808AF081-49BF-4901-A7DF-51A8FACF20EF}" dt="2022-08-05T11:15:41.819" v="6" actId="20577"/>
          <ac:spMkLst>
            <pc:docMk/>
            <pc:sldMk cId="0" sldId="264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5:51.661" v="8" actId="20577"/>
        <pc:sldMkLst>
          <pc:docMk/>
          <pc:sldMk cId="0" sldId="266"/>
        </pc:sldMkLst>
        <pc:spChg chg="mod">
          <ac:chgData name="DUBUIS Julien" userId="d507d28b-ef1c-4d40-92b7-eb3c03f99f97" providerId="ADAL" clId="{808AF081-49BF-4901-A7DF-51A8FACF20EF}" dt="2022-08-05T11:15:51.661" v="8" actId="20577"/>
          <ac:spMkLst>
            <pc:docMk/>
            <pc:sldMk cId="0" sldId="266"/>
            <ac:spMk id="8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6:13.650" v="12" actId="20577"/>
        <pc:sldMkLst>
          <pc:docMk/>
          <pc:sldMk cId="0" sldId="270"/>
        </pc:sldMkLst>
        <pc:spChg chg="mod">
          <ac:chgData name="DUBUIS Julien" userId="d507d28b-ef1c-4d40-92b7-eb3c03f99f97" providerId="ADAL" clId="{808AF081-49BF-4901-A7DF-51A8FACF20EF}" dt="2022-08-05T11:16:13.650" v="12" actId="20577"/>
          <ac:spMkLst>
            <pc:docMk/>
            <pc:sldMk cId="0" sldId="27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6:09.952" v="10" actId="20577"/>
        <pc:sldMkLst>
          <pc:docMk/>
          <pc:sldMk cId="0" sldId="271"/>
        </pc:sldMkLst>
        <pc:spChg chg="mod">
          <ac:chgData name="DUBUIS Julien" userId="d507d28b-ef1c-4d40-92b7-eb3c03f99f97" providerId="ADAL" clId="{808AF081-49BF-4901-A7DF-51A8FACF20EF}" dt="2022-08-05T11:16:09.952" v="10" actId="20577"/>
          <ac:spMkLst>
            <pc:docMk/>
            <pc:sldMk cId="0" sldId="27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6:33.900" v="14" actId="20577"/>
        <pc:sldMkLst>
          <pc:docMk/>
          <pc:sldMk cId="0" sldId="273"/>
        </pc:sldMkLst>
        <pc:spChg chg="mod">
          <ac:chgData name="DUBUIS Julien" userId="d507d28b-ef1c-4d40-92b7-eb3c03f99f97" providerId="ADAL" clId="{808AF081-49BF-4901-A7DF-51A8FACF20EF}" dt="2022-08-05T11:16:33.900" v="14" actId="20577"/>
          <ac:spMkLst>
            <pc:docMk/>
            <pc:sldMk cId="0" sldId="273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808AF081-49BF-4901-A7DF-51A8FACF20EF}" dt="2022-08-05T11:16:40.288" v="22" actId="20577"/>
        <pc:sldMkLst>
          <pc:docMk/>
          <pc:sldMk cId="0" sldId="274"/>
        </pc:sldMkLst>
        <pc:spChg chg="mod">
          <ac:chgData name="DUBUIS Julien" userId="d507d28b-ef1c-4d40-92b7-eb3c03f99f97" providerId="ADAL" clId="{808AF081-49BF-4901-A7DF-51A8FACF20EF}" dt="2022-08-05T11:16:40.288" v="22" actId="20577"/>
          <ac:spMkLst>
            <pc:docMk/>
            <pc:sldMk cId="0" sldId="274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79AC-2C8F-4365-80DE-FCC3FBE00B65}" type="datetimeFigureOut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9E617-F11F-4471-AF75-2A5BE0FBCF9B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998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C12F-F019-4C40-AC77-3FD380C5E4EA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4071-EF6C-4432-B29E-F4577B2ABFFC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5F84-99C2-4221-8CB7-47582FDD2FB1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350-CB1A-43D1-AB29-BD5C0496684B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29E0-AEF4-42DA-BD26-70F755677B04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C045-9C23-4356-98D5-E4EAD669AC33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4833-8C8A-43AB-B5CF-13F3FCDCDFCD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19B4-E25B-4349-BB92-6544A1A5C2C1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C05-5737-4F53-9805-0D77268C7E8F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9965-432F-4F06-88BD-880E1C41E260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7AC9-1479-48CB-B85F-6167F75B34D4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F954A-2FAB-4D56-97AA-545C9242DC08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4546-9EC0-4A3F-A54B-9B3E5E7C794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b/b6/Groupe_sanguin_ABO.svg/796px-Groupe_sanguin_ABO.svg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4429156"/>
          </a:xfrm>
        </p:spPr>
        <p:txBody>
          <a:bodyPr>
            <a:noAutofit/>
          </a:bodyPr>
          <a:lstStyle/>
          <a:p>
            <a:br>
              <a:rPr lang="fr-CH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fr-CH" sz="7200" b="1" dirty="0">
                <a:latin typeface="Times New Roman" pitchFamily="18" charset="0"/>
                <a:cs typeface="Times New Roman" pitchFamily="18" charset="0"/>
              </a:rPr>
              <a:t>Les groupes sanguins</a:t>
            </a:r>
            <a:br>
              <a:rPr lang="fr-CH" sz="7200" b="1" dirty="0">
                <a:latin typeface="Times New Roman" pitchFamily="18" charset="0"/>
                <a:cs typeface="Times New Roman" pitchFamily="18" charset="0"/>
              </a:rPr>
            </a:br>
            <a:br>
              <a:rPr lang="fr-CH" sz="7200" b="1" dirty="0">
                <a:latin typeface="Times New Roman" pitchFamily="18" charset="0"/>
                <a:cs typeface="Times New Roman" pitchFamily="18" charset="0"/>
              </a:rPr>
            </a:br>
            <a:endParaRPr lang="fr-CH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ABO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3074" name="Picture 2" descr="http://upload.wikimedia.org/wikipedia/commons/thumb/b/b6/Groupe_sanguin_ABO.svg/796px-Groupe_sanguin_ABO.svg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71538" y="1641483"/>
            <a:ext cx="6971258" cy="4716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ABO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11</a:t>
            </a:fld>
            <a:endParaRPr lang="fr-CH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11265" name="Picture 1" descr="Le système A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8749361" cy="41434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786710" y="64291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 31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ABO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6018"/>
            <a:ext cx="8229600" cy="1757362"/>
          </a:xfrm>
        </p:spPr>
        <p:txBody>
          <a:bodyPr/>
          <a:lstStyle/>
          <a:p>
            <a:pPr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Que se passe-t-il si l’on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transfère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du sang d’une personne du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groupe A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à une personne du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groupe B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12</a:t>
            </a:fld>
            <a:endParaRPr lang="fr-C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ABO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57362"/>
          </a:xfrm>
        </p:spPr>
        <p:txBody>
          <a:bodyPr>
            <a:normAutofit/>
          </a:bodyPr>
          <a:lstStyle/>
          <a:p>
            <a:pPr algn="just"/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Que se passe-t-il si l’on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transfère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du sang d’une personne du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groupe A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à une personne du </a:t>
            </a: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groupe B 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13</a:t>
            </a:fld>
            <a:endParaRPr lang="fr-CH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571744"/>
            <a:ext cx="27241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Rhésus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072098"/>
          </a:xfrm>
        </p:spPr>
        <p:txBody>
          <a:bodyPr>
            <a:normAutofit/>
          </a:bodyPr>
          <a:lstStyle/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Présence ou absence d’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agglutinogène D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(antigène) à 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globules rouges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Présence →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lvl="2">
              <a:buNone/>
            </a:pPr>
            <a:endParaRPr lang="fr-CH" sz="1000" b="1" baseline="30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Absence →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lvl="2">
              <a:buNone/>
            </a:pPr>
            <a:endParaRPr lang="fr-CH" sz="1000" b="1" baseline="30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Pas d’anticorps dans le plasma</a:t>
            </a:r>
          </a:p>
          <a:p>
            <a:pPr lvl="3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Fabrique anticorps lors de présence d’agglutinogène D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Répartition:  </a:t>
            </a:r>
          </a:p>
          <a:p>
            <a:pPr lvl="1">
              <a:buNone/>
            </a:pP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				85% Rh+</a:t>
            </a:r>
          </a:p>
          <a:p>
            <a:pPr lvl="5">
              <a:buNone/>
            </a:pPr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	 	15 % Rh-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929586" y="64291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Compatibilité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groupes sangu</a:t>
            </a:r>
            <a:r>
              <a:rPr lang="fr-CH" dirty="0"/>
              <a:t>ins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15</a:t>
            </a:fld>
            <a:endParaRPr lang="fr-CH"/>
          </a:p>
        </p:txBody>
      </p:sp>
      <p:pic>
        <p:nvPicPr>
          <p:cNvPr id="4098" name="Picture 2" descr="table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834256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Répartition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groupes sanguins en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16</a:t>
            </a:fld>
            <a:endParaRPr lang="fr-CH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503591" y="1935182"/>
          <a:ext cx="6283119" cy="4637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98880" imgH="4280390" progId="Word.Document.12">
                  <p:embed/>
                </p:oleObj>
              </mc:Choice>
              <mc:Fallback>
                <p:oleObj name="Document" r:id="rId2" imgW="5798880" imgH="4280390" progId="Word.Document.12">
                  <p:embed/>
                  <p:pic>
                    <p:nvPicPr>
                      <p:cNvPr id="51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591" y="1935182"/>
                        <a:ext cx="6283119" cy="4637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7377147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8001024" y="64291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32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détermination du groupe sanguin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072098"/>
          </a:xfrm>
        </p:spPr>
        <p:txBody>
          <a:bodyPr>
            <a:normAutofit/>
          </a:bodyPr>
          <a:lstStyle/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17</a:t>
            </a:fld>
            <a:endParaRPr lang="fr-CH"/>
          </a:p>
        </p:txBody>
      </p:sp>
      <p:pic>
        <p:nvPicPr>
          <p:cNvPr id="35842" name="Picture 2" descr="détermination groupe sangu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5691" y="1643050"/>
            <a:ext cx="4040821" cy="497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929586" y="64291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28960"/>
            <a:ext cx="8229600" cy="757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3600" b="1" dirty="0">
                <a:latin typeface="Times New Roman" pitchFamily="18" charset="0"/>
                <a:cs typeface="Times New Roman" pitchFamily="18" charset="0"/>
              </a:rPr>
              <a:t>Pourquoi s’intéresser à ce concept?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3600" dirty="0">
                <a:latin typeface="Times New Roman" pitchFamily="18" charset="0"/>
                <a:cs typeface="Times New Roman" pitchFamily="18" charset="0"/>
              </a:rPr>
              <a:t>Pourquoi s’intéresser à ce concept?</a:t>
            </a:r>
          </a:p>
          <a:p>
            <a:pPr>
              <a:buNone/>
            </a:pPr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Transfusions sanguines</a:t>
            </a:r>
            <a:endParaRPr lang="fr-CH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3</a:t>
            </a:fld>
            <a:endParaRPr lang="fr-C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4186254"/>
          </a:xfrm>
        </p:spPr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siècle:</a:t>
            </a:r>
          </a:p>
          <a:p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Transfusion: mouton → homme   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négatif</a:t>
            </a:r>
          </a:p>
          <a:p>
            <a:pPr lvl="1"/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 Transfusion : homme → homme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½ négatif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3600" b="1" dirty="0">
                <a:latin typeface="Times New Roman" pitchFamily="18" charset="0"/>
                <a:cs typeface="Times New Roman" pitchFamily="18" charset="0"/>
              </a:rPr>
              <a:t>Cause?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6143636" y="3143248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6143636" y="4214818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siècle:</a:t>
            </a:r>
          </a:p>
          <a:p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Transfusion: mouton → homme   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négatif</a:t>
            </a:r>
          </a:p>
          <a:p>
            <a:pPr lvl="1"/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 Transfusion : homme → homme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½ négatif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Cause: </a:t>
            </a:r>
          </a:p>
          <a:p>
            <a:pPr lvl="2" algn="just">
              <a:buNone/>
            </a:pP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	Coagulation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CH" sz="3200" b="1" dirty="0" err="1">
                <a:latin typeface="Times New Roman" pitchFamily="18" charset="0"/>
                <a:cs typeface="Times New Roman" pitchFamily="18" charset="0"/>
              </a:rPr>
              <a:t>GRs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 → obstruction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des vaisseaux sanguins (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capillaires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143636" y="2571744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6143636" y="3643314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5</a:t>
            </a:fld>
            <a:endParaRPr lang="fr-C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siècle:</a:t>
            </a:r>
          </a:p>
          <a:p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Transfusion: mouton → homme   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négatif</a:t>
            </a:r>
          </a:p>
          <a:p>
            <a:pPr lvl="1"/>
            <a:endParaRPr lang="fr-CH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 Transfusion : homme → homme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½ négatif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Cause: coagulation des </a:t>
            </a:r>
            <a:r>
              <a:rPr lang="fr-CH" sz="2800" dirty="0" err="1">
                <a:latin typeface="Times New Roman" pitchFamily="18" charset="0"/>
                <a:cs typeface="Times New Roman" pitchFamily="18" charset="0"/>
              </a:rPr>
              <a:t>GRs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→ obstruction des vaisseaux sanguins (capillaires).</a:t>
            </a:r>
          </a:p>
          <a:p>
            <a:pPr lvl="2"/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Explication?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143636" y="2571744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6143636" y="3357562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6</a:t>
            </a:fld>
            <a:endParaRPr lang="fr-C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siècle: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Transfusion: mouton → homme   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négatif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 Transfusion : homme → homme            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½ négatif</a:t>
            </a:r>
          </a:p>
          <a:p>
            <a:pPr lvl="1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Cause: coagulation des </a:t>
            </a:r>
            <a:r>
              <a:rPr lang="fr-CH" sz="2800" dirty="0" err="1">
                <a:latin typeface="Times New Roman" pitchFamily="18" charset="0"/>
                <a:cs typeface="Times New Roman" pitchFamily="18" charset="0"/>
              </a:rPr>
              <a:t>GRs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→ obstruction des vaisseaux sanguins (capillaires).</a:t>
            </a: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Explication: </a:t>
            </a:r>
          </a:p>
          <a:p>
            <a:pPr lvl="2">
              <a:buNone/>
            </a:pP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Karl Landsteiner (Viennois).</a:t>
            </a:r>
          </a:p>
          <a:p>
            <a:pPr lvl="3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 Groupes sanguins (ABO)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(1901).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143636" y="2214554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6143636" y="2928934"/>
            <a:ext cx="85725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Groupes sanguins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5952"/>
            <a:ext cx="8229600" cy="4614882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Aujourd’hui: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29 systèmes identifiés.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Les plus connus: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Système ABO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: A, B, AB, O.</a:t>
            </a:r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Système Rh (Rhésus)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: Rh</a:t>
            </a:r>
            <a:r>
              <a:rPr lang="fr-CH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, Rh</a:t>
            </a:r>
            <a:r>
              <a:rPr lang="fr-CH" sz="2800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fr-CH" sz="28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8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/>
          </a:bodyPr>
          <a:lstStyle/>
          <a:p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Système ABO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5952"/>
            <a:ext cx="8229600" cy="4686320"/>
          </a:xfrm>
        </p:spPr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déterminer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le groupe sanguin?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Présence ou absence d’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agglutinogène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(antigène) à 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globules rouges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Agglutinogène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lvl="2">
              <a:buNone/>
            </a:pPr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Agglutinogène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Plasma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 présence d’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anticorps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(agglutinines)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4546-9EC0-4A3F-A54B-9B3E5E7C794D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98281" y="642918"/>
            <a:ext cx="123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Affichage à l'écran (4:3)</PresentationFormat>
  <Paragraphs>126</Paragraphs>
  <Slides>17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Thème Office</vt:lpstr>
      <vt:lpstr>Document</vt:lpstr>
      <vt:lpstr> Les groupes sanguins  </vt:lpstr>
      <vt:lpstr>Introduction</vt:lpstr>
      <vt:lpstr>Introduction</vt:lpstr>
      <vt:lpstr>Historique</vt:lpstr>
      <vt:lpstr>Historique</vt:lpstr>
      <vt:lpstr>Historique</vt:lpstr>
      <vt:lpstr>Historique</vt:lpstr>
      <vt:lpstr>Groupes sanguins</vt:lpstr>
      <vt:lpstr>Système ABO</vt:lpstr>
      <vt:lpstr>Système ABO</vt:lpstr>
      <vt:lpstr>Système ABO</vt:lpstr>
      <vt:lpstr>Système ABO</vt:lpstr>
      <vt:lpstr>Système ABO</vt:lpstr>
      <vt:lpstr>Système Rhésus</vt:lpstr>
      <vt:lpstr>Compatibilité des groupes sanguins</vt:lpstr>
      <vt:lpstr>Répartition des groupes sanguins en CH</vt:lpstr>
      <vt:lpstr>La détermination du groupe sanguin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groupes sanguins</dc:title>
  <dc:creator>HP2730</dc:creator>
  <cp:lastModifiedBy>DUBUIS Julien</cp:lastModifiedBy>
  <cp:revision>18</cp:revision>
  <dcterms:created xsi:type="dcterms:W3CDTF">2011-01-08T11:51:53Z</dcterms:created>
  <dcterms:modified xsi:type="dcterms:W3CDTF">2023-08-01T18:58:48Z</dcterms:modified>
</cp:coreProperties>
</file>