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56" r:id="rId2"/>
    <p:sldId id="404" r:id="rId3"/>
    <p:sldId id="357" r:id="rId4"/>
    <p:sldId id="410" r:id="rId5"/>
    <p:sldId id="367" r:id="rId6"/>
    <p:sldId id="368" r:id="rId7"/>
    <p:sldId id="369" r:id="rId8"/>
    <p:sldId id="370" r:id="rId9"/>
    <p:sldId id="371" r:id="rId10"/>
    <p:sldId id="372" r:id="rId11"/>
    <p:sldId id="373" r:id="rId12"/>
    <p:sldId id="379" r:id="rId13"/>
    <p:sldId id="380" r:id="rId14"/>
    <p:sldId id="381" r:id="rId15"/>
    <p:sldId id="383" r:id="rId16"/>
    <p:sldId id="389" r:id="rId17"/>
    <p:sldId id="390" r:id="rId18"/>
    <p:sldId id="392" r:id="rId19"/>
    <p:sldId id="393" r:id="rId20"/>
    <p:sldId id="394" r:id="rId21"/>
    <p:sldId id="395" r:id="rId22"/>
    <p:sldId id="398" r:id="rId23"/>
    <p:sldId id="399" r:id="rId24"/>
    <p:sldId id="402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132538-8B6C-4404-8767-C869CB78E69B}" v="1" dt="2021-11-14T19:34:24.5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512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BUIS Julien" userId="d507d28b-ef1c-4d40-92b7-eb3c03f99f97" providerId="ADAL" clId="{50132538-8B6C-4404-8767-C869CB78E69B}"/>
    <pc:docChg chg="modSld">
      <pc:chgData name="DUBUIS Julien" userId="d507d28b-ef1c-4d40-92b7-eb3c03f99f97" providerId="ADAL" clId="{50132538-8B6C-4404-8767-C869CB78E69B}" dt="2021-11-14T19:34:24.551" v="87"/>
      <pc:docMkLst>
        <pc:docMk/>
      </pc:docMkLst>
      <pc:sldChg chg="modSp mod">
        <pc:chgData name="DUBUIS Julien" userId="d507d28b-ef1c-4d40-92b7-eb3c03f99f97" providerId="ADAL" clId="{50132538-8B6C-4404-8767-C869CB78E69B}" dt="2021-10-24T13:27:05.807" v="1" actId="20577"/>
        <pc:sldMkLst>
          <pc:docMk/>
          <pc:sldMk cId="0" sldId="356"/>
        </pc:sldMkLst>
        <pc:spChg chg="mod">
          <ac:chgData name="DUBUIS Julien" userId="d507d28b-ef1c-4d40-92b7-eb3c03f99f97" providerId="ADAL" clId="{50132538-8B6C-4404-8767-C869CB78E69B}" dt="2021-10-24T13:27:05.807" v="1" actId="20577"/>
          <ac:spMkLst>
            <pc:docMk/>
            <pc:sldMk cId="0" sldId="356"/>
            <ac:spMk id="6" creationId="{00000000-0000-0000-0000-000000000000}"/>
          </ac:spMkLst>
        </pc:spChg>
      </pc:sldChg>
      <pc:sldChg chg="modSp mod modAnim">
        <pc:chgData name="DUBUIS Julien" userId="d507d28b-ef1c-4d40-92b7-eb3c03f99f97" providerId="ADAL" clId="{50132538-8B6C-4404-8767-C869CB78E69B}" dt="2021-11-14T19:34:24.551" v="87"/>
        <pc:sldMkLst>
          <pc:docMk/>
          <pc:sldMk cId="0" sldId="357"/>
        </pc:sldMkLst>
        <pc:spChg chg="mod">
          <ac:chgData name="DUBUIS Julien" userId="d507d28b-ef1c-4d40-92b7-eb3c03f99f97" providerId="ADAL" clId="{50132538-8B6C-4404-8767-C869CB78E69B}" dt="2021-10-24T13:27:14.413" v="5" actId="20577"/>
          <ac:spMkLst>
            <pc:docMk/>
            <pc:sldMk cId="0" sldId="357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50132538-8B6C-4404-8767-C869CB78E69B}" dt="2021-10-24T13:27:28.066" v="13" actId="20577"/>
        <pc:sldMkLst>
          <pc:docMk/>
          <pc:sldMk cId="0" sldId="367"/>
        </pc:sldMkLst>
        <pc:spChg chg="mod">
          <ac:chgData name="DUBUIS Julien" userId="d507d28b-ef1c-4d40-92b7-eb3c03f99f97" providerId="ADAL" clId="{50132538-8B6C-4404-8767-C869CB78E69B}" dt="2021-10-24T13:27:28.066" v="13" actId="20577"/>
          <ac:spMkLst>
            <pc:docMk/>
            <pc:sldMk cId="0" sldId="367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50132538-8B6C-4404-8767-C869CB78E69B}" dt="2021-10-24T13:27:44.018" v="15" actId="20577"/>
        <pc:sldMkLst>
          <pc:docMk/>
          <pc:sldMk cId="0" sldId="368"/>
        </pc:sldMkLst>
        <pc:spChg chg="mod">
          <ac:chgData name="DUBUIS Julien" userId="d507d28b-ef1c-4d40-92b7-eb3c03f99f97" providerId="ADAL" clId="{50132538-8B6C-4404-8767-C869CB78E69B}" dt="2021-10-24T13:27:44.018" v="15" actId="20577"/>
          <ac:spMkLst>
            <pc:docMk/>
            <pc:sldMk cId="0" sldId="368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50132538-8B6C-4404-8767-C869CB78E69B}" dt="2021-10-24T13:27:49.794" v="17" actId="20577"/>
        <pc:sldMkLst>
          <pc:docMk/>
          <pc:sldMk cId="0" sldId="369"/>
        </pc:sldMkLst>
        <pc:spChg chg="mod">
          <ac:chgData name="DUBUIS Julien" userId="d507d28b-ef1c-4d40-92b7-eb3c03f99f97" providerId="ADAL" clId="{50132538-8B6C-4404-8767-C869CB78E69B}" dt="2021-10-24T13:27:49.794" v="17" actId="20577"/>
          <ac:spMkLst>
            <pc:docMk/>
            <pc:sldMk cId="0" sldId="369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50132538-8B6C-4404-8767-C869CB78E69B}" dt="2021-10-24T13:27:55.537" v="19" actId="20577"/>
        <pc:sldMkLst>
          <pc:docMk/>
          <pc:sldMk cId="0" sldId="370"/>
        </pc:sldMkLst>
        <pc:spChg chg="mod">
          <ac:chgData name="DUBUIS Julien" userId="d507d28b-ef1c-4d40-92b7-eb3c03f99f97" providerId="ADAL" clId="{50132538-8B6C-4404-8767-C869CB78E69B}" dt="2021-10-24T13:27:55.537" v="19" actId="20577"/>
          <ac:spMkLst>
            <pc:docMk/>
            <pc:sldMk cId="0" sldId="370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50132538-8B6C-4404-8767-C869CB78E69B}" dt="2021-10-24T13:27:58.779" v="21" actId="20577"/>
        <pc:sldMkLst>
          <pc:docMk/>
          <pc:sldMk cId="0" sldId="371"/>
        </pc:sldMkLst>
        <pc:spChg chg="mod">
          <ac:chgData name="DUBUIS Julien" userId="d507d28b-ef1c-4d40-92b7-eb3c03f99f97" providerId="ADAL" clId="{50132538-8B6C-4404-8767-C869CB78E69B}" dt="2021-10-24T13:27:58.779" v="21" actId="20577"/>
          <ac:spMkLst>
            <pc:docMk/>
            <pc:sldMk cId="0" sldId="371"/>
            <ac:spMk id="9" creationId="{00000000-0000-0000-0000-000000000000}"/>
          </ac:spMkLst>
        </pc:spChg>
      </pc:sldChg>
      <pc:sldChg chg="modSp mod">
        <pc:chgData name="DUBUIS Julien" userId="d507d28b-ef1c-4d40-92b7-eb3c03f99f97" providerId="ADAL" clId="{50132538-8B6C-4404-8767-C869CB78E69B}" dt="2021-10-24T13:28:03.941" v="25" actId="20577"/>
        <pc:sldMkLst>
          <pc:docMk/>
          <pc:sldMk cId="0" sldId="373"/>
        </pc:sldMkLst>
        <pc:spChg chg="mod">
          <ac:chgData name="DUBUIS Julien" userId="d507d28b-ef1c-4d40-92b7-eb3c03f99f97" providerId="ADAL" clId="{50132538-8B6C-4404-8767-C869CB78E69B}" dt="2021-10-24T13:28:03.941" v="25" actId="20577"/>
          <ac:spMkLst>
            <pc:docMk/>
            <pc:sldMk cId="0" sldId="373"/>
            <ac:spMk id="11" creationId="{00000000-0000-0000-0000-000000000000}"/>
          </ac:spMkLst>
        </pc:spChg>
      </pc:sldChg>
      <pc:sldChg chg="modSp mod">
        <pc:chgData name="DUBUIS Julien" userId="d507d28b-ef1c-4d40-92b7-eb3c03f99f97" providerId="ADAL" clId="{50132538-8B6C-4404-8767-C869CB78E69B}" dt="2021-10-24T13:28:10.006" v="29" actId="20577"/>
        <pc:sldMkLst>
          <pc:docMk/>
          <pc:sldMk cId="0" sldId="379"/>
        </pc:sldMkLst>
        <pc:spChg chg="mod">
          <ac:chgData name="DUBUIS Julien" userId="d507d28b-ef1c-4d40-92b7-eb3c03f99f97" providerId="ADAL" clId="{50132538-8B6C-4404-8767-C869CB78E69B}" dt="2021-10-24T13:28:10.006" v="29" actId="20577"/>
          <ac:spMkLst>
            <pc:docMk/>
            <pc:sldMk cId="0" sldId="379"/>
            <ac:spMk id="9" creationId="{00000000-0000-0000-0000-000000000000}"/>
          </ac:spMkLst>
        </pc:spChg>
      </pc:sldChg>
      <pc:sldChg chg="modSp mod">
        <pc:chgData name="DUBUIS Julien" userId="d507d28b-ef1c-4d40-92b7-eb3c03f99f97" providerId="ADAL" clId="{50132538-8B6C-4404-8767-C869CB78E69B}" dt="2021-10-24T13:28:13.747" v="33" actId="20577"/>
        <pc:sldMkLst>
          <pc:docMk/>
          <pc:sldMk cId="0" sldId="380"/>
        </pc:sldMkLst>
        <pc:spChg chg="mod">
          <ac:chgData name="DUBUIS Julien" userId="d507d28b-ef1c-4d40-92b7-eb3c03f99f97" providerId="ADAL" clId="{50132538-8B6C-4404-8767-C869CB78E69B}" dt="2021-10-24T13:28:13.747" v="33" actId="20577"/>
          <ac:spMkLst>
            <pc:docMk/>
            <pc:sldMk cId="0" sldId="380"/>
            <ac:spMk id="9" creationId="{00000000-0000-0000-0000-000000000000}"/>
          </ac:spMkLst>
        </pc:spChg>
      </pc:sldChg>
      <pc:sldChg chg="modSp mod">
        <pc:chgData name="DUBUIS Julien" userId="d507d28b-ef1c-4d40-92b7-eb3c03f99f97" providerId="ADAL" clId="{50132538-8B6C-4404-8767-C869CB78E69B}" dt="2021-10-24T13:28:17.547" v="37" actId="20577"/>
        <pc:sldMkLst>
          <pc:docMk/>
          <pc:sldMk cId="0" sldId="381"/>
        </pc:sldMkLst>
        <pc:spChg chg="mod">
          <ac:chgData name="DUBUIS Julien" userId="d507d28b-ef1c-4d40-92b7-eb3c03f99f97" providerId="ADAL" clId="{50132538-8B6C-4404-8767-C869CB78E69B}" dt="2021-10-24T13:28:17.547" v="37" actId="20577"/>
          <ac:spMkLst>
            <pc:docMk/>
            <pc:sldMk cId="0" sldId="381"/>
            <ac:spMk id="9" creationId="{00000000-0000-0000-0000-000000000000}"/>
          </ac:spMkLst>
        </pc:spChg>
      </pc:sldChg>
      <pc:sldChg chg="modSp mod">
        <pc:chgData name="DUBUIS Julien" userId="d507d28b-ef1c-4d40-92b7-eb3c03f99f97" providerId="ADAL" clId="{50132538-8B6C-4404-8767-C869CB78E69B}" dt="2021-10-24T13:28:23.616" v="41" actId="20577"/>
        <pc:sldMkLst>
          <pc:docMk/>
          <pc:sldMk cId="0" sldId="389"/>
        </pc:sldMkLst>
        <pc:spChg chg="mod">
          <ac:chgData name="DUBUIS Julien" userId="d507d28b-ef1c-4d40-92b7-eb3c03f99f97" providerId="ADAL" clId="{50132538-8B6C-4404-8767-C869CB78E69B}" dt="2021-10-24T13:28:23.616" v="41" actId="20577"/>
          <ac:spMkLst>
            <pc:docMk/>
            <pc:sldMk cId="0" sldId="389"/>
            <ac:spMk id="9" creationId="{00000000-0000-0000-0000-000000000000}"/>
          </ac:spMkLst>
        </pc:spChg>
      </pc:sldChg>
      <pc:sldChg chg="modSp mod">
        <pc:chgData name="DUBUIS Julien" userId="d507d28b-ef1c-4d40-92b7-eb3c03f99f97" providerId="ADAL" clId="{50132538-8B6C-4404-8767-C869CB78E69B}" dt="2021-10-24T13:28:44.369" v="56" actId="14100"/>
        <pc:sldMkLst>
          <pc:docMk/>
          <pc:sldMk cId="0" sldId="390"/>
        </pc:sldMkLst>
        <pc:spChg chg="mod">
          <ac:chgData name="DUBUIS Julien" userId="d507d28b-ef1c-4d40-92b7-eb3c03f99f97" providerId="ADAL" clId="{50132538-8B6C-4404-8767-C869CB78E69B}" dt="2021-10-24T13:28:44.369" v="56" actId="14100"/>
          <ac:spMkLst>
            <pc:docMk/>
            <pc:sldMk cId="0" sldId="390"/>
            <ac:spMk id="9" creationId="{00000000-0000-0000-0000-000000000000}"/>
          </ac:spMkLst>
        </pc:spChg>
      </pc:sldChg>
      <pc:sldChg chg="modSp mod">
        <pc:chgData name="DUBUIS Julien" userId="d507d28b-ef1c-4d40-92b7-eb3c03f99f97" providerId="ADAL" clId="{50132538-8B6C-4404-8767-C869CB78E69B}" dt="2021-10-24T13:28:51.305" v="62" actId="20577"/>
        <pc:sldMkLst>
          <pc:docMk/>
          <pc:sldMk cId="0" sldId="392"/>
        </pc:sldMkLst>
        <pc:spChg chg="mod">
          <ac:chgData name="DUBUIS Julien" userId="d507d28b-ef1c-4d40-92b7-eb3c03f99f97" providerId="ADAL" clId="{50132538-8B6C-4404-8767-C869CB78E69B}" dt="2021-10-24T13:28:51.305" v="62" actId="20577"/>
          <ac:spMkLst>
            <pc:docMk/>
            <pc:sldMk cId="0" sldId="392"/>
            <ac:spMk id="9" creationId="{00000000-0000-0000-0000-000000000000}"/>
          </ac:spMkLst>
        </pc:spChg>
      </pc:sldChg>
      <pc:sldChg chg="modSp mod">
        <pc:chgData name="DUBUIS Julien" userId="d507d28b-ef1c-4d40-92b7-eb3c03f99f97" providerId="ADAL" clId="{50132538-8B6C-4404-8767-C869CB78E69B}" dt="2021-10-24T13:28:55.635" v="66" actId="20577"/>
        <pc:sldMkLst>
          <pc:docMk/>
          <pc:sldMk cId="0" sldId="393"/>
        </pc:sldMkLst>
        <pc:spChg chg="mod">
          <ac:chgData name="DUBUIS Julien" userId="d507d28b-ef1c-4d40-92b7-eb3c03f99f97" providerId="ADAL" clId="{50132538-8B6C-4404-8767-C869CB78E69B}" dt="2021-10-24T13:28:55.635" v="66" actId="20577"/>
          <ac:spMkLst>
            <pc:docMk/>
            <pc:sldMk cId="0" sldId="393"/>
            <ac:spMk id="9" creationId="{00000000-0000-0000-0000-000000000000}"/>
          </ac:spMkLst>
        </pc:spChg>
      </pc:sldChg>
      <pc:sldChg chg="modSp mod">
        <pc:chgData name="DUBUIS Julien" userId="d507d28b-ef1c-4d40-92b7-eb3c03f99f97" providerId="ADAL" clId="{50132538-8B6C-4404-8767-C869CB78E69B}" dt="2021-10-24T13:29:01" v="70" actId="20577"/>
        <pc:sldMkLst>
          <pc:docMk/>
          <pc:sldMk cId="0" sldId="394"/>
        </pc:sldMkLst>
        <pc:spChg chg="mod">
          <ac:chgData name="DUBUIS Julien" userId="d507d28b-ef1c-4d40-92b7-eb3c03f99f97" providerId="ADAL" clId="{50132538-8B6C-4404-8767-C869CB78E69B}" dt="2021-10-24T13:29:01" v="70" actId="20577"/>
          <ac:spMkLst>
            <pc:docMk/>
            <pc:sldMk cId="0" sldId="394"/>
            <ac:spMk id="9" creationId="{00000000-0000-0000-0000-000000000000}"/>
          </ac:spMkLst>
        </pc:spChg>
      </pc:sldChg>
      <pc:sldChg chg="modSp mod">
        <pc:chgData name="DUBUIS Julien" userId="d507d28b-ef1c-4d40-92b7-eb3c03f99f97" providerId="ADAL" clId="{50132538-8B6C-4404-8767-C869CB78E69B}" dt="2021-10-24T13:29:04.486" v="74" actId="20577"/>
        <pc:sldMkLst>
          <pc:docMk/>
          <pc:sldMk cId="0" sldId="395"/>
        </pc:sldMkLst>
        <pc:spChg chg="mod">
          <ac:chgData name="DUBUIS Julien" userId="d507d28b-ef1c-4d40-92b7-eb3c03f99f97" providerId="ADAL" clId="{50132538-8B6C-4404-8767-C869CB78E69B}" dt="2021-10-24T13:29:04.486" v="74" actId="20577"/>
          <ac:spMkLst>
            <pc:docMk/>
            <pc:sldMk cId="0" sldId="395"/>
            <ac:spMk id="9" creationId="{00000000-0000-0000-0000-000000000000}"/>
          </ac:spMkLst>
        </pc:spChg>
      </pc:sldChg>
      <pc:sldChg chg="modSp mod">
        <pc:chgData name="DUBUIS Julien" userId="d507d28b-ef1c-4d40-92b7-eb3c03f99f97" providerId="ADAL" clId="{50132538-8B6C-4404-8767-C869CB78E69B}" dt="2021-10-24T13:29:09.420" v="78" actId="20577"/>
        <pc:sldMkLst>
          <pc:docMk/>
          <pc:sldMk cId="0" sldId="398"/>
        </pc:sldMkLst>
        <pc:spChg chg="mod">
          <ac:chgData name="DUBUIS Julien" userId="d507d28b-ef1c-4d40-92b7-eb3c03f99f97" providerId="ADAL" clId="{50132538-8B6C-4404-8767-C869CB78E69B}" dt="2021-10-24T13:29:09.420" v="78" actId="20577"/>
          <ac:spMkLst>
            <pc:docMk/>
            <pc:sldMk cId="0" sldId="398"/>
            <ac:spMk id="9" creationId="{00000000-0000-0000-0000-000000000000}"/>
          </ac:spMkLst>
        </pc:spChg>
      </pc:sldChg>
      <pc:sldChg chg="modSp mod">
        <pc:chgData name="DUBUIS Julien" userId="d507d28b-ef1c-4d40-92b7-eb3c03f99f97" providerId="ADAL" clId="{50132538-8B6C-4404-8767-C869CB78E69B}" dt="2021-10-24T13:29:15.797" v="82" actId="20577"/>
        <pc:sldMkLst>
          <pc:docMk/>
          <pc:sldMk cId="0" sldId="399"/>
        </pc:sldMkLst>
        <pc:spChg chg="mod">
          <ac:chgData name="DUBUIS Julien" userId="d507d28b-ef1c-4d40-92b7-eb3c03f99f97" providerId="ADAL" clId="{50132538-8B6C-4404-8767-C869CB78E69B}" dt="2021-10-24T13:29:15.797" v="82" actId="20577"/>
          <ac:spMkLst>
            <pc:docMk/>
            <pc:sldMk cId="0" sldId="399"/>
            <ac:spMk id="9" creationId="{00000000-0000-0000-0000-000000000000}"/>
          </ac:spMkLst>
        </pc:spChg>
      </pc:sldChg>
      <pc:sldChg chg="modSp mod">
        <pc:chgData name="DUBUIS Julien" userId="d507d28b-ef1c-4d40-92b7-eb3c03f99f97" providerId="ADAL" clId="{50132538-8B6C-4404-8767-C869CB78E69B}" dt="2021-10-24T13:29:20.007" v="86" actId="20577"/>
        <pc:sldMkLst>
          <pc:docMk/>
          <pc:sldMk cId="0" sldId="402"/>
        </pc:sldMkLst>
        <pc:spChg chg="mod">
          <ac:chgData name="DUBUIS Julien" userId="d507d28b-ef1c-4d40-92b7-eb3c03f99f97" providerId="ADAL" clId="{50132538-8B6C-4404-8767-C869CB78E69B}" dt="2021-10-24T13:29:20.007" v="86" actId="20577"/>
          <ac:spMkLst>
            <pc:docMk/>
            <pc:sldMk cId="0" sldId="402"/>
            <ac:spMk id="9" creationId="{00000000-0000-0000-0000-000000000000}"/>
          </ac:spMkLst>
        </pc:spChg>
      </pc:sldChg>
      <pc:sldChg chg="modSp mod">
        <pc:chgData name="DUBUIS Julien" userId="d507d28b-ef1c-4d40-92b7-eb3c03f99f97" providerId="ADAL" clId="{50132538-8B6C-4404-8767-C869CB78E69B}" dt="2021-10-24T13:27:20.684" v="9" actId="20577"/>
        <pc:sldMkLst>
          <pc:docMk/>
          <pc:sldMk cId="2429418204" sldId="410"/>
        </pc:sldMkLst>
        <pc:spChg chg="mod">
          <ac:chgData name="DUBUIS Julien" userId="d507d28b-ef1c-4d40-92b7-eb3c03f99f97" providerId="ADAL" clId="{50132538-8B6C-4404-8767-C869CB78E69B}" dt="2021-10-24T13:27:20.684" v="9" actId="20577"/>
          <ac:spMkLst>
            <pc:docMk/>
            <pc:sldMk cId="2429418204" sldId="410"/>
            <ac:spMk id="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29F7E-468D-4DB9-9A81-4E63B93CBB2E}" type="datetimeFigureOut">
              <a:rPr lang="fr-CH" smtClean="0"/>
              <a:pPr/>
              <a:t>14.11.2021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003695-8CE4-45F7-9F15-B7599DF2E36C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10261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0420-6C36-45DE-9A57-97FA25710EE7}" type="datetime1">
              <a:rPr lang="fr-CH" smtClean="0"/>
              <a:pPr/>
              <a:t>14.11.2021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07873-C1CA-41F4-978C-9EA44A824E5D}" type="datetime1">
              <a:rPr lang="fr-CH" smtClean="0"/>
              <a:pPr/>
              <a:t>14.11.2021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3C2BA-0E12-435A-A3BE-9095BF6B678E}" type="datetime1">
              <a:rPr lang="fr-CH" smtClean="0"/>
              <a:pPr/>
              <a:t>14.11.2021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16CD4-12A0-4895-92DF-84E9C7B5CD8A}" type="datetime1">
              <a:rPr lang="fr-CH" smtClean="0"/>
              <a:pPr/>
              <a:t>14.11.2021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7822-B938-4CB0-B51F-7AAA93306668}" type="datetime1">
              <a:rPr lang="fr-CH" smtClean="0"/>
              <a:pPr/>
              <a:t>14.11.2021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8C41-A1E1-4765-A0B0-DE2C5EED028B}" type="datetime1">
              <a:rPr lang="fr-CH" smtClean="0"/>
              <a:pPr/>
              <a:t>14.11.2021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B987D-CC23-446F-952C-15523426EC32}" type="datetime1">
              <a:rPr lang="fr-CH" smtClean="0"/>
              <a:pPr/>
              <a:t>14.11.2021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C3F7-FDFB-4D14-BBB7-52A04070F1CE}" type="datetime1">
              <a:rPr lang="fr-CH" smtClean="0"/>
              <a:pPr/>
              <a:t>14.11.2021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B16A1-074C-49E5-84D5-02DA5815F3BC}" type="datetime1">
              <a:rPr lang="fr-CH" smtClean="0"/>
              <a:pPr/>
              <a:t>14.11.2021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86021-7F44-4DB5-ADB4-648AB584FEC7}" type="datetime1">
              <a:rPr lang="fr-CH" smtClean="0"/>
              <a:pPr/>
              <a:t>14.11.2021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ADED-9C60-427E-8DA2-6834D58399F5}" type="datetime1">
              <a:rPr lang="fr-CH" smtClean="0"/>
              <a:pPr/>
              <a:t>14.11.2021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3BA9B-8B13-465B-A27C-D4240171E003}" type="datetime1">
              <a:rPr lang="fr-CH" smtClean="0"/>
              <a:pPr/>
              <a:t>14.11.2021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B4273-A734-43CC-A345-5CF7A28B984A}" type="slidenum">
              <a:rPr lang="fr-CH" smtClean="0"/>
              <a:pPr/>
              <a:t>‹N°›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h/url?sa=i&amp;rct=j&amp;q=&amp;esrc=s&amp;frm=1&amp;source=images&amp;cd=&amp;cad=rja&amp;docid=bwsCSB-o6CCbyM&amp;tbnid=-N5ICNB8LtBPeM:&amp;ved=0CAUQjRw&amp;url=http://www.nextdope.com/2008/07/06/genicom-pour-faire-son-arbre-genealogique-1103/&amp;ei=GcF_UciWJI6-PYjNgPgK&amp;bvm=bv.45921128,d.Yms&amp;psig=AFQjCNGGmd80O70sHrg6GdYfxrcV4Pfh4w&amp;ust=1367413386398429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1" y="1711349"/>
            <a:ext cx="8749604" cy="4525963"/>
          </a:xfrm>
        </p:spPr>
        <p:txBody>
          <a:bodyPr>
            <a:normAutofit/>
          </a:bodyPr>
          <a:lstStyle/>
          <a:p>
            <a:endParaRPr lang="fr-CH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relations évolutionnistes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d’un groupe d’organismes sont des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relations phylogénétiques</a:t>
            </a:r>
          </a:p>
          <a:p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Darwin: «phylogénie = branches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d’un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arbre»</a:t>
            </a:r>
          </a:p>
          <a:p>
            <a:endParaRPr lang="fr-CH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</a:t>
            </a:r>
            <a:endParaRPr lang="fr-FR" sz="1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L’arbre de la vie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17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1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/>
          </a:bodyPr>
          <a:lstStyle/>
          <a:p>
            <a:r>
              <a:rPr lang="fr-CH" i="1" dirty="0"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endParaRPr lang="fr-CH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=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Un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clade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est un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groupe monophylétique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d'organismes vivants ou ayant vécu comprenant un </a:t>
            </a:r>
            <a:r>
              <a:rPr lang="fr-F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organisme particulier </a:t>
            </a:r>
            <a:r>
              <a:rPr lang="fr-F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tous</a:t>
            </a:r>
            <a:r>
              <a:rPr lang="fr-F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ses </a:t>
            </a:r>
            <a:r>
              <a:rPr lang="fr-F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descendants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.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FR" sz="1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Monophylétique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10</a:t>
            </a:fld>
            <a:endParaRPr lang="fr-CH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Un clade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11</a:t>
            </a:fld>
            <a:endParaRPr lang="fr-CH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9" t="44038" r="59238" b="25193"/>
          <a:stretch/>
        </p:blipFill>
        <p:spPr bwMode="auto">
          <a:xfrm>
            <a:off x="1259632" y="1872424"/>
            <a:ext cx="6192688" cy="436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20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Phylogénie (lecture)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12</a:t>
            </a:fld>
            <a:endParaRPr lang="fr-CH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19"/>
          </a:xfrm>
        </p:spPr>
        <p:txBody>
          <a:bodyPr/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éléments importants:</a:t>
            </a: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000" dirty="0">
                <a:latin typeface="Times New Roman" pitchFamily="18" charset="0"/>
                <a:cs typeface="Times New Roman" pitchFamily="18" charset="0"/>
              </a:rPr>
              <a:t>Eléments </a:t>
            </a:r>
            <a:r>
              <a:rPr lang="fr-CH" sz="3000" b="1" dirty="0">
                <a:latin typeface="Times New Roman" pitchFamily="18" charset="0"/>
                <a:cs typeface="Times New Roman" pitchFamily="18" charset="0"/>
              </a:rPr>
              <a:t>n°1</a:t>
            </a:r>
            <a:r>
              <a:rPr lang="fr-CH" sz="3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7884368" y="671512"/>
            <a:ext cx="11521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20 </a:t>
            </a:r>
          </a:p>
        </p:txBody>
      </p:sp>
      <p:pic>
        <p:nvPicPr>
          <p:cNvPr id="10" name="Image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95" t="31176" r="16002" b="52059"/>
          <a:stretch/>
        </p:blipFill>
        <p:spPr bwMode="auto">
          <a:xfrm>
            <a:off x="1259632" y="3429000"/>
            <a:ext cx="6768752" cy="27363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Phylogénie (lecture)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13</a:t>
            </a:fld>
            <a:endParaRPr lang="fr-CH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19"/>
          </a:xfrm>
        </p:spPr>
        <p:txBody>
          <a:bodyPr/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éléments importants:</a:t>
            </a: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000" dirty="0">
                <a:latin typeface="Times New Roman" pitchFamily="18" charset="0"/>
                <a:cs typeface="Times New Roman" pitchFamily="18" charset="0"/>
              </a:rPr>
              <a:t>Eléments </a:t>
            </a:r>
            <a:r>
              <a:rPr lang="fr-CH" sz="3000" b="1" dirty="0">
                <a:latin typeface="Times New Roman" pitchFamily="18" charset="0"/>
                <a:cs typeface="Times New Roman" pitchFamily="18" charset="0"/>
              </a:rPr>
              <a:t>n°2</a:t>
            </a:r>
            <a:r>
              <a:rPr lang="fr-CH" sz="3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7884368" y="671512"/>
            <a:ext cx="11521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20 </a:t>
            </a:r>
          </a:p>
        </p:txBody>
      </p:sp>
      <p:pic>
        <p:nvPicPr>
          <p:cNvPr id="11" name="Image 1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19" t="55294" r="9222" b="28824"/>
          <a:stretch/>
        </p:blipFill>
        <p:spPr bwMode="auto">
          <a:xfrm>
            <a:off x="755576" y="3501008"/>
            <a:ext cx="7704856" cy="23762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Phylogénie (lecture)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14</a:t>
            </a:fld>
            <a:endParaRPr lang="fr-CH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19"/>
          </a:xfrm>
        </p:spPr>
        <p:txBody>
          <a:bodyPr/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éléments importants:</a:t>
            </a: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000" dirty="0">
                <a:latin typeface="Times New Roman" pitchFamily="18" charset="0"/>
                <a:cs typeface="Times New Roman" pitchFamily="18" charset="0"/>
              </a:rPr>
              <a:t>Eléments </a:t>
            </a:r>
            <a:r>
              <a:rPr lang="fr-CH" sz="3000" b="1" dirty="0">
                <a:latin typeface="Times New Roman" pitchFamily="18" charset="0"/>
                <a:cs typeface="Times New Roman" pitchFamily="18" charset="0"/>
              </a:rPr>
              <a:t>n°3</a:t>
            </a:r>
            <a:r>
              <a:rPr lang="fr-CH" sz="3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7703715" y="671513"/>
            <a:ext cx="15488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20 </a:t>
            </a:r>
          </a:p>
        </p:txBody>
      </p:sp>
      <p:grpSp>
        <p:nvGrpSpPr>
          <p:cNvPr id="40962" name="Groupe 466"/>
          <p:cNvGrpSpPr>
            <a:grpSpLocks/>
          </p:cNvGrpSpPr>
          <p:nvPr/>
        </p:nvGrpSpPr>
        <p:grpSpPr bwMode="auto">
          <a:xfrm>
            <a:off x="683568" y="3573016"/>
            <a:ext cx="7920880" cy="2376264"/>
            <a:chOff x="0" y="0"/>
            <a:chExt cx="44862" cy="12477"/>
          </a:xfrm>
        </p:grpSpPr>
        <p:grpSp>
          <p:nvGrpSpPr>
            <p:cNvPr id="461" name="Groupe 461"/>
            <p:cNvGrpSpPr>
              <a:grpSpLocks/>
            </p:cNvGrpSpPr>
            <p:nvPr/>
          </p:nvGrpSpPr>
          <p:grpSpPr bwMode="auto">
            <a:xfrm>
              <a:off x="0" y="0"/>
              <a:ext cx="42672" cy="12477"/>
              <a:chOff x="0" y="0"/>
              <a:chExt cx="42672" cy="12477"/>
            </a:xfrm>
          </p:grpSpPr>
          <p:pic>
            <p:nvPicPr>
              <p:cNvPr id="455" name="Image 455"/>
              <p:cNvPicPr>
                <a:picLocks noChangeAspect="1"/>
              </p:cNvPicPr>
              <p:nvPr/>
            </p:nvPicPr>
            <p:blipFill>
              <a:blip r:embed="rId3" cstate="print"/>
              <a:srcRect l="60353" t="37354" r="9058" b="49118"/>
              <a:stretch>
                <a:fillRect/>
              </a:stretch>
            </p:blipFill>
            <p:spPr bwMode="auto">
              <a:xfrm>
                <a:off x="1333" y="2190"/>
                <a:ext cx="41339" cy="10287"/>
              </a:xfrm>
              <a:prstGeom prst="rect">
                <a:avLst/>
              </a:prstGeom>
              <a:noFill/>
            </p:spPr>
          </p:pic>
          <p:sp>
            <p:nvSpPr>
              <p:cNvPr id="457" name="Text Box 5"/>
              <p:cNvSpPr txBox="1">
                <a:spLocks noChangeArrowheads="1"/>
              </p:cNvSpPr>
              <p:nvPr/>
            </p:nvSpPr>
            <p:spPr bwMode="auto">
              <a:xfrm>
                <a:off x="16478" y="95"/>
                <a:ext cx="5048" cy="2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CH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ROSE</a:t>
                </a:r>
                <a:endParaRPr kumimoji="0" lang="fr-FR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8" name="Text Box 6"/>
              <p:cNvSpPr txBox="1">
                <a:spLocks noChangeArrowheads="1"/>
              </p:cNvSpPr>
              <p:nvPr/>
            </p:nvSpPr>
            <p:spPr bwMode="auto">
              <a:xfrm>
                <a:off x="12001" y="0"/>
                <a:ext cx="5048" cy="2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CH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PIN</a:t>
                </a:r>
                <a:endParaRPr kumimoji="0" lang="fr-FR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9" name="Text Box 7"/>
              <p:cNvSpPr txBox="1">
                <a:spLocks noChangeArrowheads="1"/>
              </p:cNvSpPr>
              <p:nvPr/>
            </p:nvSpPr>
            <p:spPr bwMode="auto">
              <a:xfrm>
                <a:off x="0" y="95"/>
                <a:ext cx="7810" cy="2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CH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MOUSSES</a:t>
                </a:r>
                <a:endParaRPr kumimoji="0" lang="fr-FR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0" name="Text Box 8"/>
              <p:cNvSpPr txBox="1">
                <a:spLocks noChangeArrowheads="1"/>
              </p:cNvSpPr>
              <p:nvPr/>
            </p:nvSpPr>
            <p:spPr bwMode="auto">
              <a:xfrm>
                <a:off x="5905" y="95"/>
                <a:ext cx="8287" cy="2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CH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FOUGERES</a:t>
                </a:r>
                <a:endParaRPr kumimoji="0" lang="fr-FR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62" name="Text Box 9"/>
            <p:cNvSpPr txBox="1">
              <a:spLocks noChangeArrowheads="1"/>
            </p:cNvSpPr>
            <p:nvPr/>
          </p:nvSpPr>
          <p:spPr bwMode="auto">
            <a:xfrm>
              <a:off x="32575" y="95"/>
              <a:ext cx="5048" cy="2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CH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ROSE</a:t>
              </a:r>
              <a:endParaRPr kumimoji="0" 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3" name="Text Box 10"/>
            <p:cNvSpPr txBox="1">
              <a:spLocks noChangeArrowheads="1"/>
            </p:cNvSpPr>
            <p:nvPr/>
          </p:nvSpPr>
          <p:spPr bwMode="auto">
            <a:xfrm>
              <a:off x="28479" y="95"/>
              <a:ext cx="5049" cy="2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CH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PIN</a:t>
              </a:r>
              <a:endParaRPr kumimoji="0" 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4" name="Text Box 11"/>
            <p:cNvSpPr txBox="1">
              <a:spLocks noChangeArrowheads="1"/>
            </p:cNvSpPr>
            <p:nvPr/>
          </p:nvSpPr>
          <p:spPr bwMode="auto">
            <a:xfrm>
              <a:off x="37052" y="95"/>
              <a:ext cx="7810" cy="2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CH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MOUSSES</a:t>
              </a:r>
              <a:endParaRPr kumimoji="0" 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5" name="Text Box 12"/>
            <p:cNvSpPr txBox="1">
              <a:spLocks noChangeArrowheads="1"/>
            </p:cNvSpPr>
            <p:nvPr/>
          </p:nvSpPr>
          <p:spPr bwMode="auto">
            <a:xfrm>
              <a:off x="22002" y="95"/>
              <a:ext cx="8287" cy="2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CH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FOUGERES</a:t>
              </a:r>
              <a:endParaRPr kumimoji="0" 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Construire les arbres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15</a:t>
            </a:fld>
            <a:endParaRPr lang="fr-CH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19"/>
          </a:xfrm>
        </p:spPr>
        <p:txBody>
          <a:bodyPr>
            <a:normAutofit/>
          </a:bodyPr>
          <a:lstStyle/>
          <a:p>
            <a:pPr algn="just"/>
            <a:r>
              <a:rPr lang="fr-CH" sz="3000" dirty="0">
                <a:latin typeface="Times New Roman" pitchFamily="18" charset="0"/>
                <a:cs typeface="Times New Roman" pitchFamily="18" charset="0"/>
              </a:rPr>
              <a:t>On recueille des </a:t>
            </a:r>
            <a:r>
              <a:rPr lang="fr-CH" sz="3000" b="1" dirty="0">
                <a:latin typeface="Times New Roman" pitchFamily="18" charset="0"/>
                <a:cs typeface="Times New Roman" pitchFamily="18" charset="0"/>
              </a:rPr>
              <a:t>caractères</a:t>
            </a:r>
            <a:r>
              <a:rPr lang="fr-CH" sz="30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1"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2" algn="just">
              <a:buNone/>
            </a:pPr>
            <a:r>
              <a:rPr lang="fr-CH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Traits héritables </a:t>
            </a:r>
            <a:r>
              <a:rPr lang="fr-CH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qu’il est possible de comparer entre les organismes. </a:t>
            </a:r>
          </a:p>
          <a:p>
            <a:pPr lvl="2" algn="just">
              <a:buNone/>
            </a:pPr>
            <a:endParaRPr lang="fr-CH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just">
              <a:buNone/>
            </a:pPr>
            <a:endParaRPr lang="fr-CH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just">
              <a:buNone/>
            </a:pP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caractères physiques (morphologique)</a:t>
            </a:r>
          </a:p>
          <a:p>
            <a:pPr lvl="2" algn="just">
              <a:buNone/>
            </a:pPr>
            <a:endParaRPr lang="fr-CH" sz="900" dirty="0">
              <a:latin typeface="Times New Roman" pitchFamily="18" charset="0"/>
              <a:cs typeface="Times New Roman" pitchFamily="18" charset="0"/>
            </a:endParaRPr>
          </a:p>
          <a:p>
            <a:pPr lvl="2" algn="just">
              <a:buNone/>
            </a:pP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	- séquences génétiques</a:t>
            </a:r>
          </a:p>
          <a:p>
            <a:pPr lvl="2" algn="just">
              <a:buNone/>
            </a:pPr>
            <a:endParaRPr lang="fr-CH" sz="900" dirty="0">
              <a:latin typeface="Times New Roman" pitchFamily="18" charset="0"/>
              <a:cs typeface="Times New Roman" pitchFamily="18" charset="0"/>
            </a:endParaRPr>
          </a:p>
          <a:p>
            <a:pPr lvl="2" algn="just">
              <a:buNone/>
            </a:pP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	- traits comportementaux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3419872" y="1556792"/>
            <a:ext cx="1872208" cy="7200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Construire les arbres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16</a:t>
            </a:fld>
            <a:endParaRPr lang="fr-CH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19"/>
          </a:xfrm>
        </p:spPr>
        <p:txBody>
          <a:bodyPr>
            <a:normAutofit/>
          </a:bodyPr>
          <a:lstStyle/>
          <a:p>
            <a:pPr algn="just"/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Utiliser les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caractères dérivés</a:t>
            </a:r>
          </a:p>
          <a:p>
            <a:pPr algn="just"/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	→ </a:t>
            </a:r>
            <a:r>
              <a:rPr lang="fr-CH" sz="3000" dirty="0">
                <a:latin typeface="Times New Roman" pitchFamily="18" charset="0"/>
                <a:cs typeface="Times New Roman" pitchFamily="18" charset="0"/>
              </a:rPr>
              <a:t>trouver des </a:t>
            </a:r>
            <a:r>
              <a:rPr lang="fr-CH" sz="3000" b="1" dirty="0">
                <a:latin typeface="Times New Roman" pitchFamily="18" charset="0"/>
                <a:cs typeface="Times New Roman" pitchFamily="18" charset="0"/>
              </a:rPr>
              <a:t>preuves</a:t>
            </a:r>
          </a:p>
          <a:p>
            <a:pPr algn="just"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	→ </a:t>
            </a:r>
            <a:r>
              <a:rPr lang="fr-CH" sz="3000" b="1" dirty="0">
                <a:latin typeface="Times New Roman" pitchFamily="18" charset="0"/>
                <a:cs typeface="Times New Roman" pitchFamily="18" charset="0"/>
              </a:rPr>
              <a:t>grouper </a:t>
            </a:r>
            <a:r>
              <a:rPr lang="fr-CH" sz="3000" dirty="0"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fr-CH" sz="3000" b="1" dirty="0">
                <a:latin typeface="Times New Roman" pitchFamily="18" charset="0"/>
                <a:cs typeface="Times New Roman" pitchFamily="18" charset="0"/>
              </a:rPr>
              <a:t> organismes </a:t>
            </a:r>
            <a:r>
              <a:rPr lang="fr-CH" sz="3000" dirty="0">
                <a:latin typeface="Times New Roman" pitchFamily="18" charset="0"/>
                <a:cs typeface="Times New Roman" pitchFamily="18" charset="0"/>
              </a:rPr>
              <a:t>dans des </a:t>
            </a:r>
            <a:r>
              <a:rPr lang="fr-CH" sz="3000" b="1" dirty="0">
                <a:latin typeface="Times New Roman" pitchFamily="18" charset="0"/>
                <a:cs typeface="Times New Roman" pitchFamily="18" charset="0"/>
              </a:rPr>
              <a:t>clades 	monophylétiques.</a:t>
            </a:r>
          </a:p>
          <a:p>
            <a:pPr algn="just"/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7740352" y="671513"/>
            <a:ext cx="10801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Construire les arbres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17</a:t>
            </a:fld>
            <a:endParaRPr lang="fr-CH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19"/>
          </a:xfrm>
        </p:spPr>
        <p:txBody>
          <a:bodyPr>
            <a:normAutofit/>
          </a:bodyPr>
          <a:lstStyle/>
          <a:p>
            <a:pPr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Utiliser les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caractères dérivés (partagés)</a:t>
            </a:r>
          </a:p>
          <a:p>
            <a:pPr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Exemple:</a:t>
            </a:r>
          </a:p>
          <a:p>
            <a:pPr algn="just">
              <a:buNone/>
            </a:pP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7305675" y="671513"/>
            <a:ext cx="16240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20 - 21 </a:t>
            </a:r>
          </a:p>
        </p:txBody>
      </p:sp>
      <p:grpSp>
        <p:nvGrpSpPr>
          <p:cNvPr id="1026" name="Groupe 812"/>
          <p:cNvGrpSpPr>
            <a:grpSpLocks/>
          </p:cNvGrpSpPr>
          <p:nvPr/>
        </p:nvGrpSpPr>
        <p:grpSpPr bwMode="auto">
          <a:xfrm>
            <a:off x="3203848" y="2420888"/>
            <a:ext cx="4464496" cy="4104456"/>
            <a:chOff x="0" y="0"/>
            <a:chExt cx="22764" cy="23622"/>
          </a:xfrm>
        </p:grpSpPr>
        <p:pic>
          <p:nvPicPr>
            <p:cNvPr id="481" name="Image 481"/>
            <p:cNvPicPr>
              <a:picLocks noChangeAspect="1"/>
            </p:cNvPicPr>
            <p:nvPr/>
          </p:nvPicPr>
          <p:blipFill>
            <a:blip r:embed="rId3" cstate="print"/>
            <a:srcRect l="58203" t="36176" r="22948" b="29706"/>
            <a:stretch>
              <a:fillRect/>
            </a:stretch>
          </p:blipFill>
          <p:spPr bwMode="auto">
            <a:xfrm>
              <a:off x="0" y="0"/>
              <a:ext cx="22764" cy="23145"/>
            </a:xfrm>
            <a:prstGeom prst="rect">
              <a:avLst/>
            </a:prstGeom>
            <a:noFill/>
          </p:spPr>
        </p:pic>
        <p:sp>
          <p:nvSpPr>
            <p:cNvPr id="811" name="Rectangle 811"/>
            <p:cNvSpPr>
              <a:spLocks noChangeArrowheads="1"/>
            </p:cNvSpPr>
            <p:nvPr/>
          </p:nvSpPr>
          <p:spPr bwMode="auto">
            <a:xfrm>
              <a:off x="16383" y="23145"/>
              <a:ext cx="2762" cy="477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4139952" y="2132856"/>
            <a:ext cx="4464496" cy="129266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Comment </a:t>
            </a:r>
            <a:r>
              <a:rPr lang="fr-CH" sz="2600" b="1" dirty="0">
                <a:latin typeface="Times New Roman" pitchFamily="18" charset="0"/>
                <a:cs typeface="Times New Roman" pitchFamily="18" charset="0"/>
              </a:rPr>
              <a:t>déterminer les relations à l’intérieur </a:t>
            </a:r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de ce clade ?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139952" y="3501008"/>
            <a:ext cx="4464496" cy="12926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Examiner </a:t>
            </a:r>
            <a:r>
              <a:rPr lang="fr-CH" sz="2600" b="1" dirty="0">
                <a:latin typeface="Times New Roman" pitchFamily="18" charset="0"/>
                <a:cs typeface="Times New Roman" pitchFamily="18" charset="0"/>
              </a:rPr>
              <a:t>d’autres caractères qui varient dans les différentes lignées </a:t>
            </a:r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du clade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Homologie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18</a:t>
            </a:fld>
            <a:endParaRPr lang="fr-CH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19"/>
          </a:xfrm>
        </p:spPr>
        <p:txBody>
          <a:bodyPr>
            <a:normAutofit/>
          </a:bodyPr>
          <a:lstStyle/>
          <a:p>
            <a:pPr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Caractères </a:t>
            </a:r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homologues </a:t>
            </a:r>
          </a:p>
          <a:p>
            <a:pPr algn="just"/>
            <a:endParaRPr lang="fr-CH" sz="1000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caractères similaires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chez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plusieurs organismes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qui révèlent un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héritage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d’un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ancêtre commun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qui avait aussi ce caractère.</a:t>
            </a:r>
            <a:endParaRPr lang="fr-CH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7812360" y="671513"/>
            <a:ext cx="11521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21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835696" y="4437112"/>
            <a:ext cx="5688632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indicateur fiable  </a:t>
            </a:r>
          </a:p>
          <a:p>
            <a:pPr algn="ctr"/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de l’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existence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 d’un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ancêtre commun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Homologie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19</a:t>
            </a:fld>
            <a:endParaRPr lang="fr-CH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19"/>
          </a:xfrm>
        </p:spPr>
        <p:txBody>
          <a:bodyPr>
            <a:normAutofit/>
          </a:bodyPr>
          <a:lstStyle/>
          <a:p>
            <a:pPr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Caractères </a:t>
            </a:r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homologues</a:t>
            </a:r>
          </a:p>
          <a:p>
            <a:pPr algn="just"/>
            <a:endParaRPr lang="fr-CH" sz="1000" b="1" i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i="1" dirty="0">
                <a:latin typeface="Times New Roman" pitchFamily="18" charset="0"/>
                <a:cs typeface="Times New Roman" pitchFamily="18" charset="0"/>
              </a:rPr>
              <a:t>Exemple:</a:t>
            </a:r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endParaRPr lang="fr-CH" sz="1000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buNone/>
            </a:pP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7740352" y="671513"/>
            <a:ext cx="10801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21 </a:t>
            </a:r>
          </a:p>
        </p:txBody>
      </p:sp>
      <p:pic>
        <p:nvPicPr>
          <p:cNvPr id="11" name="Image 1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62" t="44412" r="44442" b="23235"/>
          <a:stretch/>
        </p:blipFill>
        <p:spPr bwMode="auto">
          <a:xfrm>
            <a:off x="3563888" y="2411730"/>
            <a:ext cx="3770337" cy="41136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/>
          </a:bodyPr>
          <a:lstStyle/>
          <a:p>
            <a:r>
              <a:rPr lang="fr-CH" i="1" dirty="0"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endParaRPr lang="fr-CH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=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phylogénie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est l'étude des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relations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parentés (caractères ou des molécules)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entre différents êtres vivants en vue de comprendre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l'évolution des organismes vivants</a:t>
            </a:r>
          </a:p>
          <a:p>
            <a:pPr algn="just">
              <a:buNone/>
            </a:pPr>
            <a:endParaRPr lang="fr-FR" sz="1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La phylogénie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2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Homologie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>
            <a:normAutofit lnSpcReduction="10000"/>
          </a:bodyPr>
          <a:lstStyle/>
          <a:p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Tous</a:t>
            </a:r>
            <a:r>
              <a:rPr lang="fr-CH" i="1" dirty="0">
                <a:latin typeface="Times New Roman" pitchFamily="18" charset="0"/>
                <a:cs typeface="Times New Roman" pitchFamily="18" charset="0"/>
              </a:rPr>
              <a:t> les </a:t>
            </a:r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caractères</a:t>
            </a:r>
            <a:r>
              <a:rPr lang="fr-CH" i="1" dirty="0">
                <a:latin typeface="Times New Roman" pitchFamily="18" charset="0"/>
                <a:cs typeface="Times New Roman" pitchFamily="18" charset="0"/>
              </a:rPr>
              <a:t> ne sont pas des </a:t>
            </a:r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homologies</a:t>
            </a:r>
          </a:p>
          <a:p>
            <a:endParaRPr lang="fr-CH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i="1" dirty="0">
                <a:latin typeface="Times New Roman" pitchFamily="18" charset="0"/>
                <a:cs typeface="Times New Roman" pitchFamily="18" charset="0"/>
              </a:rPr>
              <a:t>Exemple:</a:t>
            </a:r>
          </a:p>
          <a:p>
            <a:endParaRPr lang="fr-CH" sz="1000" i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Les oiseaux et les chauves-souris ont des ailes, alors que les souris et les crocodiles n’en ont pas</a:t>
            </a: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i="1" dirty="0">
                <a:latin typeface="Times New Roman" pitchFamily="18" charset="0"/>
                <a:cs typeface="Times New Roman" pitchFamily="18" charset="0"/>
              </a:rPr>
              <a:t>Cela veut-il dire que les chauves-souris ont une parenté plus proche avec les oiseaux qu’avec les souris et les crocodiles?</a:t>
            </a:r>
          </a:p>
          <a:p>
            <a:pPr lvl="1"/>
            <a:endParaRPr lang="fr-CH" sz="11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NON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20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7740352" y="671513"/>
            <a:ext cx="10801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21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Analogie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>
            <a:normAutofit/>
          </a:bodyPr>
          <a:lstStyle/>
          <a:p>
            <a:pPr algn="just"/>
            <a:r>
              <a:rPr lang="fr-CH" i="1" dirty="0">
                <a:latin typeface="Times New Roman" pitchFamily="18" charset="0"/>
                <a:cs typeface="Times New Roman" pitchFamily="18" charset="0"/>
              </a:rPr>
              <a:t>Examinons les ailes des chauves-souris et des oiseaux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21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7740352" y="671513"/>
            <a:ext cx="10801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21 </a:t>
            </a:r>
          </a:p>
        </p:txBody>
      </p:sp>
      <p:grpSp>
        <p:nvGrpSpPr>
          <p:cNvPr id="2050" name="Groupe 498"/>
          <p:cNvGrpSpPr>
            <a:grpSpLocks/>
          </p:cNvGrpSpPr>
          <p:nvPr/>
        </p:nvGrpSpPr>
        <p:grpSpPr bwMode="auto">
          <a:xfrm>
            <a:off x="1763688" y="3284984"/>
            <a:ext cx="5904656" cy="2592288"/>
            <a:chOff x="0" y="0"/>
            <a:chExt cx="38100" cy="15525"/>
          </a:xfrm>
        </p:grpSpPr>
        <p:grpSp>
          <p:nvGrpSpPr>
            <p:cNvPr id="495" name="Groupe 495"/>
            <p:cNvGrpSpPr>
              <a:grpSpLocks/>
            </p:cNvGrpSpPr>
            <p:nvPr/>
          </p:nvGrpSpPr>
          <p:grpSpPr bwMode="auto">
            <a:xfrm>
              <a:off x="0" y="0"/>
              <a:ext cx="38100" cy="12763"/>
              <a:chOff x="0" y="0"/>
              <a:chExt cx="38100" cy="12763"/>
            </a:xfrm>
          </p:grpSpPr>
          <p:pic>
            <p:nvPicPr>
              <p:cNvPr id="492" name="Image 492"/>
              <p:cNvPicPr>
                <a:picLocks noChangeAspect="1"/>
              </p:cNvPicPr>
              <p:nvPr/>
            </p:nvPicPr>
            <p:blipFill>
              <a:blip r:embed="rId3" cstate="print"/>
              <a:srcRect l="52913" t="16765" r="14017" b="63528"/>
              <a:stretch>
                <a:fillRect/>
              </a:stretch>
            </p:blipFill>
            <p:spPr bwMode="auto">
              <a:xfrm>
                <a:off x="0" y="0"/>
                <a:ext cx="38100" cy="12763"/>
              </a:xfrm>
              <a:prstGeom prst="rect">
                <a:avLst/>
              </a:prstGeom>
              <a:noFill/>
            </p:spPr>
          </p:pic>
          <p:sp>
            <p:nvSpPr>
              <p:cNvPr id="493" name="Rectangle 493"/>
              <p:cNvSpPr>
                <a:spLocks noChangeArrowheads="1"/>
              </p:cNvSpPr>
              <p:nvPr/>
            </p:nvSpPr>
            <p:spPr bwMode="auto">
              <a:xfrm>
                <a:off x="12287" y="6286"/>
                <a:ext cx="2476" cy="1524"/>
              </a:xfrm>
              <a:prstGeom prst="rect">
                <a:avLst/>
              </a:prstGeom>
              <a:solidFill>
                <a:srgbClr val="CBCBCB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  <p:sp>
            <p:nvSpPr>
              <p:cNvPr id="494" name="Rectangle 494"/>
              <p:cNvSpPr>
                <a:spLocks noChangeArrowheads="1"/>
              </p:cNvSpPr>
              <p:nvPr/>
            </p:nvSpPr>
            <p:spPr bwMode="auto">
              <a:xfrm>
                <a:off x="17335" y="6286"/>
                <a:ext cx="2477" cy="1524"/>
              </a:xfrm>
              <a:prstGeom prst="rect">
                <a:avLst/>
              </a:prstGeom>
              <a:solidFill>
                <a:srgbClr val="CBCBCB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</p:grpSp>
        <p:sp>
          <p:nvSpPr>
            <p:cNvPr id="496" name="Text Box 7"/>
            <p:cNvSpPr txBox="1">
              <a:spLocks noChangeArrowheads="1"/>
            </p:cNvSpPr>
            <p:nvPr/>
          </p:nvSpPr>
          <p:spPr bwMode="auto">
            <a:xfrm>
              <a:off x="1859" y="12763"/>
              <a:ext cx="11144" cy="2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CH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Chauve-souris</a:t>
              </a:r>
              <a:endPara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7" name="Text Box 8"/>
            <p:cNvSpPr txBox="1">
              <a:spLocks noChangeArrowheads="1"/>
            </p:cNvSpPr>
            <p:nvPr/>
          </p:nvSpPr>
          <p:spPr bwMode="auto">
            <a:xfrm>
              <a:off x="19812" y="12763"/>
              <a:ext cx="11144" cy="2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CH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Oiseau</a:t>
              </a:r>
              <a:endPara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Analogie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>
            <a:normAutofit/>
          </a:bodyPr>
          <a:lstStyle/>
          <a:p>
            <a:pPr algn="just"/>
            <a:r>
              <a:rPr lang="fr-CH" i="1" dirty="0">
                <a:latin typeface="Times New Roman" pitchFamily="18" charset="0"/>
                <a:cs typeface="Times New Roman" pitchFamily="18" charset="0"/>
              </a:rPr>
              <a:t>Représentation phylogénétiques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22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7740352" y="671513"/>
            <a:ext cx="10801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22</a:t>
            </a:r>
          </a:p>
        </p:txBody>
      </p:sp>
      <p:grpSp>
        <p:nvGrpSpPr>
          <p:cNvPr id="3074" name="Groupe 509"/>
          <p:cNvGrpSpPr>
            <a:grpSpLocks/>
          </p:cNvGrpSpPr>
          <p:nvPr/>
        </p:nvGrpSpPr>
        <p:grpSpPr bwMode="auto">
          <a:xfrm>
            <a:off x="1835696" y="2708920"/>
            <a:ext cx="5760577" cy="3384376"/>
            <a:chOff x="0" y="0"/>
            <a:chExt cx="33469" cy="20097"/>
          </a:xfrm>
        </p:grpSpPr>
        <p:grpSp>
          <p:nvGrpSpPr>
            <p:cNvPr id="502" name="Groupe 502"/>
            <p:cNvGrpSpPr>
              <a:grpSpLocks/>
            </p:cNvGrpSpPr>
            <p:nvPr/>
          </p:nvGrpSpPr>
          <p:grpSpPr bwMode="auto">
            <a:xfrm>
              <a:off x="2952" y="2286"/>
              <a:ext cx="28956" cy="16859"/>
              <a:chOff x="0" y="0"/>
              <a:chExt cx="28956" cy="16859"/>
            </a:xfrm>
          </p:grpSpPr>
          <p:pic>
            <p:nvPicPr>
              <p:cNvPr id="499" name="Image 499"/>
              <p:cNvPicPr>
                <a:picLocks noChangeAspect="1"/>
              </p:cNvPicPr>
              <p:nvPr/>
            </p:nvPicPr>
            <p:blipFill>
              <a:blip r:embed="rId3" cstate="print"/>
              <a:srcRect l="49771" t="52039" r="34026" b="31177"/>
              <a:stretch>
                <a:fillRect/>
              </a:stretch>
            </p:blipFill>
            <p:spPr bwMode="auto">
              <a:xfrm>
                <a:off x="0" y="0"/>
                <a:ext cx="28956" cy="16859"/>
              </a:xfrm>
              <a:prstGeom prst="rect">
                <a:avLst/>
              </a:prstGeom>
              <a:noFill/>
            </p:spPr>
          </p:pic>
          <p:sp>
            <p:nvSpPr>
              <p:cNvPr id="500" name="Rectangle 500"/>
              <p:cNvSpPr>
                <a:spLocks noChangeArrowheads="1"/>
              </p:cNvSpPr>
              <p:nvPr/>
            </p:nvSpPr>
            <p:spPr bwMode="auto">
              <a:xfrm>
                <a:off x="10191" y="5810"/>
                <a:ext cx="7525" cy="476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  <p:sp>
            <p:nvSpPr>
              <p:cNvPr id="501" name="Rectangle 501"/>
              <p:cNvSpPr>
                <a:spLocks noChangeArrowheads="1"/>
              </p:cNvSpPr>
              <p:nvPr/>
            </p:nvSpPr>
            <p:spPr bwMode="auto">
              <a:xfrm>
                <a:off x="14954" y="12096"/>
                <a:ext cx="7525" cy="4763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</p:grpSp>
        <p:sp>
          <p:nvSpPr>
            <p:cNvPr id="503" name="Text Box 7"/>
            <p:cNvSpPr txBox="1">
              <a:spLocks noChangeArrowheads="1"/>
            </p:cNvSpPr>
            <p:nvPr/>
          </p:nvSpPr>
          <p:spPr bwMode="auto">
            <a:xfrm>
              <a:off x="0" y="0"/>
              <a:ext cx="10763" cy="3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CH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Chauve-souris</a:t>
              </a:r>
              <a:endPara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4" name="Text Box 8"/>
            <p:cNvSpPr txBox="1">
              <a:spLocks noChangeArrowheads="1"/>
            </p:cNvSpPr>
            <p:nvPr/>
          </p:nvSpPr>
          <p:spPr bwMode="auto">
            <a:xfrm>
              <a:off x="17145" y="14478"/>
              <a:ext cx="11715" cy="5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CH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Evolution de quatre membres</a:t>
              </a:r>
              <a:endPara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5" name="Text Box 9"/>
            <p:cNvSpPr txBox="1">
              <a:spLocks noChangeArrowheads="1"/>
            </p:cNvSpPr>
            <p:nvPr/>
          </p:nvSpPr>
          <p:spPr bwMode="auto">
            <a:xfrm>
              <a:off x="9620" y="8096"/>
              <a:ext cx="14192" cy="69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CH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Membres antérieurs ont évolué en ailes</a:t>
              </a:r>
              <a:endPara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6" name="Text Box 10"/>
            <p:cNvSpPr txBox="1">
              <a:spLocks noChangeArrowheads="1"/>
            </p:cNvSpPr>
            <p:nvPr/>
          </p:nvSpPr>
          <p:spPr bwMode="auto">
            <a:xfrm>
              <a:off x="16857" y="0"/>
              <a:ext cx="6572" cy="2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CH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Oiseau</a:t>
              </a:r>
              <a:endPara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7" name="Text Box 11"/>
            <p:cNvSpPr txBox="1">
              <a:spLocks noChangeArrowheads="1"/>
            </p:cNvSpPr>
            <p:nvPr/>
          </p:nvSpPr>
          <p:spPr bwMode="auto">
            <a:xfrm>
              <a:off x="11239" y="95"/>
              <a:ext cx="6572" cy="2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CH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Souris</a:t>
              </a:r>
              <a:endPara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8" name="Text Box 12"/>
            <p:cNvSpPr txBox="1">
              <a:spLocks noChangeArrowheads="1"/>
            </p:cNvSpPr>
            <p:nvPr/>
          </p:nvSpPr>
          <p:spPr bwMode="auto">
            <a:xfrm>
              <a:off x="24516" y="0"/>
              <a:ext cx="8953" cy="2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CH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Crocodile</a:t>
              </a:r>
              <a:endPara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Analogie</a:t>
            </a:r>
            <a:endParaRPr lang="fr-CH" sz="4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>
            <a:normAutofit/>
          </a:bodyPr>
          <a:lstStyle/>
          <a:p>
            <a:pPr algn="just"/>
            <a:r>
              <a:rPr lang="fr-CH" i="1" dirty="0">
                <a:latin typeface="Times New Roman" pitchFamily="18" charset="0"/>
                <a:cs typeface="Times New Roman" pitchFamily="18" charset="0"/>
              </a:rPr>
              <a:t>Représentation phylogénétiques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23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7740352" y="671513"/>
            <a:ext cx="10801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22 </a:t>
            </a:r>
          </a:p>
        </p:txBody>
      </p:sp>
      <p:grpSp>
        <p:nvGrpSpPr>
          <p:cNvPr id="2" name="Groupe 509"/>
          <p:cNvGrpSpPr>
            <a:grpSpLocks/>
          </p:cNvGrpSpPr>
          <p:nvPr/>
        </p:nvGrpSpPr>
        <p:grpSpPr bwMode="auto">
          <a:xfrm>
            <a:off x="1835696" y="2708920"/>
            <a:ext cx="5760577" cy="3384376"/>
            <a:chOff x="0" y="0"/>
            <a:chExt cx="33469" cy="20097"/>
          </a:xfrm>
        </p:grpSpPr>
        <p:grpSp>
          <p:nvGrpSpPr>
            <p:cNvPr id="3" name="Groupe 502"/>
            <p:cNvGrpSpPr>
              <a:grpSpLocks/>
            </p:cNvGrpSpPr>
            <p:nvPr/>
          </p:nvGrpSpPr>
          <p:grpSpPr bwMode="auto">
            <a:xfrm>
              <a:off x="2952" y="2286"/>
              <a:ext cx="28956" cy="16859"/>
              <a:chOff x="0" y="0"/>
              <a:chExt cx="28956" cy="16859"/>
            </a:xfrm>
          </p:grpSpPr>
          <p:pic>
            <p:nvPicPr>
              <p:cNvPr id="499" name="Image 499"/>
              <p:cNvPicPr>
                <a:picLocks noChangeAspect="1"/>
              </p:cNvPicPr>
              <p:nvPr/>
            </p:nvPicPr>
            <p:blipFill>
              <a:blip r:embed="rId3" cstate="print"/>
              <a:srcRect l="49771" t="52039" r="34026" b="31177"/>
              <a:stretch>
                <a:fillRect/>
              </a:stretch>
            </p:blipFill>
            <p:spPr bwMode="auto">
              <a:xfrm>
                <a:off x="0" y="0"/>
                <a:ext cx="28956" cy="16859"/>
              </a:xfrm>
              <a:prstGeom prst="rect">
                <a:avLst/>
              </a:prstGeom>
              <a:noFill/>
            </p:spPr>
          </p:pic>
          <p:sp>
            <p:nvSpPr>
              <p:cNvPr id="500" name="Rectangle 500"/>
              <p:cNvSpPr>
                <a:spLocks noChangeArrowheads="1"/>
              </p:cNvSpPr>
              <p:nvPr/>
            </p:nvSpPr>
            <p:spPr bwMode="auto">
              <a:xfrm>
                <a:off x="10191" y="5810"/>
                <a:ext cx="7525" cy="476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  <p:sp>
            <p:nvSpPr>
              <p:cNvPr id="501" name="Rectangle 501"/>
              <p:cNvSpPr>
                <a:spLocks noChangeArrowheads="1"/>
              </p:cNvSpPr>
              <p:nvPr/>
            </p:nvSpPr>
            <p:spPr bwMode="auto">
              <a:xfrm>
                <a:off x="14954" y="12096"/>
                <a:ext cx="7525" cy="4763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</p:grpSp>
        <p:sp>
          <p:nvSpPr>
            <p:cNvPr id="503" name="Text Box 7"/>
            <p:cNvSpPr txBox="1">
              <a:spLocks noChangeArrowheads="1"/>
            </p:cNvSpPr>
            <p:nvPr/>
          </p:nvSpPr>
          <p:spPr bwMode="auto">
            <a:xfrm>
              <a:off x="0" y="0"/>
              <a:ext cx="10763" cy="3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CH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Chauve-souris</a:t>
              </a:r>
              <a:endPara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4" name="Text Box 8"/>
            <p:cNvSpPr txBox="1">
              <a:spLocks noChangeArrowheads="1"/>
            </p:cNvSpPr>
            <p:nvPr/>
          </p:nvSpPr>
          <p:spPr bwMode="auto">
            <a:xfrm>
              <a:off x="17145" y="14478"/>
              <a:ext cx="11715" cy="5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CH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Evolution de quatre membres</a:t>
              </a:r>
              <a:endPara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5" name="Text Box 9"/>
            <p:cNvSpPr txBox="1">
              <a:spLocks noChangeArrowheads="1"/>
            </p:cNvSpPr>
            <p:nvPr/>
          </p:nvSpPr>
          <p:spPr bwMode="auto">
            <a:xfrm>
              <a:off x="9620" y="8096"/>
              <a:ext cx="14192" cy="69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CH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Membres antérieurs ont évolué en ailes</a:t>
              </a:r>
              <a:endPara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6" name="Text Box 10"/>
            <p:cNvSpPr txBox="1">
              <a:spLocks noChangeArrowheads="1"/>
            </p:cNvSpPr>
            <p:nvPr/>
          </p:nvSpPr>
          <p:spPr bwMode="auto">
            <a:xfrm>
              <a:off x="16857" y="0"/>
              <a:ext cx="6572" cy="2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CH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Oiseau</a:t>
              </a:r>
              <a:endPara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7" name="Text Box 11"/>
            <p:cNvSpPr txBox="1">
              <a:spLocks noChangeArrowheads="1"/>
            </p:cNvSpPr>
            <p:nvPr/>
          </p:nvSpPr>
          <p:spPr bwMode="auto">
            <a:xfrm>
              <a:off x="11239" y="95"/>
              <a:ext cx="6572" cy="2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CH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Souris</a:t>
              </a:r>
              <a:endPara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8" name="Text Box 12"/>
            <p:cNvSpPr txBox="1">
              <a:spLocks noChangeArrowheads="1"/>
            </p:cNvSpPr>
            <p:nvPr/>
          </p:nvSpPr>
          <p:spPr bwMode="auto">
            <a:xfrm>
              <a:off x="24516" y="0"/>
              <a:ext cx="8953" cy="2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CH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Crocodile</a:t>
              </a:r>
              <a:endPara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ZoneTexte 17"/>
          <p:cNvSpPr txBox="1"/>
          <p:nvPr/>
        </p:nvSpPr>
        <p:spPr>
          <a:xfrm>
            <a:off x="107504" y="5067181"/>
            <a:ext cx="8208912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origine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 évolutive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différente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, mais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ressemblance (fonction)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fr-CH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07504" y="6146140"/>
            <a:ext cx="8208912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évolution convergente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95536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Caractère ancestral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251520" y="1600200"/>
            <a:ext cx="8678168" cy="4925144"/>
          </a:xfrm>
        </p:spPr>
        <p:txBody>
          <a:bodyPr>
            <a:normAutofit/>
          </a:bodyPr>
          <a:lstStyle/>
          <a:p>
            <a:pPr marL="342900" lvl="1" indent="-342900" algn="just">
              <a:buNone/>
            </a:pPr>
            <a:r>
              <a:rPr lang="fr-CH" sz="3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H" sz="3000" b="1" dirty="0">
                <a:latin typeface="Times New Roman" pitchFamily="18" charset="0"/>
                <a:cs typeface="Times New Roman" pitchFamily="18" charset="0"/>
              </a:rPr>
              <a:t>= Caractère qui n’a pas subi de modification au cours de l’évolution. </a:t>
            </a:r>
          </a:p>
          <a:p>
            <a:pPr marL="342900" lvl="1" indent="-342900" algn="just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Ce caractère homologue a été conservé depuis le premier ancêtre du groupe le présentant, mais pas nécessairement présent dans toutes les espèces qui en descendent.</a:t>
            </a:r>
          </a:p>
          <a:p>
            <a:pPr algn="just"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H" sz="2800" i="1" dirty="0">
                <a:latin typeface="Times New Roman" pitchFamily="18" charset="0"/>
                <a:cs typeface="Times New Roman" pitchFamily="18" charset="0"/>
              </a:rPr>
              <a:t>Exemple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5 doigts chez les tétrapodes</a:t>
            </a:r>
          </a:p>
          <a:p>
            <a:pPr algn="just">
              <a:buNone/>
            </a:pPr>
            <a:endParaRPr lang="fr-FR" sz="9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fr-FR" sz="2800">
                <a:latin typeface="Times New Roman" pitchFamily="18" charset="0"/>
                <a:cs typeface="Times New Roman" pitchFamily="18" charset="0"/>
              </a:rPr>
              <a:t>	→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groupe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paraphylétique</a:t>
            </a:r>
            <a:endParaRPr lang="fr-CH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1000" u="sng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800" i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24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7668344" y="620688"/>
            <a:ext cx="10801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4680520"/>
          </a:xfrm>
        </p:spPr>
        <p:txBody>
          <a:bodyPr>
            <a:normAutofit/>
          </a:bodyPr>
          <a:lstStyle/>
          <a:p>
            <a:pPr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La vie a une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histoire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, elle a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changé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au cours du temps et différentes espèces partagent un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ancêtre commun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L’arbre de la vie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380312" y="671513"/>
            <a:ext cx="16208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17 - 18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3</a:t>
            </a:fld>
            <a:endParaRPr lang="fr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84984"/>
            <a:ext cx="57594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07704" y="3368804"/>
            <a:ext cx="3096344" cy="3168352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ZoneTexte 8"/>
          <p:cNvSpPr txBox="1"/>
          <p:nvPr/>
        </p:nvSpPr>
        <p:spPr>
          <a:xfrm rot="19275509">
            <a:off x="297838" y="3731966"/>
            <a:ext cx="2376264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fr-CH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Cladogramme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771800" y="4163596"/>
            <a:ext cx="864096" cy="156966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fr-CH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724128" y="4138454"/>
            <a:ext cx="864096" cy="156966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fr-CH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771800" y="5877272"/>
            <a:ext cx="4032448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fr-CH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Principe de parcimonie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2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4680520"/>
          </a:xfrm>
        </p:spPr>
        <p:txBody>
          <a:bodyPr>
            <a:normAutofit/>
          </a:bodyPr>
          <a:lstStyle/>
          <a:p>
            <a:pPr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La vie a une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histoire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, elle a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changé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au cours du temps et différentes espèces partagent un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ancêtre commun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L’arbre de la vie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380312" y="671513"/>
            <a:ext cx="16208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17 - 18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4</a:t>
            </a:fld>
            <a:endParaRPr lang="fr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84984"/>
            <a:ext cx="57594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07704" y="3368804"/>
            <a:ext cx="3096344" cy="316835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29418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709539"/>
          </a:xfrm>
        </p:spPr>
        <p:txBody>
          <a:bodyPr>
            <a:normAutofit/>
          </a:bodyPr>
          <a:lstStyle/>
          <a:p>
            <a:r>
              <a:rPr lang="fr-CH" i="1" dirty="0">
                <a:latin typeface="Times New Roman" pitchFamily="18" charset="0"/>
                <a:cs typeface="Times New Roman" pitchFamily="18" charset="0"/>
              </a:rPr>
              <a:t>≠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lecture d’un arbre généalogique</a:t>
            </a:r>
          </a:p>
          <a:p>
            <a:pPr>
              <a:buNone/>
            </a:pPr>
            <a:endParaRPr lang="fr-CH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La phylogénie classique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305676" y="671513"/>
            <a:ext cx="1695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18 - 19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5</a:t>
            </a:fld>
            <a:endParaRPr lang="fr-CH"/>
          </a:p>
        </p:txBody>
      </p:sp>
      <p:pic>
        <p:nvPicPr>
          <p:cNvPr id="8194" name="Picture 2" descr="http://nextdope.com/wp-content/uploads/2008/07/genealogie-simpson.bmp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636912"/>
            <a:ext cx="5715000" cy="38100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0" t="39286" r="58948" b="39683"/>
          <a:stretch/>
        </p:blipFill>
        <p:spPr bwMode="auto">
          <a:xfrm>
            <a:off x="827584" y="3284984"/>
            <a:ext cx="7160043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709539"/>
          </a:xfrm>
        </p:spPr>
        <p:txBody>
          <a:bodyPr>
            <a:norm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Spéciation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= branche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La phylogénie classique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19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6</a:t>
            </a:fld>
            <a:endParaRPr lang="fr-CH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0" t="53938" r="60379" b="29072"/>
          <a:stretch/>
        </p:blipFill>
        <p:spPr bwMode="auto">
          <a:xfrm>
            <a:off x="899592" y="2788195"/>
            <a:ext cx="7488832" cy="3161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1141587"/>
          </a:xfrm>
        </p:spPr>
        <p:txBody>
          <a:bodyPr>
            <a:normAutofit/>
          </a:bodyPr>
          <a:lstStyle/>
          <a:p>
            <a:pPr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Les phylogénies tracent des dessins d’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ancêtres partagés entre les lignées</a:t>
            </a:r>
          </a:p>
          <a:p>
            <a:pPr>
              <a:buNone/>
            </a:pPr>
            <a:endParaRPr lang="fr-CH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Phylogénie classique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19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7</a:t>
            </a:fld>
            <a:endParaRPr lang="fr-CH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7" t="40814" r="58392" b="37921"/>
          <a:stretch/>
        </p:blipFill>
        <p:spPr bwMode="auto">
          <a:xfrm>
            <a:off x="1267170" y="3313521"/>
            <a:ext cx="6905230" cy="2851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1573635"/>
          </a:xfrm>
        </p:spPr>
        <p:txBody>
          <a:bodyPr>
            <a:normAutofit/>
          </a:bodyPr>
          <a:lstStyle/>
          <a:p>
            <a:pPr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Chaque lignée a des ancêtres qui sont uniques à cette lignée et des ancêtres qu’elle partage avec d’autres lignées, des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ancêtres communs.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La phylogénie classique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19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8</a:t>
            </a:fld>
            <a:endParaRPr lang="fr-CH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1" t="38846" r="59880" b="39808"/>
          <a:stretch/>
        </p:blipFill>
        <p:spPr bwMode="auto">
          <a:xfrm>
            <a:off x="1619672" y="3573016"/>
            <a:ext cx="6048672" cy="2880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/>
          </a:bodyPr>
          <a:lstStyle/>
          <a:p>
            <a:r>
              <a:rPr lang="fr-CH" i="1" dirty="0"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endParaRPr lang="fr-CH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=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Un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clade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est un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groupe monophylétique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d'organismes vivants ou éteints comprenant un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organisme particulier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ancêtre commun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b="1" u="sng" dirty="0">
                <a:latin typeface="Times New Roman" pitchFamily="18" charset="0"/>
                <a:cs typeface="Times New Roman" pitchFamily="18" charset="0"/>
              </a:rPr>
              <a:t>tous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ses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descendants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.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FR" sz="1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Un clade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9</a:t>
            </a:fld>
            <a:endParaRPr lang="fr-CH"/>
          </a:p>
        </p:txBody>
      </p:sp>
      <p:sp>
        <p:nvSpPr>
          <p:cNvPr id="8" name="Ellipse 7"/>
          <p:cNvSpPr/>
          <p:nvPr/>
        </p:nvSpPr>
        <p:spPr>
          <a:xfrm>
            <a:off x="5724128" y="2564904"/>
            <a:ext cx="3024336" cy="7920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19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1451</TotalTime>
  <Words>641</Words>
  <Application>Microsoft Office PowerPoint</Application>
  <PresentationFormat>Affichage à l'écran (4:3)</PresentationFormat>
  <Paragraphs>194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Thème Office</vt:lpstr>
      <vt:lpstr>L’arbre de la vie</vt:lpstr>
      <vt:lpstr>La phylogénie</vt:lpstr>
      <vt:lpstr>L’arbre de la vie</vt:lpstr>
      <vt:lpstr>L’arbre de la vie</vt:lpstr>
      <vt:lpstr>La phylogénie classique</vt:lpstr>
      <vt:lpstr>La phylogénie classique</vt:lpstr>
      <vt:lpstr>Phylogénie classique</vt:lpstr>
      <vt:lpstr>La phylogénie classique</vt:lpstr>
      <vt:lpstr>Un clade</vt:lpstr>
      <vt:lpstr>Monophylétique</vt:lpstr>
      <vt:lpstr>Un clade</vt:lpstr>
      <vt:lpstr>Phylogénie (lecture)</vt:lpstr>
      <vt:lpstr>Phylogénie (lecture)</vt:lpstr>
      <vt:lpstr>Phylogénie (lecture)</vt:lpstr>
      <vt:lpstr>Construire les arbres</vt:lpstr>
      <vt:lpstr>Construire les arbres</vt:lpstr>
      <vt:lpstr>Construire les arbres</vt:lpstr>
      <vt:lpstr>Homologie</vt:lpstr>
      <vt:lpstr>Homologie</vt:lpstr>
      <vt:lpstr>Homologie</vt:lpstr>
      <vt:lpstr>Analogie</vt:lpstr>
      <vt:lpstr>Analogie</vt:lpstr>
      <vt:lpstr>Analogie</vt:lpstr>
      <vt:lpstr>Caractère ancestral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Julien_Dubuis</dc:creator>
  <cp:lastModifiedBy>DUBUIS Julien</cp:lastModifiedBy>
  <cp:revision>142</cp:revision>
  <dcterms:created xsi:type="dcterms:W3CDTF">2013-04-09T12:35:27Z</dcterms:created>
  <dcterms:modified xsi:type="dcterms:W3CDTF">2021-11-14T19:34:57Z</dcterms:modified>
</cp:coreProperties>
</file>