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0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2314F-B567-4A03-AC02-FFFB36875697}" v="112" dt="2021-11-15T10:06:04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8762314F-B567-4A03-AC02-FFFB36875697}"/>
    <pc:docChg chg="undo custSel addSld delSld modSld">
      <pc:chgData name="DUBUIS Julien" userId="d507d28b-ef1c-4d40-92b7-eb3c03f99f97" providerId="ADAL" clId="{8762314F-B567-4A03-AC02-FFFB36875697}" dt="2021-11-15T10:06:04.940" v="250" actId="20577"/>
      <pc:docMkLst>
        <pc:docMk/>
      </pc:docMkLst>
      <pc:sldChg chg="del">
        <pc:chgData name="DUBUIS Julien" userId="d507d28b-ef1c-4d40-92b7-eb3c03f99f97" providerId="ADAL" clId="{8762314F-B567-4A03-AC02-FFFB36875697}" dt="2021-10-24T13:05:11.925" v="1" actId="47"/>
        <pc:sldMkLst>
          <pc:docMk/>
          <pc:sldMk cId="0" sldId="267"/>
        </pc:sldMkLst>
      </pc:sldChg>
      <pc:sldChg chg="del">
        <pc:chgData name="DUBUIS Julien" userId="d507d28b-ef1c-4d40-92b7-eb3c03f99f97" providerId="ADAL" clId="{8762314F-B567-4A03-AC02-FFFB36875697}" dt="2021-10-24T13:05:13.132" v="5" actId="47"/>
        <pc:sldMkLst>
          <pc:docMk/>
          <pc:sldMk cId="0" sldId="269"/>
        </pc:sldMkLst>
      </pc:sldChg>
      <pc:sldChg chg="del">
        <pc:chgData name="DUBUIS Julien" userId="d507d28b-ef1c-4d40-92b7-eb3c03f99f97" providerId="ADAL" clId="{8762314F-B567-4A03-AC02-FFFB36875697}" dt="2021-10-24T13:05:13.430" v="6" actId="47"/>
        <pc:sldMkLst>
          <pc:docMk/>
          <pc:sldMk cId="0" sldId="270"/>
        </pc:sldMkLst>
      </pc:sldChg>
      <pc:sldChg chg="del">
        <pc:chgData name="DUBUIS Julien" userId="d507d28b-ef1c-4d40-92b7-eb3c03f99f97" providerId="ADAL" clId="{8762314F-B567-4A03-AC02-FFFB36875697}" dt="2021-10-24T13:05:13.946" v="8" actId="47"/>
        <pc:sldMkLst>
          <pc:docMk/>
          <pc:sldMk cId="0" sldId="273"/>
        </pc:sldMkLst>
      </pc:sldChg>
      <pc:sldChg chg="del">
        <pc:chgData name="DUBUIS Julien" userId="d507d28b-ef1c-4d40-92b7-eb3c03f99f97" providerId="ADAL" clId="{8762314F-B567-4A03-AC02-FFFB36875697}" dt="2021-10-24T13:05:14.297" v="9" actId="47"/>
        <pc:sldMkLst>
          <pc:docMk/>
          <pc:sldMk cId="0" sldId="276"/>
        </pc:sldMkLst>
      </pc:sldChg>
      <pc:sldChg chg="del">
        <pc:chgData name="DUBUIS Julien" userId="d507d28b-ef1c-4d40-92b7-eb3c03f99f97" providerId="ADAL" clId="{8762314F-B567-4A03-AC02-FFFB36875697}" dt="2021-10-24T13:05:15.140" v="12" actId="47"/>
        <pc:sldMkLst>
          <pc:docMk/>
          <pc:sldMk cId="0" sldId="278"/>
        </pc:sldMkLst>
      </pc:sldChg>
      <pc:sldChg chg="del">
        <pc:chgData name="DUBUIS Julien" userId="d507d28b-ef1c-4d40-92b7-eb3c03f99f97" providerId="ADAL" clId="{8762314F-B567-4A03-AC02-FFFB36875697}" dt="2021-10-24T13:05:15.414" v="13" actId="47"/>
        <pc:sldMkLst>
          <pc:docMk/>
          <pc:sldMk cId="0" sldId="279"/>
        </pc:sldMkLst>
      </pc:sldChg>
      <pc:sldChg chg="modSp add del mod modAnim">
        <pc:chgData name="DUBUIS Julien" userId="d507d28b-ef1c-4d40-92b7-eb3c03f99f97" providerId="ADAL" clId="{8762314F-B567-4A03-AC02-FFFB36875697}" dt="2021-10-24T13:26:29.804" v="236" actId="113"/>
        <pc:sldMkLst>
          <pc:docMk/>
          <pc:sldMk cId="0" sldId="301"/>
        </pc:sldMkLst>
        <pc:spChg chg="mod">
          <ac:chgData name="DUBUIS Julien" userId="d507d28b-ef1c-4d40-92b7-eb3c03f99f97" providerId="ADAL" clId="{8762314F-B567-4A03-AC02-FFFB36875697}" dt="2021-10-24T13:26:29.804" v="236" actId="113"/>
          <ac:spMkLst>
            <pc:docMk/>
            <pc:sldMk cId="0" sldId="301"/>
            <ac:spMk id="3" creationId="{00000000-0000-0000-0000-000000000000}"/>
          </ac:spMkLst>
        </pc:spChg>
        <pc:spChg chg="mod">
          <ac:chgData name="DUBUIS Julien" userId="d507d28b-ef1c-4d40-92b7-eb3c03f99f97" providerId="ADAL" clId="{8762314F-B567-4A03-AC02-FFFB36875697}" dt="2021-10-24T13:21:02.186" v="134" actId="20577"/>
          <ac:spMkLst>
            <pc:docMk/>
            <pc:sldMk cId="0" sldId="301"/>
            <ac:spMk id="6" creationId="{00000000-0000-0000-0000-000000000000}"/>
          </ac:spMkLst>
        </pc:spChg>
      </pc:sldChg>
      <pc:sldChg chg="del">
        <pc:chgData name="DUBUIS Julien" userId="d507d28b-ef1c-4d40-92b7-eb3c03f99f97" providerId="ADAL" clId="{8762314F-B567-4A03-AC02-FFFB36875697}" dt="2021-10-24T13:05:13.686" v="7" actId="47"/>
        <pc:sldMkLst>
          <pc:docMk/>
          <pc:sldMk cId="0" sldId="322"/>
        </pc:sldMkLst>
      </pc:sldChg>
      <pc:sldChg chg="del">
        <pc:chgData name="DUBUIS Julien" userId="d507d28b-ef1c-4d40-92b7-eb3c03f99f97" providerId="ADAL" clId="{8762314F-B567-4A03-AC02-FFFB36875697}" dt="2021-10-24T13:05:14.586" v="10" actId="47"/>
        <pc:sldMkLst>
          <pc:docMk/>
          <pc:sldMk cId="0" sldId="323"/>
        </pc:sldMkLst>
      </pc:sldChg>
      <pc:sldChg chg="del">
        <pc:chgData name="DUBUIS Julien" userId="d507d28b-ef1c-4d40-92b7-eb3c03f99f97" providerId="ADAL" clId="{8762314F-B567-4A03-AC02-FFFB36875697}" dt="2021-10-24T13:05:15.708" v="14" actId="47"/>
        <pc:sldMkLst>
          <pc:docMk/>
          <pc:sldMk cId="0" sldId="330"/>
        </pc:sldMkLst>
      </pc:sldChg>
      <pc:sldChg chg="del">
        <pc:chgData name="DUBUIS Julien" userId="d507d28b-ef1c-4d40-92b7-eb3c03f99f97" providerId="ADAL" clId="{8762314F-B567-4A03-AC02-FFFB36875697}" dt="2021-10-24T13:05:34.037" v="22" actId="47"/>
        <pc:sldMkLst>
          <pc:docMk/>
          <pc:sldMk cId="0" sldId="333"/>
        </pc:sldMkLst>
      </pc:sldChg>
      <pc:sldChg chg="del">
        <pc:chgData name="DUBUIS Julien" userId="d507d28b-ef1c-4d40-92b7-eb3c03f99f97" providerId="ADAL" clId="{8762314F-B567-4A03-AC02-FFFB36875697}" dt="2021-10-24T13:05:34.669" v="23" actId="47"/>
        <pc:sldMkLst>
          <pc:docMk/>
          <pc:sldMk cId="0" sldId="334"/>
        </pc:sldMkLst>
      </pc:sldChg>
      <pc:sldChg chg="del">
        <pc:chgData name="DUBUIS Julien" userId="d507d28b-ef1c-4d40-92b7-eb3c03f99f97" providerId="ADAL" clId="{8762314F-B567-4A03-AC02-FFFB36875697}" dt="2021-10-24T13:05:35.089" v="24" actId="47"/>
        <pc:sldMkLst>
          <pc:docMk/>
          <pc:sldMk cId="0" sldId="335"/>
        </pc:sldMkLst>
      </pc:sldChg>
      <pc:sldChg chg="del">
        <pc:chgData name="DUBUIS Julien" userId="d507d28b-ef1c-4d40-92b7-eb3c03f99f97" providerId="ADAL" clId="{8762314F-B567-4A03-AC02-FFFB36875697}" dt="2021-10-24T13:05:35.516" v="25" actId="47"/>
        <pc:sldMkLst>
          <pc:docMk/>
          <pc:sldMk cId="0" sldId="336"/>
        </pc:sldMkLst>
      </pc:sldChg>
      <pc:sldChg chg="del">
        <pc:chgData name="DUBUIS Julien" userId="d507d28b-ef1c-4d40-92b7-eb3c03f99f97" providerId="ADAL" clId="{8762314F-B567-4A03-AC02-FFFB36875697}" dt="2021-10-24T13:05:35.910" v="26" actId="47"/>
        <pc:sldMkLst>
          <pc:docMk/>
          <pc:sldMk cId="0" sldId="337"/>
        </pc:sldMkLst>
      </pc:sldChg>
      <pc:sldChg chg="del">
        <pc:chgData name="DUBUIS Julien" userId="d507d28b-ef1c-4d40-92b7-eb3c03f99f97" providerId="ADAL" clId="{8762314F-B567-4A03-AC02-FFFB36875697}" dt="2021-10-24T13:05:36.574" v="27" actId="47"/>
        <pc:sldMkLst>
          <pc:docMk/>
          <pc:sldMk cId="0" sldId="338"/>
        </pc:sldMkLst>
      </pc:sldChg>
      <pc:sldChg chg="del">
        <pc:chgData name="DUBUIS Julien" userId="d507d28b-ef1c-4d40-92b7-eb3c03f99f97" providerId="ADAL" clId="{8762314F-B567-4A03-AC02-FFFB36875697}" dt="2021-10-24T13:05:37.144" v="28" actId="47"/>
        <pc:sldMkLst>
          <pc:docMk/>
          <pc:sldMk cId="0" sldId="339"/>
        </pc:sldMkLst>
      </pc:sldChg>
      <pc:sldChg chg="del">
        <pc:chgData name="DUBUIS Julien" userId="d507d28b-ef1c-4d40-92b7-eb3c03f99f97" providerId="ADAL" clId="{8762314F-B567-4A03-AC02-FFFB36875697}" dt="2021-10-24T13:05:11.576" v="0" actId="47"/>
        <pc:sldMkLst>
          <pc:docMk/>
          <pc:sldMk cId="3048693093" sldId="340"/>
        </pc:sldMkLst>
      </pc:sldChg>
      <pc:sldChg chg="del">
        <pc:chgData name="DUBUIS Julien" userId="d507d28b-ef1c-4d40-92b7-eb3c03f99f97" providerId="ADAL" clId="{8762314F-B567-4A03-AC02-FFFB36875697}" dt="2021-10-24T13:05:12.257" v="2" actId="47"/>
        <pc:sldMkLst>
          <pc:docMk/>
          <pc:sldMk cId="3645643235" sldId="341"/>
        </pc:sldMkLst>
      </pc:sldChg>
      <pc:sldChg chg="del">
        <pc:chgData name="DUBUIS Julien" userId="d507d28b-ef1c-4d40-92b7-eb3c03f99f97" providerId="ADAL" clId="{8762314F-B567-4A03-AC02-FFFB36875697}" dt="2021-10-24T13:05:12.570" v="3" actId="47"/>
        <pc:sldMkLst>
          <pc:docMk/>
          <pc:sldMk cId="1383086415" sldId="363"/>
        </pc:sldMkLst>
      </pc:sldChg>
      <pc:sldChg chg="modSp add mod">
        <pc:chgData name="DUBUIS Julien" userId="d507d28b-ef1c-4d40-92b7-eb3c03f99f97" providerId="ADAL" clId="{8762314F-B567-4A03-AC02-FFFB36875697}" dt="2021-10-24T13:11:02.899" v="56" actId="20577"/>
        <pc:sldMkLst>
          <pc:docMk/>
          <pc:sldMk cId="2968077701" sldId="363"/>
        </pc:sldMkLst>
        <pc:spChg chg="mod">
          <ac:chgData name="DUBUIS Julien" userId="d507d28b-ef1c-4d40-92b7-eb3c03f99f97" providerId="ADAL" clId="{8762314F-B567-4A03-AC02-FFFB36875697}" dt="2021-10-24T13:11:02.899" v="56" actId="20577"/>
          <ac:spMkLst>
            <pc:docMk/>
            <pc:sldMk cId="2968077701" sldId="363"/>
            <ac:spMk id="2" creationId="{29727715-05E9-4990-A65D-CA78C0476049}"/>
          </ac:spMkLst>
        </pc:spChg>
      </pc:sldChg>
      <pc:sldChg chg="del">
        <pc:chgData name="DUBUIS Julien" userId="d507d28b-ef1c-4d40-92b7-eb3c03f99f97" providerId="ADAL" clId="{8762314F-B567-4A03-AC02-FFFB36875697}" dt="2021-10-24T13:05:16.005" v="15" actId="47"/>
        <pc:sldMkLst>
          <pc:docMk/>
          <pc:sldMk cId="3769975362" sldId="364"/>
        </pc:sldMkLst>
      </pc:sldChg>
      <pc:sldChg chg="del">
        <pc:chgData name="DUBUIS Julien" userId="d507d28b-ef1c-4d40-92b7-eb3c03f99f97" providerId="ADAL" clId="{8762314F-B567-4A03-AC02-FFFB36875697}" dt="2021-10-24T13:05:12.853" v="4" actId="47"/>
        <pc:sldMkLst>
          <pc:docMk/>
          <pc:sldMk cId="3922591608" sldId="365"/>
        </pc:sldMkLst>
      </pc:sldChg>
      <pc:sldChg chg="add del">
        <pc:chgData name="DUBUIS Julien" userId="d507d28b-ef1c-4d40-92b7-eb3c03f99f97" providerId="ADAL" clId="{8762314F-B567-4A03-AC02-FFFB36875697}" dt="2021-10-24T13:05:21.722" v="20" actId="47"/>
        <pc:sldMkLst>
          <pc:docMk/>
          <pc:sldMk cId="1993232833" sldId="368"/>
        </pc:sldMkLst>
      </pc:sldChg>
      <pc:sldChg chg="del">
        <pc:chgData name="DUBUIS Julien" userId="d507d28b-ef1c-4d40-92b7-eb3c03f99f97" providerId="ADAL" clId="{8762314F-B567-4A03-AC02-FFFB36875697}" dt="2021-10-24T13:05:14.873" v="11" actId="47"/>
        <pc:sldMkLst>
          <pc:docMk/>
          <pc:sldMk cId="544924355" sldId="369"/>
        </pc:sldMkLst>
      </pc:sldChg>
      <pc:sldChg chg="modSp add del mod">
        <pc:chgData name="DUBUIS Julien" userId="d507d28b-ef1c-4d40-92b7-eb3c03f99f97" providerId="ADAL" clId="{8762314F-B567-4A03-AC02-FFFB36875697}" dt="2021-11-15T10:06:04.940" v="250" actId="20577"/>
        <pc:sldMkLst>
          <pc:docMk/>
          <pc:sldMk cId="2915979058" sldId="370"/>
        </pc:sldMkLst>
        <pc:spChg chg="mod">
          <ac:chgData name="DUBUIS Julien" userId="d507d28b-ef1c-4d40-92b7-eb3c03f99f97" providerId="ADAL" clId="{8762314F-B567-4A03-AC02-FFFB36875697}" dt="2021-11-15T10:06:04.940" v="250" actId="20577"/>
          <ac:spMkLst>
            <pc:docMk/>
            <pc:sldMk cId="2915979058" sldId="370"/>
            <ac:spMk id="3" creationId="{00000000-0000-0000-0000-000000000000}"/>
          </ac:spMkLst>
        </pc:spChg>
        <pc:spChg chg="mod">
          <ac:chgData name="DUBUIS Julien" userId="d507d28b-ef1c-4d40-92b7-eb3c03f99f97" providerId="ADAL" clId="{8762314F-B567-4A03-AC02-FFFB36875697}" dt="2021-10-24T13:14:10.367" v="76" actId="20577"/>
          <ac:spMkLst>
            <pc:docMk/>
            <pc:sldMk cId="2915979058" sldId="37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762314F-B567-4A03-AC02-FFFB36875697}" dt="2021-10-24T13:14:17.439" v="79" actId="20577"/>
        <pc:sldMkLst>
          <pc:docMk/>
          <pc:sldMk cId="506568886" sldId="371"/>
        </pc:sldMkLst>
        <pc:spChg chg="mod">
          <ac:chgData name="DUBUIS Julien" userId="d507d28b-ef1c-4d40-92b7-eb3c03f99f97" providerId="ADAL" clId="{8762314F-B567-4A03-AC02-FFFB36875697}" dt="2021-10-24T13:14:17.439" v="79" actId="20577"/>
          <ac:spMkLst>
            <pc:docMk/>
            <pc:sldMk cId="506568886" sldId="37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762314F-B567-4A03-AC02-FFFB36875697}" dt="2021-10-24T13:15:48.873" v="101" actId="14100"/>
        <pc:sldMkLst>
          <pc:docMk/>
          <pc:sldMk cId="1276726526" sldId="372"/>
        </pc:sldMkLst>
        <pc:spChg chg="mod">
          <ac:chgData name="DUBUIS Julien" userId="d507d28b-ef1c-4d40-92b7-eb3c03f99f97" providerId="ADAL" clId="{8762314F-B567-4A03-AC02-FFFB36875697}" dt="2021-10-24T13:15:48.873" v="101" actId="14100"/>
          <ac:spMkLst>
            <pc:docMk/>
            <pc:sldMk cId="1276726526" sldId="37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762314F-B567-4A03-AC02-FFFB36875697}" dt="2021-11-14T19:08:03.979" v="241" actId="20577"/>
        <pc:sldMkLst>
          <pc:docMk/>
          <pc:sldMk cId="1848910706" sldId="373"/>
        </pc:sldMkLst>
        <pc:spChg chg="mod">
          <ac:chgData name="DUBUIS Julien" userId="d507d28b-ef1c-4d40-92b7-eb3c03f99f97" providerId="ADAL" clId="{8762314F-B567-4A03-AC02-FFFB36875697}" dt="2021-11-14T19:08:03.979" v="241" actId="20577"/>
          <ac:spMkLst>
            <pc:docMk/>
            <pc:sldMk cId="1848910706" sldId="373"/>
            <ac:spMk id="3" creationId="{00000000-0000-0000-0000-000000000000}"/>
          </ac:spMkLst>
        </pc:spChg>
        <pc:spChg chg="mod">
          <ac:chgData name="DUBUIS Julien" userId="d507d28b-ef1c-4d40-92b7-eb3c03f99f97" providerId="ADAL" clId="{8762314F-B567-4A03-AC02-FFFB36875697}" dt="2021-10-24T13:15:32.438" v="93" actId="20577"/>
          <ac:spMkLst>
            <pc:docMk/>
            <pc:sldMk cId="1848910706" sldId="37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762314F-B567-4A03-AC02-FFFB36875697}" dt="2021-10-24T13:15:53.997" v="103" actId="20577"/>
        <pc:sldMkLst>
          <pc:docMk/>
          <pc:sldMk cId="711329978" sldId="374"/>
        </pc:sldMkLst>
        <pc:spChg chg="mod">
          <ac:chgData name="DUBUIS Julien" userId="d507d28b-ef1c-4d40-92b7-eb3c03f99f97" providerId="ADAL" clId="{8762314F-B567-4A03-AC02-FFFB36875697}" dt="2021-10-24T13:15:53.997" v="103" actId="20577"/>
          <ac:spMkLst>
            <pc:docMk/>
            <pc:sldMk cId="711329978" sldId="37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762314F-B567-4A03-AC02-FFFB36875697}" dt="2021-10-24T13:17:48.110" v="112" actId="14100"/>
        <pc:sldMkLst>
          <pc:docMk/>
          <pc:sldMk cId="1202936469" sldId="375"/>
        </pc:sldMkLst>
        <pc:spChg chg="mod">
          <ac:chgData name="DUBUIS Julien" userId="d507d28b-ef1c-4d40-92b7-eb3c03f99f97" providerId="ADAL" clId="{8762314F-B567-4A03-AC02-FFFB36875697}" dt="2021-10-24T13:17:48.110" v="112" actId="14100"/>
          <ac:spMkLst>
            <pc:docMk/>
            <pc:sldMk cId="1202936469" sldId="375"/>
            <ac:spMk id="6" creationId="{00000000-0000-0000-0000-000000000000}"/>
          </ac:spMkLst>
        </pc:spChg>
      </pc:sldChg>
      <pc:sldChg chg="addSp delSp modSp mod">
        <pc:chgData name="DUBUIS Julien" userId="d507d28b-ef1c-4d40-92b7-eb3c03f99f97" providerId="ADAL" clId="{8762314F-B567-4A03-AC02-FFFB36875697}" dt="2021-10-24T13:17:54.946" v="114"/>
        <pc:sldMkLst>
          <pc:docMk/>
          <pc:sldMk cId="447628213" sldId="376"/>
        </pc:sldMkLst>
        <pc:spChg chg="del">
          <ac:chgData name="DUBUIS Julien" userId="d507d28b-ef1c-4d40-92b7-eb3c03f99f97" providerId="ADAL" clId="{8762314F-B567-4A03-AC02-FFFB36875697}" dt="2021-10-24T13:17:54.097" v="113" actId="478"/>
          <ac:spMkLst>
            <pc:docMk/>
            <pc:sldMk cId="447628213" sldId="376"/>
            <ac:spMk id="6" creationId="{00000000-0000-0000-0000-000000000000}"/>
          </ac:spMkLst>
        </pc:spChg>
        <pc:spChg chg="add mod">
          <ac:chgData name="DUBUIS Julien" userId="d507d28b-ef1c-4d40-92b7-eb3c03f99f97" providerId="ADAL" clId="{8762314F-B567-4A03-AC02-FFFB36875697}" dt="2021-10-24T13:17:54.946" v="114"/>
          <ac:spMkLst>
            <pc:docMk/>
            <pc:sldMk cId="447628213" sldId="376"/>
            <ac:spMk id="13" creationId="{FD89C392-ABFB-43F9-ADA6-5249EA5D03C6}"/>
          </ac:spMkLst>
        </pc:spChg>
      </pc:sldChg>
      <pc:sldChg chg="addSp delSp modSp mod">
        <pc:chgData name="DUBUIS Julien" userId="d507d28b-ef1c-4d40-92b7-eb3c03f99f97" providerId="ADAL" clId="{8762314F-B567-4A03-AC02-FFFB36875697}" dt="2021-10-24T13:18:16.111" v="120" actId="20577"/>
        <pc:sldMkLst>
          <pc:docMk/>
          <pc:sldMk cId="3410376396" sldId="377"/>
        </pc:sldMkLst>
        <pc:spChg chg="del">
          <ac:chgData name="DUBUIS Julien" userId="d507d28b-ef1c-4d40-92b7-eb3c03f99f97" providerId="ADAL" clId="{8762314F-B567-4A03-AC02-FFFB36875697}" dt="2021-10-24T13:18:11.188" v="115" actId="478"/>
          <ac:spMkLst>
            <pc:docMk/>
            <pc:sldMk cId="3410376396" sldId="377"/>
            <ac:spMk id="6" creationId="{00000000-0000-0000-0000-000000000000}"/>
          </ac:spMkLst>
        </pc:spChg>
        <pc:spChg chg="add mod">
          <ac:chgData name="DUBUIS Julien" userId="d507d28b-ef1c-4d40-92b7-eb3c03f99f97" providerId="ADAL" clId="{8762314F-B567-4A03-AC02-FFFB36875697}" dt="2021-10-24T13:18:16.111" v="120" actId="20577"/>
          <ac:spMkLst>
            <pc:docMk/>
            <pc:sldMk cId="3410376396" sldId="377"/>
            <ac:spMk id="8" creationId="{67D8BC7D-4517-43A3-AC18-79757D780910}"/>
          </ac:spMkLst>
        </pc:spChg>
      </pc:sldChg>
      <pc:sldChg chg="modSp mod">
        <pc:chgData name="DUBUIS Julien" userId="d507d28b-ef1c-4d40-92b7-eb3c03f99f97" providerId="ADAL" clId="{8762314F-B567-4A03-AC02-FFFB36875697}" dt="2021-10-24T13:18:47.182" v="122" actId="20577"/>
        <pc:sldMkLst>
          <pc:docMk/>
          <pc:sldMk cId="787298684" sldId="378"/>
        </pc:sldMkLst>
        <pc:spChg chg="mod">
          <ac:chgData name="DUBUIS Julien" userId="d507d28b-ef1c-4d40-92b7-eb3c03f99f97" providerId="ADAL" clId="{8762314F-B567-4A03-AC02-FFFB36875697}" dt="2021-10-24T13:18:47.182" v="122" actId="20577"/>
          <ac:spMkLst>
            <pc:docMk/>
            <pc:sldMk cId="787298684" sldId="37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762314F-B567-4A03-AC02-FFFB36875697}" dt="2021-11-14T19:23:30.767" v="242" actId="20577"/>
        <pc:sldMkLst>
          <pc:docMk/>
          <pc:sldMk cId="1238135818" sldId="379"/>
        </pc:sldMkLst>
        <pc:spChg chg="mod">
          <ac:chgData name="DUBUIS Julien" userId="d507d28b-ef1c-4d40-92b7-eb3c03f99f97" providerId="ADAL" clId="{8762314F-B567-4A03-AC02-FFFB36875697}" dt="2021-11-14T19:23:30.767" v="242" actId="20577"/>
          <ac:spMkLst>
            <pc:docMk/>
            <pc:sldMk cId="1238135818" sldId="379"/>
            <ac:spMk id="3" creationId="{00000000-0000-0000-0000-000000000000}"/>
          </ac:spMkLst>
        </pc:spChg>
        <pc:spChg chg="mod">
          <ac:chgData name="DUBUIS Julien" userId="d507d28b-ef1c-4d40-92b7-eb3c03f99f97" providerId="ADAL" clId="{8762314F-B567-4A03-AC02-FFFB36875697}" dt="2021-10-24T13:19:07.893" v="128" actId="20577"/>
          <ac:spMkLst>
            <pc:docMk/>
            <pc:sldMk cId="1238135818" sldId="37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762314F-B567-4A03-AC02-FFFB36875697}" dt="2021-11-14T19:26:58.068" v="248" actId="20577"/>
        <pc:sldMkLst>
          <pc:docMk/>
          <pc:sldMk cId="1490050933" sldId="380"/>
        </pc:sldMkLst>
        <pc:spChg chg="mod">
          <ac:chgData name="DUBUIS Julien" userId="d507d28b-ef1c-4d40-92b7-eb3c03f99f97" providerId="ADAL" clId="{8762314F-B567-4A03-AC02-FFFB36875697}" dt="2021-11-14T19:26:58.068" v="248" actId="20577"/>
          <ac:spMkLst>
            <pc:docMk/>
            <pc:sldMk cId="1490050933" sldId="380"/>
            <ac:spMk id="3" creationId="{00000000-0000-0000-0000-000000000000}"/>
          </ac:spMkLst>
        </pc:spChg>
        <pc:spChg chg="mod">
          <ac:chgData name="DUBUIS Julien" userId="d507d28b-ef1c-4d40-92b7-eb3c03f99f97" providerId="ADAL" clId="{8762314F-B567-4A03-AC02-FFFB36875697}" dt="2021-10-24T13:19:11.598" v="130" actId="20577"/>
          <ac:spMkLst>
            <pc:docMk/>
            <pc:sldMk cId="1490050933" sldId="380"/>
            <ac:spMk id="6" creationId="{00000000-0000-0000-0000-000000000000}"/>
          </ac:spMkLst>
        </pc:spChg>
      </pc:sldChg>
      <pc:sldChg chg="modSp new del mod">
        <pc:chgData name="DUBUIS Julien" userId="d507d28b-ef1c-4d40-92b7-eb3c03f99f97" providerId="ADAL" clId="{8762314F-B567-4A03-AC02-FFFB36875697}" dt="2021-10-24T13:13:54.840" v="72" actId="47"/>
        <pc:sldMkLst>
          <pc:docMk/>
          <pc:sldMk cId="592357782" sldId="381"/>
        </pc:sldMkLst>
        <pc:spChg chg="mod">
          <ac:chgData name="DUBUIS Julien" userId="d507d28b-ef1c-4d40-92b7-eb3c03f99f97" providerId="ADAL" clId="{8762314F-B567-4A03-AC02-FFFB36875697}" dt="2021-10-24T13:13:34.833" v="71" actId="255"/>
          <ac:spMkLst>
            <pc:docMk/>
            <pc:sldMk cId="592357782" sldId="381"/>
            <ac:spMk id="3" creationId="{919A84B8-8EA9-4C82-A29E-0915F5B298F4}"/>
          </ac:spMkLst>
        </pc:spChg>
      </pc:sldChg>
      <pc:sldChg chg="new del">
        <pc:chgData name="DUBUIS Julien" userId="d507d28b-ef1c-4d40-92b7-eb3c03f99f97" providerId="ADAL" clId="{8762314F-B567-4A03-AC02-FFFB36875697}" dt="2021-10-24T13:10:41.945" v="31" actId="47"/>
        <pc:sldMkLst>
          <pc:docMk/>
          <pc:sldMk cId="1151327728" sldId="381"/>
        </pc:sldMkLst>
      </pc:sldChg>
      <pc:sldChg chg="add del">
        <pc:chgData name="DUBUIS Julien" userId="d507d28b-ef1c-4d40-92b7-eb3c03f99f97" providerId="ADAL" clId="{8762314F-B567-4A03-AC02-FFFB36875697}" dt="2021-10-24T13:13:55.565" v="73" actId="47"/>
        <pc:sldMkLst>
          <pc:docMk/>
          <pc:sldMk cId="3826284337" sldId="382"/>
        </pc:sldMkLst>
      </pc:sldChg>
    </pc:docChg>
  </pc:docChgLst>
  <pc:docChgLst>
    <pc:chgData name="DUBUIS Julien" userId="d507d28b-ef1c-4d40-92b7-eb3c03f99f97" providerId="ADAL" clId="{ADC03178-EEA3-4556-B378-7A9B59B7A5FF}"/>
    <pc:docChg chg="modSld">
      <pc:chgData name="DUBUIS Julien" userId="d507d28b-ef1c-4d40-92b7-eb3c03f99f97" providerId="ADAL" clId="{ADC03178-EEA3-4556-B378-7A9B59B7A5FF}" dt="2021-10-24T12:52:38.566" v="33" actId="20577"/>
      <pc:docMkLst>
        <pc:docMk/>
      </pc:docMkLst>
      <pc:sldChg chg="modSp mod">
        <pc:chgData name="DUBUIS Julien" userId="d507d28b-ef1c-4d40-92b7-eb3c03f99f97" providerId="ADAL" clId="{ADC03178-EEA3-4556-B378-7A9B59B7A5FF}" dt="2021-10-24T12:50:32.196" v="1" actId="20577"/>
        <pc:sldMkLst>
          <pc:docMk/>
          <pc:sldMk cId="0" sldId="267"/>
        </pc:sldMkLst>
        <pc:spChg chg="mod">
          <ac:chgData name="DUBUIS Julien" userId="d507d28b-ef1c-4d40-92b7-eb3c03f99f97" providerId="ADAL" clId="{ADC03178-EEA3-4556-B378-7A9B59B7A5FF}" dt="2021-10-24T12:50:32.196" v="1" actId="20577"/>
          <ac:spMkLst>
            <pc:docMk/>
            <pc:sldMk cId="0" sldId="26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44.444" v="9" actId="20577"/>
        <pc:sldMkLst>
          <pc:docMk/>
          <pc:sldMk cId="0" sldId="269"/>
        </pc:sldMkLst>
        <pc:spChg chg="mod">
          <ac:chgData name="DUBUIS Julien" userId="d507d28b-ef1c-4d40-92b7-eb3c03f99f97" providerId="ADAL" clId="{ADC03178-EEA3-4556-B378-7A9B59B7A5FF}" dt="2021-10-24T12:51:44.444" v="9" actId="20577"/>
          <ac:spMkLst>
            <pc:docMk/>
            <pc:sldMk cId="0" sldId="269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48.620" v="11" actId="20577"/>
        <pc:sldMkLst>
          <pc:docMk/>
          <pc:sldMk cId="0" sldId="270"/>
        </pc:sldMkLst>
        <pc:spChg chg="mod">
          <ac:chgData name="DUBUIS Julien" userId="d507d28b-ef1c-4d40-92b7-eb3c03f99f97" providerId="ADAL" clId="{ADC03178-EEA3-4556-B378-7A9B59B7A5FF}" dt="2021-10-24T12:51:48.620" v="11" actId="20577"/>
          <ac:spMkLst>
            <pc:docMk/>
            <pc:sldMk cId="0" sldId="27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57.034" v="15" actId="20577"/>
        <pc:sldMkLst>
          <pc:docMk/>
          <pc:sldMk cId="0" sldId="273"/>
        </pc:sldMkLst>
        <pc:spChg chg="mod">
          <ac:chgData name="DUBUIS Julien" userId="d507d28b-ef1c-4d40-92b7-eb3c03f99f97" providerId="ADAL" clId="{ADC03178-EEA3-4556-B378-7A9B59B7A5FF}" dt="2021-10-24T12:51:57.034" v="15" actId="20577"/>
          <ac:spMkLst>
            <pc:docMk/>
            <pc:sldMk cId="0" sldId="273"/>
            <ac:spMk id="12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2:01.214" v="17" actId="20577"/>
        <pc:sldMkLst>
          <pc:docMk/>
          <pc:sldMk cId="0" sldId="276"/>
        </pc:sldMkLst>
        <pc:spChg chg="mod">
          <ac:chgData name="DUBUIS Julien" userId="d507d28b-ef1c-4d40-92b7-eb3c03f99f97" providerId="ADAL" clId="{ADC03178-EEA3-4556-B378-7A9B59B7A5FF}" dt="2021-10-24T12:52:01.214" v="17" actId="20577"/>
          <ac:spMkLst>
            <pc:docMk/>
            <pc:sldMk cId="0" sldId="276"/>
            <ac:spMk id="12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52.211" v="13" actId="20577"/>
        <pc:sldMkLst>
          <pc:docMk/>
          <pc:sldMk cId="0" sldId="322"/>
        </pc:sldMkLst>
        <pc:spChg chg="mod">
          <ac:chgData name="DUBUIS Julien" userId="d507d28b-ef1c-4d40-92b7-eb3c03f99f97" providerId="ADAL" clId="{ADC03178-EEA3-4556-B378-7A9B59B7A5FF}" dt="2021-10-24T12:51:52.211" v="13" actId="20577"/>
          <ac:spMkLst>
            <pc:docMk/>
            <pc:sldMk cId="0" sldId="322"/>
            <ac:spMk id="12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2:23.845" v="21" actId="20577"/>
        <pc:sldMkLst>
          <pc:docMk/>
          <pc:sldMk cId="0" sldId="330"/>
        </pc:sldMkLst>
        <pc:spChg chg="mod">
          <ac:chgData name="DUBUIS Julien" userId="d507d28b-ef1c-4d40-92b7-eb3c03f99f97" providerId="ADAL" clId="{ADC03178-EEA3-4556-B378-7A9B59B7A5FF}" dt="2021-10-24T12:52:23.845" v="21" actId="20577"/>
          <ac:spMkLst>
            <pc:docMk/>
            <pc:sldMk cId="0" sldId="330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08.152" v="3" actId="20577"/>
        <pc:sldMkLst>
          <pc:docMk/>
          <pc:sldMk cId="3645643235" sldId="341"/>
        </pc:sldMkLst>
        <pc:spChg chg="mod">
          <ac:chgData name="DUBUIS Julien" userId="d507d28b-ef1c-4d40-92b7-eb3c03f99f97" providerId="ADAL" clId="{ADC03178-EEA3-4556-B378-7A9B59B7A5FF}" dt="2021-10-24T12:51:08.152" v="3" actId="20577"/>
          <ac:spMkLst>
            <pc:docMk/>
            <pc:sldMk cId="3645643235" sldId="34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23.478" v="5" actId="20577"/>
        <pc:sldMkLst>
          <pc:docMk/>
          <pc:sldMk cId="1383086415" sldId="363"/>
        </pc:sldMkLst>
        <pc:spChg chg="mod">
          <ac:chgData name="DUBUIS Julien" userId="d507d28b-ef1c-4d40-92b7-eb3c03f99f97" providerId="ADAL" clId="{ADC03178-EEA3-4556-B378-7A9B59B7A5FF}" dt="2021-10-24T12:51:23.478" v="5" actId="20577"/>
          <ac:spMkLst>
            <pc:docMk/>
            <pc:sldMk cId="1383086415" sldId="36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37.747" v="7" actId="20577"/>
        <pc:sldMkLst>
          <pc:docMk/>
          <pc:sldMk cId="3922591608" sldId="365"/>
        </pc:sldMkLst>
        <pc:spChg chg="mod">
          <ac:chgData name="DUBUIS Julien" userId="d507d28b-ef1c-4d40-92b7-eb3c03f99f97" providerId="ADAL" clId="{ADC03178-EEA3-4556-B378-7A9B59B7A5FF}" dt="2021-10-24T12:51:37.747" v="7" actId="20577"/>
          <ac:spMkLst>
            <pc:docMk/>
            <pc:sldMk cId="3922591608" sldId="36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2:34.238" v="31" actId="20577"/>
        <pc:sldMkLst>
          <pc:docMk/>
          <pc:sldMk cId="1993232833" sldId="368"/>
        </pc:sldMkLst>
        <pc:spChg chg="mod">
          <ac:chgData name="DUBUIS Julien" userId="d507d28b-ef1c-4d40-92b7-eb3c03f99f97" providerId="ADAL" clId="{ADC03178-EEA3-4556-B378-7A9B59B7A5FF}" dt="2021-10-24T12:52:34.238" v="31" actId="20577"/>
          <ac:spMkLst>
            <pc:docMk/>
            <pc:sldMk cId="1993232833" sldId="36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2:07.781" v="19" actId="20577"/>
        <pc:sldMkLst>
          <pc:docMk/>
          <pc:sldMk cId="544924355" sldId="369"/>
        </pc:sldMkLst>
        <pc:spChg chg="mod">
          <ac:chgData name="DUBUIS Julien" userId="d507d28b-ef1c-4d40-92b7-eb3c03f99f97" providerId="ADAL" clId="{ADC03178-EEA3-4556-B378-7A9B59B7A5FF}" dt="2021-10-24T12:52:07.781" v="19" actId="20577"/>
          <ac:spMkLst>
            <pc:docMk/>
            <pc:sldMk cId="544924355" sldId="369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2:38.566" v="33" actId="20577"/>
        <pc:sldMkLst>
          <pc:docMk/>
          <pc:sldMk cId="2915979058" sldId="370"/>
        </pc:sldMkLst>
        <pc:spChg chg="mod">
          <ac:chgData name="DUBUIS Julien" userId="d507d28b-ef1c-4d40-92b7-eb3c03f99f97" providerId="ADAL" clId="{ADC03178-EEA3-4556-B378-7A9B59B7A5FF}" dt="2021-10-24T12:52:38.566" v="33" actId="20577"/>
          <ac:spMkLst>
            <pc:docMk/>
            <pc:sldMk cId="2915979058" sldId="370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9B3A5-DCC5-41CE-A812-5012D99878FA}" type="datetimeFigureOut">
              <a:rPr lang="fr-CH" smtClean="0"/>
              <a:pPr/>
              <a:t>15.11.2021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727715-05E9-4990-A65D-CA78C0476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8928992" cy="3530823"/>
          </a:xfrm>
        </p:spPr>
        <p:txBody>
          <a:bodyPr>
            <a:noAutofit/>
          </a:bodyPr>
          <a:lstStyle/>
          <a:p>
            <a:r>
              <a:rPr lang="fr-CH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Indices de l’évolution</a:t>
            </a:r>
          </a:p>
        </p:txBody>
      </p:sp>
    </p:spTree>
    <p:extLst>
      <p:ext uri="{BB962C8B-B14F-4D97-AF65-F5344CB8AC3E}">
        <p14:creationId xmlns:p14="http://schemas.microsoft.com/office/powerpoint/2010/main" val="296807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Inspiration </a:t>
            </a: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 Darwin </a:t>
            </a: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Wallace </a:t>
            </a: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venait de </a:t>
            </a:r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Malthus </a:t>
            </a:r>
          </a:p>
          <a:p>
            <a:pPr marL="342900" lvl="2" indent="-342900" algn="just"/>
            <a:endParaRPr lang="fr-CA" sz="1100" b="1" dirty="0">
              <a:latin typeface="Times New Roman" pitchFamily="18" charset="0"/>
              <a:cs typeface="Times New Roman" pitchFamily="18" charset="0"/>
            </a:endParaRPr>
          </a:p>
          <a:p>
            <a:pPr marL="0" lvl="2" indent="0" algn="ctr">
              <a:buNone/>
            </a:pPr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Essai sur le principe de population</a:t>
            </a:r>
          </a:p>
          <a:p>
            <a:pPr marL="342900" lvl="2" indent="-342900" algn="just"/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Mise en garde contre l’</a:t>
            </a:r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échec</a:t>
            </a: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 d’une politique d’aide à la pauvreté</a:t>
            </a:r>
          </a:p>
          <a:p>
            <a:pPr marL="800100" lvl="3" indent="-342900" algn="just"/>
            <a:endParaRPr lang="fr-CA" sz="1100" dirty="0">
              <a:latin typeface="Times New Roman" pitchFamily="18" charset="0"/>
              <a:cs typeface="Times New Roman" pitchFamily="18" charset="0"/>
            </a:endParaRPr>
          </a:p>
          <a:p>
            <a:pPr marL="1257300" lvl="4" indent="-342900" algn="just"/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La croissance d’une population &gt; capacités d’une nation à produire de la nourriture </a:t>
            </a:r>
          </a:p>
          <a:p>
            <a:pPr marL="800100" lvl="3" indent="-342900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sélection naturelle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10</a:t>
            </a:fld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7740352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14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15816" y="5157192"/>
            <a:ext cx="352839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Famine et misère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3568" y="5838363"/>
            <a:ext cx="799288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Malthus: «seuls les individus capables de s’adapter aux besoins de la société → travail utile survivraient et se reproduiraient»</a:t>
            </a:r>
          </a:p>
        </p:txBody>
      </p:sp>
    </p:spTree>
    <p:extLst>
      <p:ext uri="{BB962C8B-B14F-4D97-AF65-F5344CB8AC3E}">
        <p14:creationId xmlns:p14="http://schemas.microsoft.com/office/powerpoint/2010/main" val="7872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Animaux et Plantes doivent subir la même pression</a:t>
            </a:r>
            <a:endParaRPr lang="fr-CA" sz="1100" b="1" dirty="0"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None/>
            </a:pPr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Exemple: mouche</a:t>
            </a:r>
          </a:p>
          <a:p>
            <a:pPr marL="800100" lvl="3" indent="-342900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  <a:p>
            <a:pPr marL="1257300" lvl="4" indent="-342900" algn="just"/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Œuf → mouche (qqs semaines)</a:t>
            </a:r>
          </a:p>
          <a:p>
            <a:pPr marL="1257300" lvl="4" indent="-342900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  <a:p>
            <a:pPr marL="1714500" lvl="5" indent="-342900" algn="just"/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Le monde n’est pas enseveli sous une épaisse couche de mouches</a:t>
            </a:r>
          </a:p>
          <a:p>
            <a:pPr marL="1714500" lvl="5" indent="-342900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  <a:p>
            <a:pPr marL="1371600" lvl="5" indent="0" algn="just">
              <a:buNone/>
            </a:pP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Pourquoi ?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sélection naturelle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11</a:t>
            </a:fld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7740352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12381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Survie et la reproduction ≠ chance</a:t>
            </a:r>
            <a:endParaRPr lang="fr-CA" sz="1100" b="1" dirty="0"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None/>
            </a:pPr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Dépend de caractéristiques → ↑↑</a:t>
            </a:r>
          </a:p>
          <a:p>
            <a:pPr marL="800100" lvl="3" indent="-342900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sélection naturelle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12</a:t>
            </a:fld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7740352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66725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77179" y="4028871"/>
            <a:ext cx="151216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Couleurs des oiseaux</a:t>
            </a:r>
          </a:p>
        </p:txBody>
      </p:sp>
    </p:spTree>
    <p:extLst>
      <p:ext uri="{BB962C8B-B14F-4D97-AF65-F5344CB8AC3E}">
        <p14:creationId xmlns:p14="http://schemas.microsoft.com/office/powerpoint/2010/main" val="14900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11349"/>
            <a:ext cx="8435280" cy="4813995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Darwin, l’origine des espèces (1859)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A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A" b="1" dirty="0">
                <a:latin typeface="Times New Roman" pitchFamily="18" charset="0"/>
                <a:cs typeface="Times New Roman" pitchFamily="18" charset="0"/>
              </a:rPr>
              <a:t>sélection naturelle 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est une force qui existe dans la nature + </a:t>
            </a:r>
            <a:r>
              <a:rPr lang="fr-CA" b="1" dirty="0">
                <a:latin typeface="Times New Roman" pitchFamily="18" charset="0"/>
                <a:cs typeface="Times New Roman" pitchFamily="18" charset="0"/>
              </a:rPr>
              <a:t>sélection sexuelle</a:t>
            </a:r>
          </a:p>
          <a:p>
            <a:pPr lvl="1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A" dirty="0">
                <a:latin typeface="Times New Roman" pitchFamily="18" charset="0"/>
                <a:cs typeface="Times New Roman" pitchFamily="18" charset="0"/>
              </a:rPr>
              <a:t>La sélection naturelle ne résume pas la totalité de l’évolution</a:t>
            </a:r>
          </a:p>
          <a:p>
            <a:pPr marL="0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Aujourd’hui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partie de notre matériel génétique est modifiée par la « 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dérive génétique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(hasard) »</a:t>
            </a:r>
            <a:endParaRPr lang="fr-CH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endParaRPr lang="fr-CA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Darwin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84368" y="671512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13</a:t>
            </a:fld>
            <a:endParaRPr lang="fr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endParaRPr lang="fr-C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Darwin: « </a:t>
            </a:r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toutes les </a:t>
            </a:r>
            <a:r>
              <a:rPr lang="fr-CA" sz="3200" b="1" i="1" dirty="0">
                <a:latin typeface="Times New Roman" pitchFamily="18" charset="0"/>
                <a:cs typeface="Times New Roman" pitchFamily="18" charset="0"/>
              </a:rPr>
              <a:t>espèces</a:t>
            </a:r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 vivantes, </a:t>
            </a:r>
            <a:r>
              <a:rPr lang="fr-CA" sz="3200" b="1" i="1" dirty="0">
                <a:latin typeface="Times New Roman" pitchFamily="18" charset="0"/>
                <a:cs typeface="Times New Roman" pitchFamily="18" charset="0"/>
              </a:rPr>
              <a:t>la nôtre </a:t>
            </a:r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comprise, sont </a:t>
            </a:r>
            <a:r>
              <a:rPr lang="fr-CA" sz="3200" b="1" i="1" dirty="0">
                <a:latin typeface="Times New Roman" pitchFamily="18" charset="0"/>
                <a:cs typeface="Times New Roman" pitchFamily="18" charset="0"/>
              </a:rPr>
              <a:t>reliées</a:t>
            </a:r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 les unes aux autres comme des </a:t>
            </a:r>
            <a:r>
              <a:rPr lang="fr-CA" sz="3200" b="1" i="1" dirty="0">
                <a:latin typeface="Times New Roman" pitchFamily="18" charset="0"/>
                <a:cs typeface="Times New Roman" pitchFamily="18" charset="0"/>
              </a:rPr>
              <a:t>cousins</a:t>
            </a:r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 sur un </a:t>
            </a:r>
            <a:r>
              <a:rPr lang="fr-CA" sz="3200" b="1" i="1" dirty="0">
                <a:latin typeface="Times New Roman" pitchFamily="18" charset="0"/>
                <a:cs typeface="Times New Roman" pitchFamily="18" charset="0"/>
              </a:rPr>
              <a:t>arbre généalogique</a:t>
            </a:r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. »</a:t>
            </a:r>
          </a:p>
          <a:p>
            <a:pPr marL="342900" lvl="2" indent="-342900" algn="just"/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Démonstration:</a:t>
            </a:r>
          </a:p>
          <a:p>
            <a:pPr marL="342900" lvl="2" indent="-342900" algn="just"/>
            <a:endParaRPr lang="fr-CA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endParaRPr lang="fr-CA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4" indent="-342900" algn="just">
              <a:buFont typeface="Wingdings" pitchFamily="2" charset="2"/>
              <a:buChar char="Ø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Similitudes entre les différents organes présents dans la nature.</a:t>
            </a:r>
          </a:p>
          <a:p>
            <a:pPr lvl="2"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filiation commune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7740352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12</a:t>
            </a:r>
          </a:p>
        </p:txBody>
      </p:sp>
    </p:spTree>
    <p:extLst>
      <p:ext uri="{BB962C8B-B14F-4D97-AF65-F5344CB8AC3E}">
        <p14:creationId xmlns:p14="http://schemas.microsoft.com/office/powerpoint/2010/main" val="29159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endParaRPr lang="fr-C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fr-CA" sz="3200" b="1" baseline="30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 siècle</a:t>
            </a:r>
          </a:p>
          <a:p>
            <a:pPr marL="342900" lvl="2" indent="-342900" algn="just"/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Anatomiste: « </a:t>
            </a:r>
            <a:r>
              <a:rPr lang="fr-CA" sz="3200" b="1" i="1" dirty="0">
                <a:latin typeface="Times New Roman" pitchFamily="18" charset="0"/>
                <a:cs typeface="Times New Roman" pitchFamily="18" charset="0"/>
              </a:rPr>
              <a:t>derrière </a:t>
            </a:r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A" sz="3200" b="1" i="1" dirty="0">
                <a:latin typeface="Times New Roman" pitchFamily="18" charset="0"/>
                <a:cs typeface="Times New Roman" pitchFamily="18" charset="0"/>
              </a:rPr>
              <a:t>diversité</a:t>
            </a:r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 de la vie, il y a des </a:t>
            </a:r>
            <a:r>
              <a:rPr lang="fr-CA" sz="3200" b="1" i="1" dirty="0">
                <a:latin typeface="Times New Roman" pitchFamily="18" charset="0"/>
                <a:cs typeface="Times New Roman" pitchFamily="18" charset="0"/>
              </a:rPr>
              <a:t>grands thèmes communs</a:t>
            </a:r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 »</a:t>
            </a:r>
          </a:p>
          <a:p>
            <a:pPr marL="342900" lvl="2" indent="-342900" algn="just"/>
            <a:endParaRPr lang="fr-CA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filiation commune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7740352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12</a:t>
            </a:r>
          </a:p>
        </p:txBody>
      </p:sp>
    </p:spTree>
    <p:extLst>
      <p:ext uri="{BB962C8B-B14F-4D97-AF65-F5344CB8AC3E}">
        <p14:creationId xmlns:p14="http://schemas.microsoft.com/office/powerpoint/2010/main" val="5065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filiation commune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7380312" y="671436"/>
            <a:ext cx="162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12 - 13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30338"/>
            <a:ext cx="4536504" cy="515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411760" y="4437112"/>
            <a:ext cx="79208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39752" y="6093296"/>
            <a:ext cx="7920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11760" y="2924944"/>
            <a:ext cx="792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ZoneTexte 2"/>
          <p:cNvSpPr txBox="1"/>
          <p:nvPr/>
        </p:nvSpPr>
        <p:spPr>
          <a:xfrm rot="16200000">
            <a:off x="-1071045" y="4247510"/>
            <a:ext cx="36004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Fonctions différentes</a:t>
            </a: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-1153436" y="3824241"/>
            <a:ext cx="531103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Grandes similitudes physiologiques</a:t>
            </a:r>
          </a:p>
        </p:txBody>
      </p:sp>
      <p:sp>
        <p:nvSpPr>
          <p:cNvPr id="10" name="Ellipse 9"/>
          <p:cNvSpPr/>
          <p:nvPr/>
        </p:nvSpPr>
        <p:spPr>
          <a:xfrm>
            <a:off x="3635896" y="2132856"/>
            <a:ext cx="684076" cy="43204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4472372" y="2132856"/>
            <a:ext cx="684076" cy="43204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5580112" y="2589347"/>
            <a:ext cx="684076" cy="43204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5436096" y="1340768"/>
            <a:ext cx="1008112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987824" y="1772816"/>
            <a:ext cx="504056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4211960" y="3132071"/>
            <a:ext cx="404428" cy="5769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014890" y="1592796"/>
            <a:ext cx="448816" cy="5755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513586" y="2060848"/>
            <a:ext cx="108274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doigts</a:t>
            </a:r>
          </a:p>
        </p:txBody>
      </p:sp>
      <p:sp>
        <p:nvSpPr>
          <p:cNvPr id="24" name="Accolade fermante 23"/>
          <p:cNvSpPr/>
          <p:nvPr/>
        </p:nvSpPr>
        <p:spPr>
          <a:xfrm>
            <a:off x="7596335" y="1592796"/>
            <a:ext cx="521346" cy="499598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7136102" y="3832862"/>
            <a:ext cx="284552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HOMOLOGIES</a:t>
            </a:r>
          </a:p>
        </p:txBody>
      </p:sp>
    </p:spTree>
    <p:extLst>
      <p:ext uri="{BB962C8B-B14F-4D97-AF65-F5344CB8AC3E}">
        <p14:creationId xmlns:p14="http://schemas.microsoft.com/office/powerpoint/2010/main" val="12767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  <p:bldP spid="12" grpId="0" animBg="1"/>
      <p:bldP spid="10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80721"/>
            <a:ext cx="8435280" cy="5040560"/>
          </a:xfrm>
        </p:spPr>
        <p:txBody>
          <a:bodyPr>
            <a:normAutofit lnSpcReduction="10000"/>
          </a:bodyPr>
          <a:lstStyle/>
          <a:p>
            <a:pPr marL="342900" lvl="2" indent="-342900" algn="just"/>
            <a:endParaRPr lang="fr-C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r>
              <a:rPr lang="fr-CA" sz="3200" i="1" dirty="0">
                <a:latin typeface="Times New Roman" pitchFamily="18" charset="0"/>
                <a:cs typeface="Times New Roman" pitchFamily="18" charset="0"/>
              </a:rPr>
              <a:t>Qu’est-ce qui peut bien rendre compte d’un tel mélange de ressemblances et de différences ?</a:t>
            </a:r>
          </a:p>
          <a:p>
            <a:pPr marL="342900" lvl="2" indent="-342900" algn="just"/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fr-CA" sz="3200" b="1" baseline="30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: chaque espèce avait été créée selon un </a:t>
            </a:r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archétype </a:t>
            </a: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(plan de base sur lequel s’ajoute </a:t>
            </a:r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quelques variations</a:t>
            </a: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800100" lvl="3" indent="-342900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Darwin</a:t>
            </a: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même ancêtre </a:t>
            </a: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(membres c poignets et des doigts) → </a:t>
            </a:r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plusieurs lignées </a:t>
            </a: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(évolution).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filiation commune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7740352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13</a:t>
            </a:r>
          </a:p>
        </p:txBody>
      </p:sp>
    </p:spTree>
    <p:extLst>
      <p:ext uri="{BB962C8B-B14F-4D97-AF65-F5344CB8AC3E}">
        <p14:creationId xmlns:p14="http://schemas.microsoft.com/office/powerpoint/2010/main" val="18489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endParaRPr lang="fr-C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Idée de la descendance avec modifications renforcée:</a:t>
            </a:r>
          </a:p>
          <a:p>
            <a:pPr marL="342900" lvl="2" indent="-342900" algn="just"/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r>
              <a:rPr lang="fr-CA" sz="3200" dirty="0" err="1">
                <a:latin typeface="Times New Roman" pitchFamily="18" charset="0"/>
                <a:cs typeface="Times New Roman" pitchFamily="18" charset="0"/>
              </a:rPr>
              <a:t>Nbreuses</a:t>
            </a:r>
            <a:r>
              <a:rPr lang="fr-CA" sz="3200" dirty="0">
                <a:latin typeface="Times New Roman" pitchFamily="18" charset="0"/>
                <a:cs typeface="Times New Roman" pitchFamily="18" charset="0"/>
              </a:rPr>
              <a:t> homologies retrouvées ensemble dans les mêmes groupes d’espèces</a:t>
            </a:r>
          </a:p>
          <a:p>
            <a:pPr marL="800100" lvl="3" indent="-342900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filiation commune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7740352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13</a:t>
            </a:r>
          </a:p>
        </p:txBody>
      </p:sp>
    </p:spTree>
    <p:extLst>
      <p:ext uri="{BB962C8B-B14F-4D97-AF65-F5344CB8AC3E}">
        <p14:creationId xmlns:p14="http://schemas.microsoft.com/office/powerpoint/2010/main" val="7113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filiation commune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7340473" y="671436"/>
            <a:ext cx="162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12 - 13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58" y="2654474"/>
            <a:ext cx="3087538" cy="351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ccolade fermante 23"/>
          <p:cNvSpPr/>
          <p:nvPr/>
        </p:nvSpPr>
        <p:spPr>
          <a:xfrm>
            <a:off x="5274790" y="2501898"/>
            <a:ext cx="521346" cy="402344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ZoneTexte 24"/>
          <p:cNvSpPr txBox="1"/>
          <p:nvPr/>
        </p:nvSpPr>
        <p:spPr>
          <a:xfrm>
            <a:off x="5940152" y="2276873"/>
            <a:ext cx="3024335" cy="2554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HOMOLOGIES:</a:t>
            </a:r>
          </a:p>
          <a:p>
            <a:pPr algn="ctr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pileux</a:t>
            </a:r>
          </a:p>
          <a:p>
            <a:pPr marL="457200" indent="-457200">
              <a:buFontTx/>
              <a:buChar char="-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Femelle produit du lait → nourrir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7092280" y="4948026"/>
            <a:ext cx="792088" cy="42519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940152" y="5445224"/>
            <a:ext cx="302433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Catégorie des mammifères</a:t>
            </a:r>
          </a:p>
        </p:txBody>
      </p:sp>
      <p:sp>
        <p:nvSpPr>
          <p:cNvPr id="18" name="Accolade ouvrante 17"/>
          <p:cNvSpPr/>
          <p:nvPr/>
        </p:nvSpPr>
        <p:spPr>
          <a:xfrm>
            <a:off x="1835696" y="2492896"/>
            <a:ext cx="720080" cy="402387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133926" y="4247510"/>
            <a:ext cx="273630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Ancêtre commun</a:t>
            </a:r>
          </a:p>
        </p:txBody>
      </p:sp>
      <p:sp>
        <p:nvSpPr>
          <p:cNvPr id="22" name="Accolade ouvrante 21"/>
          <p:cNvSpPr/>
          <p:nvPr/>
        </p:nvSpPr>
        <p:spPr>
          <a:xfrm>
            <a:off x="558717" y="1535122"/>
            <a:ext cx="556899" cy="297399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ZoneTexte 25"/>
          <p:cNvSpPr txBox="1"/>
          <p:nvPr/>
        </p:nvSpPr>
        <p:spPr>
          <a:xfrm>
            <a:off x="1331640" y="1268760"/>
            <a:ext cx="216024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poissons</a:t>
            </a:r>
          </a:p>
        </p:txBody>
      </p:sp>
    </p:spTree>
    <p:extLst>
      <p:ext uri="{BB962C8B-B14F-4D97-AF65-F5344CB8AC3E}">
        <p14:creationId xmlns:p14="http://schemas.microsoft.com/office/powerpoint/2010/main" val="12029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1" grpId="0" animBg="1"/>
      <p:bldP spid="13" grpId="0" animBg="1"/>
      <p:bldP spid="18" grpId="0" animBg="1"/>
      <p:bldP spid="20" grpId="0" animBg="1"/>
      <p:bldP spid="2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filiation commune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58" y="2654474"/>
            <a:ext cx="3087538" cy="351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ccolade fermante 23"/>
          <p:cNvSpPr/>
          <p:nvPr/>
        </p:nvSpPr>
        <p:spPr>
          <a:xfrm>
            <a:off x="5274790" y="1196752"/>
            <a:ext cx="521346" cy="5328592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ZoneTexte 24"/>
          <p:cNvSpPr txBox="1"/>
          <p:nvPr/>
        </p:nvSpPr>
        <p:spPr>
          <a:xfrm>
            <a:off x="5940152" y="1772816"/>
            <a:ext cx="3024335" cy="42165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HOMOLOGIES:</a:t>
            </a:r>
          </a:p>
          <a:p>
            <a:pPr algn="ctr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Yeux (système optique : lentille – rétine – nerf)</a:t>
            </a:r>
          </a:p>
          <a:p>
            <a:pPr marL="457200" indent="-457200">
              <a:buFontTx/>
              <a:buChar char="-"/>
            </a:pPr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crâne</a:t>
            </a:r>
          </a:p>
          <a:p>
            <a:pPr marL="457200" indent="-457200">
              <a:buFontTx/>
              <a:buChar char="-"/>
            </a:pPr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foie</a:t>
            </a:r>
          </a:p>
          <a:p>
            <a:pPr marL="457200" indent="-457200">
              <a:buFontTx/>
              <a:buChar char="-"/>
            </a:pPr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8" name="Accolade ouvrante 17"/>
          <p:cNvSpPr/>
          <p:nvPr/>
        </p:nvSpPr>
        <p:spPr>
          <a:xfrm>
            <a:off x="1835696" y="2492896"/>
            <a:ext cx="720080" cy="402387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133926" y="4247510"/>
            <a:ext cx="273630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Ancêtre commun</a:t>
            </a:r>
          </a:p>
        </p:txBody>
      </p:sp>
      <p:sp>
        <p:nvSpPr>
          <p:cNvPr id="22" name="Accolade ouvrante 21"/>
          <p:cNvSpPr/>
          <p:nvPr/>
        </p:nvSpPr>
        <p:spPr>
          <a:xfrm>
            <a:off x="558717" y="1535122"/>
            <a:ext cx="556899" cy="297399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ZoneTexte 25"/>
          <p:cNvSpPr txBox="1"/>
          <p:nvPr/>
        </p:nvSpPr>
        <p:spPr>
          <a:xfrm>
            <a:off x="1331640" y="1268760"/>
            <a:ext cx="216024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poissons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89C392-ABFB-43F9-ADA6-5249EA5D03C6}"/>
              </a:ext>
            </a:extLst>
          </p:cNvPr>
          <p:cNvSpPr txBox="1"/>
          <p:nvPr/>
        </p:nvSpPr>
        <p:spPr>
          <a:xfrm>
            <a:off x="7340473" y="671436"/>
            <a:ext cx="162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12 - 13</a:t>
            </a:r>
          </a:p>
        </p:txBody>
      </p:sp>
    </p:spTree>
    <p:extLst>
      <p:ext uri="{BB962C8B-B14F-4D97-AF65-F5344CB8AC3E}">
        <p14:creationId xmlns:p14="http://schemas.microsoft.com/office/powerpoint/2010/main" val="44762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r>
              <a:rPr lang="fr-CA" sz="3200" b="1" dirty="0">
                <a:latin typeface="Times New Roman" pitchFamily="18" charset="0"/>
                <a:cs typeface="Times New Roman" pitchFamily="18" charset="0"/>
              </a:rPr>
              <a:t>Homologies apparentent uniquement à l’état embryonnaires</a:t>
            </a:r>
          </a:p>
          <a:p>
            <a:pPr marL="342900" lvl="2" indent="-342900" algn="just"/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endParaRPr lang="fr-CA" sz="1000" i="1" dirty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filiation commune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73" y="2708920"/>
            <a:ext cx="599165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D8BC7D-4517-43A3-AC18-79757D780910}"/>
              </a:ext>
            </a:extLst>
          </p:cNvPr>
          <p:cNvSpPr txBox="1"/>
          <p:nvPr/>
        </p:nvSpPr>
        <p:spPr>
          <a:xfrm>
            <a:off x="7340473" y="671436"/>
            <a:ext cx="162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13 - 14</a:t>
            </a:r>
          </a:p>
        </p:txBody>
      </p:sp>
    </p:spTree>
    <p:extLst>
      <p:ext uri="{BB962C8B-B14F-4D97-AF65-F5344CB8AC3E}">
        <p14:creationId xmlns:p14="http://schemas.microsoft.com/office/powerpoint/2010/main" val="34103763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425</Words>
  <Application>Microsoft Office PowerPoint</Application>
  <PresentationFormat>Affichage à l'écran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Thème Office</vt:lpstr>
      <vt:lpstr>Indices de l’évolution</vt:lpstr>
      <vt:lpstr>La filiation commune</vt:lpstr>
      <vt:lpstr>La filiation commune</vt:lpstr>
      <vt:lpstr>La filiation commune</vt:lpstr>
      <vt:lpstr>La filiation commune</vt:lpstr>
      <vt:lpstr>La filiation commune</vt:lpstr>
      <vt:lpstr>La filiation commune</vt:lpstr>
      <vt:lpstr>La filiation commune</vt:lpstr>
      <vt:lpstr>La filiation commune</vt:lpstr>
      <vt:lpstr>La sélection naturelle</vt:lpstr>
      <vt:lpstr>La sélection naturelle</vt:lpstr>
      <vt:lpstr>La sélection naturelle</vt:lpstr>
      <vt:lpstr>Darwin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 Dubuis</dc:creator>
  <cp:lastModifiedBy>DUBUIS Julien</cp:lastModifiedBy>
  <cp:revision>62</cp:revision>
  <dcterms:created xsi:type="dcterms:W3CDTF">2014-10-08T13:04:19Z</dcterms:created>
  <dcterms:modified xsi:type="dcterms:W3CDTF">2021-11-15T10:06:38Z</dcterms:modified>
</cp:coreProperties>
</file>