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76" r:id="rId2"/>
    <p:sldId id="377" r:id="rId3"/>
    <p:sldId id="378" r:id="rId4"/>
    <p:sldId id="379" r:id="rId5"/>
    <p:sldId id="383" r:id="rId6"/>
    <p:sldId id="384" r:id="rId7"/>
    <p:sldId id="380" r:id="rId8"/>
    <p:sldId id="381" r:id="rId9"/>
    <p:sldId id="382" r:id="rId10"/>
    <p:sldId id="385" r:id="rId11"/>
    <p:sldId id="429" r:id="rId12"/>
    <p:sldId id="386" r:id="rId13"/>
    <p:sldId id="387" r:id="rId14"/>
    <p:sldId id="388" r:id="rId15"/>
    <p:sldId id="389" r:id="rId16"/>
    <p:sldId id="390" r:id="rId17"/>
    <p:sldId id="391" r:id="rId18"/>
    <p:sldId id="392" r:id="rId19"/>
    <p:sldId id="393" r:id="rId20"/>
    <p:sldId id="430" r:id="rId21"/>
    <p:sldId id="394" r:id="rId22"/>
    <p:sldId id="395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BUIS Julien" userId="d507d28b-ef1c-4d40-92b7-eb3c03f99f97" providerId="ADAL" clId="{14667C16-0458-42F0-8ED2-4283A2EFC347}"/>
    <pc:docChg chg="modSld">
      <pc:chgData name="DUBUIS Julien" userId="d507d28b-ef1c-4d40-92b7-eb3c03f99f97" providerId="ADAL" clId="{14667C16-0458-42F0-8ED2-4283A2EFC347}" dt="2023-08-01T18:57:17.646" v="74" actId="20577"/>
      <pc:docMkLst>
        <pc:docMk/>
      </pc:docMkLst>
      <pc:sldChg chg="modSp mod">
        <pc:chgData name="DUBUIS Julien" userId="d507d28b-ef1c-4d40-92b7-eb3c03f99f97" providerId="ADAL" clId="{14667C16-0458-42F0-8ED2-4283A2EFC347}" dt="2023-08-01T18:55:12.508" v="3" actId="20577"/>
        <pc:sldMkLst>
          <pc:docMk/>
          <pc:sldMk cId="0" sldId="377"/>
        </pc:sldMkLst>
        <pc:spChg chg="mod">
          <ac:chgData name="DUBUIS Julien" userId="d507d28b-ef1c-4d40-92b7-eb3c03f99f97" providerId="ADAL" clId="{14667C16-0458-42F0-8ED2-4283A2EFC347}" dt="2023-08-01T18:55:12.508" v="3" actId="20577"/>
          <ac:spMkLst>
            <pc:docMk/>
            <pc:sldMk cId="0" sldId="377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667C16-0458-42F0-8ED2-4283A2EFC347}" dt="2023-08-01T18:55:16.563" v="7" actId="20577"/>
        <pc:sldMkLst>
          <pc:docMk/>
          <pc:sldMk cId="0" sldId="378"/>
        </pc:sldMkLst>
        <pc:spChg chg="mod">
          <ac:chgData name="DUBUIS Julien" userId="d507d28b-ef1c-4d40-92b7-eb3c03f99f97" providerId="ADAL" clId="{14667C16-0458-42F0-8ED2-4283A2EFC347}" dt="2023-08-01T18:55:16.563" v="7" actId="20577"/>
          <ac:spMkLst>
            <pc:docMk/>
            <pc:sldMk cId="0" sldId="378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667C16-0458-42F0-8ED2-4283A2EFC347}" dt="2023-08-01T18:55:20.851" v="11" actId="20577"/>
        <pc:sldMkLst>
          <pc:docMk/>
          <pc:sldMk cId="0" sldId="379"/>
        </pc:sldMkLst>
        <pc:spChg chg="mod">
          <ac:chgData name="DUBUIS Julien" userId="d507d28b-ef1c-4d40-92b7-eb3c03f99f97" providerId="ADAL" clId="{14667C16-0458-42F0-8ED2-4283A2EFC347}" dt="2023-08-01T18:55:20.851" v="11" actId="20577"/>
          <ac:spMkLst>
            <pc:docMk/>
            <pc:sldMk cId="0" sldId="379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667C16-0458-42F0-8ED2-4283A2EFC347}" dt="2023-08-01T18:55:38.466" v="23" actId="20577"/>
        <pc:sldMkLst>
          <pc:docMk/>
          <pc:sldMk cId="0" sldId="380"/>
        </pc:sldMkLst>
        <pc:spChg chg="mod">
          <ac:chgData name="DUBUIS Julien" userId="d507d28b-ef1c-4d40-92b7-eb3c03f99f97" providerId="ADAL" clId="{14667C16-0458-42F0-8ED2-4283A2EFC347}" dt="2023-08-01T18:55:38.466" v="23" actId="20577"/>
          <ac:spMkLst>
            <pc:docMk/>
            <pc:sldMk cId="0" sldId="380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667C16-0458-42F0-8ED2-4283A2EFC347}" dt="2023-08-01T18:55:45.921" v="27" actId="20577"/>
        <pc:sldMkLst>
          <pc:docMk/>
          <pc:sldMk cId="0" sldId="381"/>
        </pc:sldMkLst>
        <pc:spChg chg="mod">
          <ac:chgData name="DUBUIS Julien" userId="d507d28b-ef1c-4d40-92b7-eb3c03f99f97" providerId="ADAL" clId="{14667C16-0458-42F0-8ED2-4283A2EFC347}" dt="2023-08-01T18:55:45.921" v="27" actId="20577"/>
          <ac:spMkLst>
            <pc:docMk/>
            <pc:sldMk cId="0" sldId="381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667C16-0458-42F0-8ED2-4283A2EFC347}" dt="2023-08-01T18:55:49.975" v="31" actId="20577"/>
        <pc:sldMkLst>
          <pc:docMk/>
          <pc:sldMk cId="0" sldId="382"/>
        </pc:sldMkLst>
        <pc:spChg chg="mod">
          <ac:chgData name="DUBUIS Julien" userId="d507d28b-ef1c-4d40-92b7-eb3c03f99f97" providerId="ADAL" clId="{14667C16-0458-42F0-8ED2-4283A2EFC347}" dt="2023-08-01T18:55:49.975" v="31" actId="20577"/>
          <ac:spMkLst>
            <pc:docMk/>
            <pc:sldMk cId="0" sldId="382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667C16-0458-42F0-8ED2-4283A2EFC347}" dt="2023-08-01T18:55:25.769" v="15" actId="20577"/>
        <pc:sldMkLst>
          <pc:docMk/>
          <pc:sldMk cId="0" sldId="383"/>
        </pc:sldMkLst>
        <pc:spChg chg="mod">
          <ac:chgData name="DUBUIS Julien" userId="d507d28b-ef1c-4d40-92b7-eb3c03f99f97" providerId="ADAL" clId="{14667C16-0458-42F0-8ED2-4283A2EFC347}" dt="2023-08-01T18:55:25.769" v="15" actId="20577"/>
          <ac:spMkLst>
            <pc:docMk/>
            <pc:sldMk cId="0" sldId="383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667C16-0458-42F0-8ED2-4283A2EFC347}" dt="2023-08-01T18:55:33.857" v="19" actId="20577"/>
        <pc:sldMkLst>
          <pc:docMk/>
          <pc:sldMk cId="0" sldId="384"/>
        </pc:sldMkLst>
        <pc:spChg chg="mod">
          <ac:chgData name="DUBUIS Julien" userId="d507d28b-ef1c-4d40-92b7-eb3c03f99f97" providerId="ADAL" clId="{14667C16-0458-42F0-8ED2-4283A2EFC347}" dt="2023-08-01T18:55:33.857" v="19" actId="20577"/>
          <ac:spMkLst>
            <pc:docMk/>
            <pc:sldMk cId="0" sldId="384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667C16-0458-42F0-8ED2-4283A2EFC347}" dt="2023-08-01T18:55:58.498" v="33" actId="20577"/>
        <pc:sldMkLst>
          <pc:docMk/>
          <pc:sldMk cId="0" sldId="385"/>
        </pc:sldMkLst>
        <pc:spChg chg="mod">
          <ac:chgData name="DUBUIS Julien" userId="d507d28b-ef1c-4d40-92b7-eb3c03f99f97" providerId="ADAL" clId="{14667C16-0458-42F0-8ED2-4283A2EFC347}" dt="2023-08-01T18:55:58.498" v="33" actId="20577"/>
          <ac:spMkLst>
            <pc:docMk/>
            <pc:sldMk cId="0" sldId="385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667C16-0458-42F0-8ED2-4283A2EFC347}" dt="2023-08-01T18:56:12.272" v="43" actId="20577"/>
        <pc:sldMkLst>
          <pc:docMk/>
          <pc:sldMk cId="0" sldId="386"/>
        </pc:sldMkLst>
        <pc:spChg chg="mod">
          <ac:chgData name="DUBUIS Julien" userId="d507d28b-ef1c-4d40-92b7-eb3c03f99f97" providerId="ADAL" clId="{14667C16-0458-42F0-8ED2-4283A2EFC347}" dt="2023-08-01T18:56:12.272" v="43" actId="20577"/>
          <ac:spMkLst>
            <pc:docMk/>
            <pc:sldMk cId="0" sldId="386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667C16-0458-42F0-8ED2-4283A2EFC347}" dt="2023-08-01T18:56:20.739" v="47" actId="20577"/>
        <pc:sldMkLst>
          <pc:docMk/>
          <pc:sldMk cId="0" sldId="387"/>
        </pc:sldMkLst>
        <pc:spChg chg="mod">
          <ac:chgData name="DUBUIS Julien" userId="d507d28b-ef1c-4d40-92b7-eb3c03f99f97" providerId="ADAL" clId="{14667C16-0458-42F0-8ED2-4283A2EFC347}" dt="2023-08-01T18:56:20.739" v="47" actId="20577"/>
          <ac:spMkLst>
            <pc:docMk/>
            <pc:sldMk cId="0" sldId="387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667C16-0458-42F0-8ED2-4283A2EFC347}" dt="2023-08-01T18:56:40.836" v="60" actId="14100"/>
        <pc:sldMkLst>
          <pc:docMk/>
          <pc:sldMk cId="0" sldId="388"/>
        </pc:sldMkLst>
        <pc:spChg chg="mod">
          <ac:chgData name="DUBUIS Julien" userId="d507d28b-ef1c-4d40-92b7-eb3c03f99f97" providerId="ADAL" clId="{14667C16-0458-42F0-8ED2-4283A2EFC347}" dt="2023-08-01T18:56:40.836" v="60" actId="14100"/>
          <ac:spMkLst>
            <pc:docMk/>
            <pc:sldMk cId="0" sldId="388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667C16-0458-42F0-8ED2-4283A2EFC347}" dt="2023-08-01T18:56:45.357" v="62" actId="20577"/>
        <pc:sldMkLst>
          <pc:docMk/>
          <pc:sldMk cId="0" sldId="389"/>
        </pc:sldMkLst>
        <pc:spChg chg="mod">
          <ac:chgData name="DUBUIS Julien" userId="d507d28b-ef1c-4d40-92b7-eb3c03f99f97" providerId="ADAL" clId="{14667C16-0458-42F0-8ED2-4283A2EFC347}" dt="2023-08-01T18:56:45.357" v="62" actId="20577"/>
          <ac:spMkLst>
            <pc:docMk/>
            <pc:sldMk cId="0" sldId="389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667C16-0458-42F0-8ED2-4283A2EFC347}" dt="2023-08-01T18:56:49.254" v="64" actId="20577"/>
        <pc:sldMkLst>
          <pc:docMk/>
          <pc:sldMk cId="0" sldId="390"/>
        </pc:sldMkLst>
        <pc:spChg chg="mod">
          <ac:chgData name="DUBUIS Julien" userId="d507d28b-ef1c-4d40-92b7-eb3c03f99f97" providerId="ADAL" clId="{14667C16-0458-42F0-8ED2-4283A2EFC347}" dt="2023-08-01T18:56:49.254" v="64" actId="20577"/>
          <ac:spMkLst>
            <pc:docMk/>
            <pc:sldMk cId="0" sldId="390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667C16-0458-42F0-8ED2-4283A2EFC347}" dt="2023-08-01T18:56:53.943" v="66" actId="20577"/>
        <pc:sldMkLst>
          <pc:docMk/>
          <pc:sldMk cId="0" sldId="391"/>
        </pc:sldMkLst>
        <pc:spChg chg="mod">
          <ac:chgData name="DUBUIS Julien" userId="d507d28b-ef1c-4d40-92b7-eb3c03f99f97" providerId="ADAL" clId="{14667C16-0458-42F0-8ED2-4283A2EFC347}" dt="2023-08-01T18:56:53.943" v="66" actId="20577"/>
          <ac:spMkLst>
            <pc:docMk/>
            <pc:sldMk cId="0" sldId="391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667C16-0458-42F0-8ED2-4283A2EFC347}" dt="2023-08-01T18:56:57.700" v="68" actId="20577"/>
        <pc:sldMkLst>
          <pc:docMk/>
          <pc:sldMk cId="0" sldId="392"/>
        </pc:sldMkLst>
        <pc:spChg chg="mod">
          <ac:chgData name="DUBUIS Julien" userId="d507d28b-ef1c-4d40-92b7-eb3c03f99f97" providerId="ADAL" clId="{14667C16-0458-42F0-8ED2-4283A2EFC347}" dt="2023-08-01T18:56:57.700" v="68" actId="20577"/>
          <ac:spMkLst>
            <pc:docMk/>
            <pc:sldMk cId="0" sldId="392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667C16-0458-42F0-8ED2-4283A2EFC347}" dt="2023-08-01T18:57:01.171" v="70" actId="20577"/>
        <pc:sldMkLst>
          <pc:docMk/>
          <pc:sldMk cId="0" sldId="393"/>
        </pc:sldMkLst>
        <pc:spChg chg="mod">
          <ac:chgData name="DUBUIS Julien" userId="d507d28b-ef1c-4d40-92b7-eb3c03f99f97" providerId="ADAL" clId="{14667C16-0458-42F0-8ED2-4283A2EFC347}" dt="2023-08-01T18:57:01.171" v="70" actId="20577"/>
          <ac:spMkLst>
            <pc:docMk/>
            <pc:sldMk cId="0" sldId="393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667C16-0458-42F0-8ED2-4283A2EFC347}" dt="2023-08-01T18:57:13.750" v="72" actId="20577"/>
        <pc:sldMkLst>
          <pc:docMk/>
          <pc:sldMk cId="0" sldId="394"/>
        </pc:sldMkLst>
        <pc:spChg chg="mod">
          <ac:chgData name="DUBUIS Julien" userId="d507d28b-ef1c-4d40-92b7-eb3c03f99f97" providerId="ADAL" clId="{14667C16-0458-42F0-8ED2-4283A2EFC347}" dt="2023-08-01T18:57:13.750" v="72" actId="20577"/>
          <ac:spMkLst>
            <pc:docMk/>
            <pc:sldMk cId="0" sldId="394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667C16-0458-42F0-8ED2-4283A2EFC347}" dt="2023-08-01T18:57:17.646" v="74" actId="20577"/>
        <pc:sldMkLst>
          <pc:docMk/>
          <pc:sldMk cId="0" sldId="395"/>
        </pc:sldMkLst>
        <pc:spChg chg="mod">
          <ac:chgData name="DUBUIS Julien" userId="d507d28b-ef1c-4d40-92b7-eb3c03f99f97" providerId="ADAL" clId="{14667C16-0458-42F0-8ED2-4283A2EFC347}" dt="2023-08-01T18:57:17.646" v="74" actId="20577"/>
          <ac:spMkLst>
            <pc:docMk/>
            <pc:sldMk cId="0" sldId="395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667C16-0458-42F0-8ED2-4283A2EFC347}" dt="2023-08-01T18:56:03.651" v="37" actId="20577"/>
        <pc:sldMkLst>
          <pc:docMk/>
          <pc:sldMk cId="0" sldId="429"/>
        </pc:sldMkLst>
        <pc:spChg chg="mod">
          <ac:chgData name="DUBUIS Julien" userId="d507d28b-ef1c-4d40-92b7-eb3c03f99f97" providerId="ADAL" clId="{14667C16-0458-42F0-8ED2-4283A2EFC347}" dt="2023-08-01T18:56:03.651" v="37" actId="20577"/>
          <ac:spMkLst>
            <pc:docMk/>
            <pc:sldMk cId="0" sldId="429"/>
            <ac:spMk id="6" creationId="{00000000-0000-0000-0000-000000000000}"/>
          </ac:spMkLst>
        </pc:spChg>
      </pc:sldChg>
    </pc:docChg>
  </pc:docChgLst>
  <pc:docChgLst>
    <pc:chgData name="DUBUIS Julien" userId="d507d28b-ef1c-4d40-92b7-eb3c03f99f97" providerId="ADAL" clId="{C0687D56-15CB-493B-A6C6-57D9CDB3FF68}"/>
    <pc:docChg chg="modSld">
      <pc:chgData name="DUBUIS Julien" userId="d507d28b-ef1c-4d40-92b7-eb3c03f99f97" providerId="ADAL" clId="{C0687D56-15CB-493B-A6C6-57D9CDB3FF68}" dt="2022-08-05T11:12:44.232" v="63" actId="20577"/>
      <pc:docMkLst>
        <pc:docMk/>
      </pc:docMkLst>
      <pc:sldChg chg="modSp mod">
        <pc:chgData name="DUBUIS Julien" userId="d507d28b-ef1c-4d40-92b7-eb3c03f99f97" providerId="ADAL" clId="{C0687D56-15CB-493B-A6C6-57D9CDB3FF68}" dt="2022-08-05T11:11:01.285" v="3" actId="20577"/>
        <pc:sldMkLst>
          <pc:docMk/>
          <pc:sldMk cId="0" sldId="377"/>
        </pc:sldMkLst>
        <pc:spChg chg="mod">
          <ac:chgData name="DUBUIS Julien" userId="d507d28b-ef1c-4d40-92b7-eb3c03f99f97" providerId="ADAL" clId="{C0687D56-15CB-493B-A6C6-57D9CDB3FF68}" dt="2022-08-05T11:11:01.285" v="3" actId="20577"/>
          <ac:spMkLst>
            <pc:docMk/>
            <pc:sldMk cId="0" sldId="377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C0687D56-15CB-493B-A6C6-57D9CDB3FF68}" dt="2022-08-05T11:11:05.320" v="7" actId="20577"/>
        <pc:sldMkLst>
          <pc:docMk/>
          <pc:sldMk cId="0" sldId="378"/>
        </pc:sldMkLst>
        <pc:spChg chg="mod">
          <ac:chgData name="DUBUIS Julien" userId="d507d28b-ef1c-4d40-92b7-eb3c03f99f97" providerId="ADAL" clId="{C0687D56-15CB-493B-A6C6-57D9CDB3FF68}" dt="2022-08-05T11:11:05.320" v="7" actId="20577"/>
          <ac:spMkLst>
            <pc:docMk/>
            <pc:sldMk cId="0" sldId="378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C0687D56-15CB-493B-A6C6-57D9CDB3FF68}" dt="2022-08-05T11:11:09.673" v="11" actId="20577"/>
        <pc:sldMkLst>
          <pc:docMk/>
          <pc:sldMk cId="0" sldId="379"/>
        </pc:sldMkLst>
        <pc:spChg chg="mod">
          <ac:chgData name="DUBUIS Julien" userId="d507d28b-ef1c-4d40-92b7-eb3c03f99f97" providerId="ADAL" clId="{C0687D56-15CB-493B-A6C6-57D9CDB3FF68}" dt="2022-08-05T11:11:09.673" v="11" actId="20577"/>
          <ac:spMkLst>
            <pc:docMk/>
            <pc:sldMk cId="0" sldId="379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C0687D56-15CB-493B-A6C6-57D9CDB3FF68}" dt="2022-08-05T11:11:35.897" v="23" actId="20577"/>
        <pc:sldMkLst>
          <pc:docMk/>
          <pc:sldMk cId="0" sldId="380"/>
        </pc:sldMkLst>
        <pc:spChg chg="mod">
          <ac:chgData name="DUBUIS Julien" userId="d507d28b-ef1c-4d40-92b7-eb3c03f99f97" providerId="ADAL" clId="{C0687D56-15CB-493B-A6C6-57D9CDB3FF68}" dt="2022-08-05T11:11:35.897" v="23" actId="20577"/>
          <ac:spMkLst>
            <pc:docMk/>
            <pc:sldMk cId="0" sldId="380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C0687D56-15CB-493B-A6C6-57D9CDB3FF68}" dt="2022-08-05T11:11:39.840" v="27" actId="20577"/>
        <pc:sldMkLst>
          <pc:docMk/>
          <pc:sldMk cId="0" sldId="381"/>
        </pc:sldMkLst>
        <pc:spChg chg="mod">
          <ac:chgData name="DUBUIS Julien" userId="d507d28b-ef1c-4d40-92b7-eb3c03f99f97" providerId="ADAL" clId="{C0687D56-15CB-493B-A6C6-57D9CDB3FF68}" dt="2022-08-05T11:11:39.840" v="27" actId="20577"/>
          <ac:spMkLst>
            <pc:docMk/>
            <pc:sldMk cId="0" sldId="381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C0687D56-15CB-493B-A6C6-57D9CDB3FF68}" dt="2022-08-05T11:11:43.819" v="31" actId="20577"/>
        <pc:sldMkLst>
          <pc:docMk/>
          <pc:sldMk cId="0" sldId="382"/>
        </pc:sldMkLst>
        <pc:spChg chg="mod">
          <ac:chgData name="DUBUIS Julien" userId="d507d28b-ef1c-4d40-92b7-eb3c03f99f97" providerId="ADAL" clId="{C0687D56-15CB-493B-A6C6-57D9CDB3FF68}" dt="2022-08-05T11:11:43.819" v="31" actId="20577"/>
          <ac:spMkLst>
            <pc:docMk/>
            <pc:sldMk cId="0" sldId="382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C0687D56-15CB-493B-A6C6-57D9CDB3FF68}" dt="2022-08-05T11:11:13.290" v="15" actId="20577"/>
        <pc:sldMkLst>
          <pc:docMk/>
          <pc:sldMk cId="0" sldId="383"/>
        </pc:sldMkLst>
        <pc:spChg chg="mod">
          <ac:chgData name="DUBUIS Julien" userId="d507d28b-ef1c-4d40-92b7-eb3c03f99f97" providerId="ADAL" clId="{C0687D56-15CB-493B-A6C6-57D9CDB3FF68}" dt="2022-08-05T11:11:13.290" v="15" actId="20577"/>
          <ac:spMkLst>
            <pc:docMk/>
            <pc:sldMk cId="0" sldId="383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C0687D56-15CB-493B-A6C6-57D9CDB3FF68}" dt="2022-08-05T11:11:19.038" v="19" actId="20577"/>
        <pc:sldMkLst>
          <pc:docMk/>
          <pc:sldMk cId="0" sldId="384"/>
        </pc:sldMkLst>
        <pc:spChg chg="mod">
          <ac:chgData name="DUBUIS Julien" userId="d507d28b-ef1c-4d40-92b7-eb3c03f99f97" providerId="ADAL" clId="{C0687D56-15CB-493B-A6C6-57D9CDB3FF68}" dt="2022-08-05T11:11:19.038" v="19" actId="20577"/>
          <ac:spMkLst>
            <pc:docMk/>
            <pc:sldMk cId="0" sldId="384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C0687D56-15CB-493B-A6C6-57D9CDB3FF68}" dt="2022-08-05T11:11:47.491" v="33" actId="20577"/>
        <pc:sldMkLst>
          <pc:docMk/>
          <pc:sldMk cId="0" sldId="385"/>
        </pc:sldMkLst>
        <pc:spChg chg="mod">
          <ac:chgData name="DUBUIS Julien" userId="d507d28b-ef1c-4d40-92b7-eb3c03f99f97" providerId="ADAL" clId="{C0687D56-15CB-493B-A6C6-57D9CDB3FF68}" dt="2022-08-05T11:11:47.491" v="33" actId="20577"/>
          <ac:spMkLst>
            <pc:docMk/>
            <pc:sldMk cId="0" sldId="385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C0687D56-15CB-493B-A6C6-57D9CDB3FF68}" dt="2022-08-05T11:12:04.414" v="43" actId="20577"/>
        <pc:sldMkLst>
          <pc:docMk/>
          <pc:sldMk cId="0" sldId="386"/>
        </pc:sldMkLst>
        <pc:spChg chg="mod">
          <ac:chgData name="DUBUIS Julien" userId="d507d28b-ef1c-4d40-92b7-eb3c03f99f97" providerId="ADAL" clId="{C0687D56-15CB-493B-A6C6-57D9CDB3FF68}" dt="2022-08-05T11:12:04.414" v="43" actId="20577"/>
          <ac:spMkLst>
            <pc:docMk/>
            <pc:sldMk cId="0" sldId="386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C0687D56-15CB-493B-A6C6-57D9CDB3FF68}" dt="2022-08-05T11:12:08.760" v="47" actId="20577"/>
        <pc:sldMkLst>
          <pc:docMk/>
          <pc:sldMk cId="0" sldId="387"/>
        </pc:sldMkLst>
        <pc:spChg chg="mod">
          <ac:chgData name="DUBUIS Julien" userId="d507d28b-ef1c-4d40-92b7-eb3c03f99f97" providerId="ADAL" clId="{C0687D56-15CB-493B-A6C6-57D9CDB3FF68}" dt="2022-08-05T11:12:08.760" v="47" actId="20577"/>
          <ac:spMkLst>
            <pc:docMk/>
            <pc:sldMk cId="0" sldId="387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C0687D56-15CB-493B-A6C6-57D9CDB3FF68}" dt="2022-08-05T11:12:13.331" v="49" actId="20577"/>
        <pc:sldMkLst>
          <pc:docMk/>
          <pc:sldMk cId="0" sldId="388"/>
        </pc:sldMkLst>
        <pc:spChg chg="mod">
          <ac:chgData name="DUBUIS Julien" userId="d507d28b-ef1c-4d40-92b7-eb3c03f99f97" providerId="ADAL" clId="{C0687D56-15CB-493B-A6C6-57D9CDB3FF68}" dt="2022-08-05T11:12:13.331" v="49" actId="20577"/>
          <ac:spMkLst>
            <pc:docMk/>
            <pc:sldMk cId="0" sldId="388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C0687D56-15CB-493B-A6C6-57D9CDB3FF68}" dt="2022-08-05T11:12:17.038" v="51" actId="20577"/>
        <pc:sldMkLst>
          <pc:docMk/>
          <pc:sldMk cId="0" sldId="389"/>
        </pc:sldMkLst>
        <pc:spChg chg="mod">
          <ac:chgData name="DUBUIS Julien" userId="d507d28b-ef1c-4d40-92b7-eb3c03f99f97" providerId="ADAL" clId="{C0687D56-15CB-493B-A6C6-57D9CDB3FF68}" dt="2022-08-05T11:12:17.038" v="51" actId="20577"/>
          <ac:spMkLst>
            <pc:docMk/>
            <pc:sldMk cId="0" sldId="389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C0687D56-15CB-493B-A6C6-57D9CDB3FF68}" dt="2022-08-05T11:12:20.265" v="53" actId="20577"/>
        <pc:sldMkLst>
          <pc:docMk/>
          <pc:sldMk cId="0" sldId="390"/>
        </pc:sldMkLst>
        <pc:spChg chg="mod">
          <ac:chgData name="DUBUIS Julien" userId="d507d28b-ef1c-4d40-92b7-eb3c03f99f97" providerId="ADAL" clId="{C0687D56-15CB-493B-A6C6-57D9CDB3FF68}" dt="2022-08-05T11:12:20.265" v="53" actId="20577"/>
          <ac:spMkLst>
            <pc:docMk/>
            <pc:sldMk cId="0" sldId="390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C0687D56-15CB-493B-A6C6-57D9CDB3FF68}" dt="2022-08-05T11:12:25.934" v="55" actId="20577"/>
        <pc:sldMkLst>
          <pc:docMk/>
          <pc:sldMk cId="0" sldId="391"/>
        </pc:sldMkLst>
        <pc:spChg chg="mod">
          <ac:chgData name="DUBUIS Julien" userId="d507d28b-ef1c-4d40-92b7-eb3c03f99f97" providerId="ADAL" clId="{C0687D56-15CB-493B-A6C6-57D9CDB3FF68}" dt="2022-08-05T11:12:25.934" v="55" actId="20577"/>
          <ac:spMkLst>
            <pc:docMk/>
            <pc:sldMk cId="0" sldId="391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C0687D56-15CB-493B-A6C6-57D9CDB3FF68}" dt="2022-08-05T11:12:29.122" v="57" actId="20577"/>
        <pc:sldMkLst>
          <pc:docMk/>
          <pc:sldMk cId="0" sldId="392"/>
        </pc:sldMkLst>
        <pc:spChg chg="mod">
          <ac:chgData name="DUBUIS Julien" userId="d507d28b-ef1c-4d40-92b7-eb3c03f99f97" providerId="ADAL" clId="{C0687D56-15CB-493B-A6C6-57D9CDB3FF68}" dt="2022-08-05T11:12:29.122" v="57" actId="20577"/>
          <ac:spMkLst>
            <pc:docMk/>
            <pc:sldMk cId="0" sldId="392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C0687D56-15CB-493B-A6C6-57D9CDB3FF68}" dt="2022-08-05T11:12:32.870" v="59" actId="20577"/>
        <pc:sldMkLst>
          <pc:docMk/>
          <pc:sldMk cId="0" sldId="393"/>
        </pc:sldMkLst>
        <pc:spChg chg="mod">
          <ac:chgData name="DUBUIS Julien" userId="d507d28b-ef1c-4d40-92b7-eb3c03f99f97" providerId="ADAL" clId="{C0687D56-15CB-493B-A6C6-57D9CDB3FF68}" dt="2022-08-05T11:12:32.870" v="59" actId="20577"/>
          <ac:spMkLst>
            <pc:docMk/>
            <pc:sldMk cId="0" sldId="393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C0687D56-15CB-493B-A6C6-57D9CDB3FF68}" dt="2022-08-05T11:12:40.393" v="61" actId="20577"/>
        <pc:sldMkLst>
          <pc:docMk/>
          <pc:sldMk cId="0" sldId="394"/>
        </pc:sldMkLst>
        <pc:spChg chg="mod">
          <ac:chgData name="DUBUIS Julien" userId="d507d28b-ef1c-4d40-92b7-eb3c03f99f97" providerId="ADAL" clId="{C0687D56-15CB-493B-A6C6-57D9CDB3FF68}" dt="2022-08-05T11:12:40.393" v="61" actId="20577"/>
          <ac:spMkLst>
            <pc:docMk/>
            <pc:sldMk cId="0" sldId="394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C0687D56-15CB-493B-A6C6-57D9CDB3FF68}" dt="2022-08-05T11:12:44.232" v="63" actId="20577"/>
        <pc:sldMkLst>
          <pc:docMk/>
          <pc:sldMk cId="0" sldId="395"/>
        </pc:sldMkLst>
        <pc:spChg chg="mod">
          <ac:chgData name="DUBUIS Julien" userId="d507d28b-ef1c-4d40-92b7-eb3c03f99f97" providerId="ADAL" clId="{C0687D56-15CB-493B-A6C6-57D9CDB3FF68}" dt="2022-08-05T11:12:44.232" v="63" actId="20577"/>
          <ac:spMkLst>
            <pc:docMk/>
            <pc:sldMk cId="0" sldId="395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C0687D56-15CB-493B-A6C6-57D9CDB3FF68}" dt="2022-08-05T11:11:59.024" v="37" actId="20577"/>
        <pc:sldMkLst>
          <pc:docMk/>
          <pc:sldMk cId="0" sldId="429"/>
        </pc:sldMkLst>
        <pc:spChg chg="mod">
          <ac:chgData name="DUBUIS Julien" userId="d507d28b-ef1c-4d40-92b7-eb3c03f99f97" providerId="ADAL" clId="{C0687D56-15CB-493B-A6C6-57D9CDB3FF68}" dt="2022-08-05T11:11:59.024" v="37" actId="20577"/>
          <ac:spMkLst>
            <pc:docMk/>
            <pc:sldMk cId="0" sldId="429"/>
            <ac:spMk id="6" creationId="{00000000-0000-0000-0000-000000000000}"/>
          </ac:spMkLst>
        </pc:spChg>
      </pc:sldChg>
    </pc:docChg>
  </pc:docChgLst>
  <pc:docChgLst>
    <pc:chgData name="DUBUIS Julien" userId="d507d28b-ef1c-4d40-92b7-eb3c03f99f97" providerId="ADAL" clId="{D0D9C94F-A8FB-4726-B266-A130757B5DD5}"/>
    <pc:docChg chg="custSel addSld modSld">
      <pc:chgData name="DUBUIS Julien" userId="d507d28b-ef1c-4d40-92b7-eb3c03f99f97" providerId="ADAL" clId="{D0D9C94F-A8FB-4726-B266-A130757B5DD5}" dt="2022-01-09T21:54:01.370" v="27" actId="255"/>
      <pc:docMkLst>
        <pc:docMk/>
      </pc:docMkLst>
      <pc:sldChg chg="delSp modSp add mod modAnim">
        <pc:chgData name="DUBUIS Julien" userId="d507d28b-ef1c-4d40-92b7-eb3c03f99f97" providerId="ADAL" clId="{D0D9C94F-A8FB-4726-B266-A130757B5DD5}" dt="2022-01-09T21:54:01.370" v="27" actId="255"/>
        <pc:sldMkLst>
          <pc:docMk/>
          <pc:sldMk cId="1184731581" sldId="430"/>
        </pc:sldMkLst>
        <pc:spChg chg="mod">
          <ac:chgData name="DUBUIS Julien" userId="d507d28b-ef1c-4d40-92b7-eb3c03f99f97" providerId="ADAL" clId="{D0D9C94F-A8FB-4726-B266-A130757B5DD5}" dt="2022-01-09T21:53:20.645" v="18" actId="20577"/>
          <ac:spMkLst>
            <pc:docMk/>
            <pc:sldMk cId="1184731581" sldId="430"/>
            <ac:spMk id="2" creationId="{00000000-0000-0000-0000-000000000000}"/>
          </ac:spMkLst>
        </pc:spChg>
        <pc:spChg chg="del">
          <ac:chgData name="DUBUIS Julien" userId="d507d28b-ef1c-4d40-92b7-eb3c03f99f97" providerId="ADAL" clId="{D0D9C94F-A8FB-4726-B266-A130757B5DD5}" dt="2022-01-09T21:53:24.058" v="19" actId="478"/>
          <ac:spMkLst>
            <pc:docMk/>
            <pc:sldMk cId="1184731581" sldId="430"/>
            <ac:spMk id="6" creationId="{00000000-0000-0000-0000-000000000000}"/>
          </ac:spMkLst>
        </pc:spChg>
        <pc:spChg chg="mod">
          <ac:chgData name="DUBUIS Julien" userId="d507d28b-ef1c-4d40-92b7-eb3c03f99f97" providerId="ADAL" clId="{D0D9C94F-A8FB-4726-B266-A130757B5DD5}" dt="2022-01-09T21:54:01.370" v="27" actId="255"/>
          <ac:spMkLst>
            <pc:docMk/>
            <pc:sldMk cId="1184731581" sldId="430"/>
            <ac:spMk id="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2B846-FF88-40D0-A093-E590A94B8DB4}" type="datetimeFigureOut">
              <a:rPr lang="fr-FR" smtClean="0"/>
              <a:pPr/>
              <a:t>01/08/2023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91937-B144-4D96-B515-C37031B7EF2C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08171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126C-557B-4352-9383-DECB73AA2348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0FA94-7BF6-4479-8D76-1169D51FFEC7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09D0A-6333-462F-9BA0-2DB8264CDA5F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74C0-F729-4E8F-85CD-B64822049225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74AB-3101-4DE3-AEAD-7FDD7B6BD44E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7474F-E4E8-46D7-99BD-2BA9926E7965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722E5-811C-441E-9ADC-1A04FC24B649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69FF-E02C-4E70-9418-8C75DDB2FDC2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5251F-C928-4238-A7B9-2C8200724717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972-8A69-4EF5-9E1E-5178B26AA624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7F98-BF02-4AE4-8FFE-784CEC5EB91D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3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ADB22-0E6F-40F8-8FFA-F08E5EB3A134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1A37E-0A33-49B0-B984-FBFF885FEC91}" type="slidenum">
              <a:rPr lang="fr-CH" smtClean="0"/>
              <a:pPr/>
              <a:t>‹N°›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pdKLigQMl4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19817265">
            <a:off x="357158" y="2821572"/>
            <a:ext cx="8229600" cy="1143000"/>
          </a:xfrm>
        </p:spPr>
        <p:txBody>
          <a:bodyPr>
            <a:normAutofit/>
          </a:bodyPr>
          <a:lstStyle/>
          <a:p>
            <a:r>
              <a:rPr lang="fr-CH" sz="6000" b="1" dirty="0">
                <a:latin typeface="Times New Roman" pitchFamily="18" charset="0"/>
                <a:cs typeface="Times New Roman" pitchFamily="18" charset="0"/>
              </a:rPr>
              <a:t>La coagulation sanguine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1</a:t>
            </a:fld>
            <a:endParaRPr lang="fr-CH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coagulation sanguine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10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15272" y="642918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30</a:t>
            </a:r>
          </a:p>
        </p:txBody>
      </p:sp>
      <p:pic>
        <p:nvPicPr>
          <p:cNvPr id="2050" name="Picture 2" descr="La coagul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428736"/>
            <a:ext cx="2678112" cy="5257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coagulation sanguine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7200" y="1714489"/>
            <a:ext cx="8229600" cy="5715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1.- La formation du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clou plaquettaire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16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11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15272" y="642918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29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coagulation sanguine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7200" y="1714489"/>
            <a:ext cx="8229600" cy="5715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1.- La formation du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clou plaquettaire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16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12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308304" y="642918"/>
            <a:ext cx="15494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29-30</a:t>
            </a: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3126" y="2476523"/>
            <a:ext cx="44577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coagulation sanguine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357158" y="1785926"/>
            <a:ext cx="5214974" cy="235745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2.- Les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spasmes vasculaires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16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13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15272" y="642918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29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coagulation sanguine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357158" y="1785926"/>
            <a:ext cx="3257544" cy="235745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2.- Les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spasmes vasculaires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16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14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380312" y="642918"/>
            <a:ext cx="15494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29-30</a:t>
            </a: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4165" y="1709747"/>
            <a:ext cx="4452611" cy="500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coagulation sanguine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142844" y="1785926"/>
            <a:ext cx="3571900" cy="235745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3.- La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coagulation   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H" i="1" dirty="0">
                <a:latin typeface="Times New Roman" pitchFamily="18" charset="0"/>
                <a:cs typeface="Times New Roman" pitchFamily="18" charset="0"/>
              </a:rPr>
              <a:t>4 étapes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16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15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15272" y="642918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30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coagulation sanguine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142844" y="1785926"/>
            <a:ext cx="3571900" cy="235745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3.- La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coagulation   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H" i="1" dirty="0">
                <a:latin typeface="Times New Roman" pitchFamily="18" charset="0"/>
                <a:cs typeface="Times New Roman" pitchFamily="18" charset="0"/>
              </a:rPr>
              <a:t>étape 3a):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16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16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15272" y="642918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30</a:t>
            </a: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43050"/>
            <a:ext cx="3327780" cy="4891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coagulation sanguine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142844" y="1785926"/>
            <a:ext cx="3571900" cy="235745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3.- La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coagulation   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H" i="1" dirty="0">
                <a:latin typeface="Times New Roman" pitchFamily="18" charset="0"/>
                <a:cs typeface="Times New Roman" pitchFamily="18" charset="0"/>
              </a:rPr>
              <a:t>étape 3b):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16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17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15272" y="642918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30</a:t>
            </a:r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343332"/>
            <a:ext cx="2761965" cy="5443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coagulation sanguine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142844" y="1785926"/>
            <a:ext cx="3571900" cy="235745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3.- La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coagulation   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H" i="1" dirty="0">
                <a:latin typeface="Times New Roman" pitchFamily="18" charset="0"/>
                <a:cs typeface="Times New Roman" pitchFamily="18" charset="0"/>
              </a:rPr>
              <a:t>étape 3c):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16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18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15272" y="642918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30</a:t>
            </a:r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71612"/>
            <a:ext cx="2286016" cy="503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coagulation sanguine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142844" y="1785926"/>
            <a:ext cx="3571900" cy="235745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3.- La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coagulation   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H" i="1" dirty="0">
                <a:latin typeface="Times New Roman" pitchFamily="18" charset="0"/>
                <a:cs typeface="Times New Roman" pitchFamily="18" charset="0"/>
              </a:rPr>
              <a:t>étape 3d):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16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19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15272" y="642918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30</a:t>
            </a:r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544164"/>
            <a:ext cx="2511089" cy="5170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coagulation sanguine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2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15272" y="642918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29</a:t>
            </a:r>
          </a:p>
        </p:txBody>
      </p:sp>
      <p:pic>
        <p:nvPicPr>
          <p:cNvPr id="1026" name="Picture 2" descr="http://t1.gstatic.com/images?q=tbn:ANd9GcQWz39eZUZGgKqoXUFc1XpZ1-N7T6VpfJy_UKhwfsx-UEt61lyQq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214554"/>
            <a:ext cx="6291575" cy="3722515"/>
          </a:xfrm>
          <a:prstGeom prst="rect">
            <a:avLst/>
          </a:prstGeom>
          <a:noFill/>
        </p:spPr>
      </p:pic>
      <p:sp>
        <p:nvSpPr>
          <p:cNvPr id="7" name="Rectangle à coins arrondis 6"/>
          <p:cNvSpPr/>
          <p:nvPr/>
        </p:nvSpPr>
        <p:spPr>
          <a:xfrm>
            <a:off x="4429124" y="5357826"/>
            <a:ext cx="2643206" cy="857256"/>
          </a:xfrm>
          <a:prstGeom prst="round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ZoneTexte 7"/>
          <p:cNvSpPr txBox="1"/>
          <p:nvPr/>
        </p:nvSpPr>
        <p:spPr>
          <a:xfrm>
            <a:off x="785786" y="6072206"/>
            <a:ext cx="3429024" cy="58477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= endothélium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Animation - résumé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20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457200" y="1885952"/>
            <a:ext cx="8229600" cy="3186122"/>
          </a:xfrm>
        </p:spPr>
        <p:txBody>
          <a:bodyPr/>
          <a:lstStyle/>
          <a:p>
            <a:pPr marL="0" indent="0" algn="just">
              <a:buNone/>
            </a:pPr>
            <a:endParaRPr lang="fr-FR" dirty="0">
              <a:hlinkClick r:id="rId3"/>
            </a:endParaRPr>
          </a:p>
          <a:p>
            <a:pPr marL="0" indent="0" algn="ctr">
              <a:buNone/>
            </a:pP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CIB Cascade de coagulation - Découvrez la cascade de coagulation en réalité virtuelle ! - YouTube</a:t>
            </a:r>
            <a:endParaRPr lang="fr-CH" sz="4000" dirty="0">
              <a:latin typeface="Times New Roman" pitchFamily="18" charset="0"/>
              <a:cs typeface="Times New Roman" pitchFamily="18" charset="0"/>
            </a:endParaRP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731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coagulation sanguine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21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15272" y="642918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30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457200" y="1885952"/>
            <a:ext cx="8229600" cy="3186122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Durée : 3 à 6 minutes</a:t>
            </a: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facteurs déclencheurs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sont inactivés dès que le processus s’amorce.</a:t>
            </a:r>
          </a:p>
          <a:p>
            <a:pPr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Pourquoi ? ? ?</a:t>
            </a: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coagulation sanguine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22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15272" y="642918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>
                <a:latin typeface="Times New Roman" pitchFamily="18" charset="0"/>
                <a:cs typeface="Times New Roman" pitchFamily="18" charset="0"/>
              </a:rPr>
              <a:t>Page 30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457200" y="1760557"/>
            <a:ext cx="8229600" cy="4525963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Durée : 3 à 6 minutes</a:t>
            </a: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facteurs déclenchant sont inactivés dès que le processus s’amorce.</a:t>
            </a:r>
          </a:p>
          <a:p>
            <a:pPr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Régénération de l’endothélium et dégradation du caillot.</a:t>
            </a:r>
          </a:p>
          <a:p>
            <a:pPr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coagulation sanguine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3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15272" y="642918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29</a:t>
            </a:r>
          </a:p>
        </p:txBody>
      </p:sp>
      <p:pic>
        <p:nvPicPr>
          <p:cNvPr id="92162" name="Picture 2" descr="http://www.firstai.de/previews/images/aid08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2929" y="2214554"/>
            <a:ext cx="4870773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coagulation sanguine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7200" y="1831995"/>
            <a:ext cx="8229600" cy="4525963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= Série de réactions</a:t>
            </a:r>
          </a:p>
          <a:p>
            <a:pPr>
              <a:buNone/>
            </a:pPr>
            <a:endParaRPr lang="fr-CH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16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Substances plasmatiques</a:t>
            </a:r>
          </a:p>
          <a:p>
            <a:pPr lvl="1">
              <a:buNone/>
            </a:pPr>
            <a:endParaRPr lang="fr-CH" sz="16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4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15272" y="642918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coagulation sanguine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7200" y="1831995"/>
            <a:ext cx="8229600" cy="4525963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= Série de réactions</a:t>
            </a:r>
          </a:p>
          <a:p>
            <a:pPr>
              <a:buNone/>
            </a:pPr>
            <a:endParaRPr lang="fr-CH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16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Substances plasmatiques</a:t>
            </a:r>
          </a:p>
          <a:p>
            <a:pPr lvl="1">
              <a:buNone/>
            </a:pPr>
            <a:endParaRPr lang="fr-CH" sz="16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16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Substances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libérées par les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plaquettes</a:t>
            </a:r>
          </a:p>
          <a:p>
            <a:pPr lvl="1">
              <a:buNone/>
            </a:pPr>
            <a:endParaRPr lang="fr-CH" sz="16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5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15272" y="642918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29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coagulation sanguine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7200" y="1831995"/>
            <a:ext cx="8229600" cy="4525963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= Série de réactions</a:t>
            </a:r>
          </a:p>
          <a:p>
            <a:pPr>
              <a:buNone/>
            </a:pPr>
            <a:endParaRPr lang="fr-CH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16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Substances plasmatiques</a:t>
            </a:r>
          </a:p>
          <a:p>
            <a:pPr lvl="1">
              <a:buNone/>
            </a:pPr>
            <a:endParaRPr lang="fr-CH" sz="16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16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Substances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libérées par les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plaquettes</a:t>
            </a:r>
          </a:p>
          <a:p>
            <a:pPr lvl="1">
              <a:buNone/>
            </a:pPr>
            <a:endParaRPr lang="fr-CH" sz="16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16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Substances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libérées par les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Ȼ endommagées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6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15272" y="642918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29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coagulation sanguine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7200" y="1831995"/>
            <a:ext cx="8229600" cy="4525963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3 phases:</a:t>
            </a:r>
          </a:p>
          <a:p>
            <a:pPr>
              <a:buNone/>
            </a:pPr>
            <a:endParaRPr lang="fr-CH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16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1.- La formation du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clou plaquettaire</a:t>
            </a:r>
          </a:p>
          <a:p>
            <a:pPr lvl="1">
              <a:buNone/>
            </a:pPr>
            <a:endParaRPr lang="fr-CH" sz="16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7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15272" y="642918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coagulation sanguine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7200" y="1831995"/>
            <a:ext cx="8229600" cy="4525963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3 phases:</a:t>
            </a:r>
          </a:p>
          <a:p>
            <a:pPr>
              <a:buNone/>
            </a:pPr>
            <a:endParaRPr lang="fr-CH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16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1.- La formation du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clou plaquettaire</a:t>
            </a:r>
          </a:p>
          <a:p>
            <a:pPr lvl="1">
              <a:buNone/>
            </a:pPr>
            <a:endParaRPr lang="fr-CH" sz="16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16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2.- Les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spasmes vasculaires</a:t>
            </a:r>
          </a:p>
          <a:p>
            <a:pPr lvl="1">
              <a:buNone/>
            </a:pPr>
            <a:endParaRPr lang="fr-CH" sz="16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8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15272" y="642918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29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coagulation sanguine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7200" y="1831995"/>
            <a:ext cx="8229600" cy="4525963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3 phases:</a:t>
            </a:r>
          </a:p>
          <a:p>
            <a:pPr>
              <a:buNone/>
            </a:pPr>
            <a:endParaRPr lang="fr-CH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16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1.- La formation du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clou plaquettaire</a:t>
            </a:r>
          </a:p>
          <a:p>
            <a:pPr lvl="1">
              <a:buNone/>
            </a:pPr>
            <a:endParaRPr lang="fr-CH" sz="16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16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2.- Les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spasmes vasculaires</a:t>
            </a:r>
          </a:p>
          <a:p>
            <a:pPr lvl="1">
              <a:buNone/>
            </a:pPr>
            <a:endParaRPr lang="fr-CH" sz="16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16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3.- La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coagulation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ou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formation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du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caillot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9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15272" y="642918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344</Words>
  <Application>Microsoft Office PowerPoint</Application>
  <PresentationFormat>Affichage à l'écran (4:3)</PresentationFormat>
  <Paragraphs>138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Thème Office</vt:lpstr>
      <vt:lpstr>La coagulation sanguine</vt:lpstr>
      <vt:lpstr>La coagulation sanguine</vt:lpstr>
      <vt:lpstr>La coagulation sanguine</vt:lpstr>
      <vt:lpstr>La coagulation sanguine</vt:lpstr>
      <vt:lpstr>La coagulation sanguine</vt:lpstr>
      <vt:lpstr>La coagulation sanguine</vt:lpstr>
      <vt:lpstr>La coagulation sanguine</vt:lpstr>
      <vt:lpstr>La coagulation sanguine</vt:lpstr>
      <vt:lpstr>La coagulation sanguine</vt:lpstr>
      <vt:lpstr>La coagulation sanguine</vt:lpstr>
      <vt:lpstr>La coagulation sanguine</vt:lpstr>
      <vt:lpstr>La coagulation sanguine</vt:lpstr>
      <vt:lpstr>La coagulation sanguine</vt:lpstr>
      <vt:lpstr>La coagulation sanguine</vt:lpstr>
      <vt:lpstr>La coagulation sanguine</vt:lpstr>
      <vt:lpstr>La coagulation sanguine</vt:lpstr>
      <vt:lpstr>La coagulation sanguine</vt:lpstr>
      <vt:lpstr>La coagulation sanguine</vt:lpstr>
      <vt:lpstr>La coagulation sanguine</vt:lpstr>
      <vt:lpstr>Animation - résumé</vt:lpstr>
      <vt:lpstr>La coagulation sanguine</vt:lpstr>
      <vt:lpstr>La coagulation sanguine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humeurs corporelles</dc:title>
  <dc:creator>HP2730</dc:creator>
  <cp:lastModifiedBy>DUBUIS Julien</cp:lastModifiedBy>
  <cp:revision>116</cp:revision>
  <dcterms:created xsi:type="dcterms:W3CDTF">2011-03-03T08:18:05Z</dcterms:created>
  <dcterms:modified xsi:type="dcterms:W3CDTF">2023-08-01T18:57:21Z</dcterms:modified>
</cp:coreProperties>
</file>