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7" r:id="rId2"/>
    <p:sldId id="428" r:id="rId3"/>
    <p:sldId id="329" r:id="rId4"/>
    <p:sldId id="330" r:id="rId5"/>
    <p:sldId id="4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4" r:id="rId18"/>
    <p:sldId id="342" r:id="rId19"/>
    <p:sldId id="343" r:id="rId20"/>
    <p:sldId id="345" r:id="rId21"/>
    <p:sldId id="352" r:id="rId22"/>
    <p:sldId id="366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2" r:id="rId32"/>
    <p:sldId id="363" r:id="rId33"/>
    <p:sldId id="364" r:id="rId34"/>
    <p:sldId id="369" r:id="rId35"/>
    <p:sldId id="365" r:id="rId36"/>
    <p:sldId id="372" r:id="rId37"/>
    <p:sldId id="367" r:id="rId38"/>
    <p:sldId id="371" r:id="rId39"/>
    <p:sldId id="368" r:id="rId40"/>
    <p:sldId id="373" r:id="rId41"/>
    <p:sldId id="370" r:id="rId42"/>
    <p:sldId id="374" r:id="rId43"/>
    <p:sldId id="375" r:id="rId44"/>
    <p:sldId id="377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9BDC5-58A9-4909-BD85-0A5DB74318CA}" v="1" dt="2023-04-24T09:34:00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576" autoAdjust="0"/>
  </p:normalViewPr>
  <p:slideViewPr>
    <p:cSldViewPr>
      <p:cViewPr varScale="1">
        <p:scale>
          <a:sx n="70" d="100"/>
          <a:sy n="70" d="100"/>
        </p:scale>
        <p:origin x="13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36E9BDC5-58A9-4909-BD85-0A5DB74318CA}"/>
    <pc:docChg chg="modSld">
      <pc:chgData name="DUBUIS Julien" userId="d507d28b-ef1c-4d40-92b7-eb3c03f99f97" providerId="ADAL" clId="{36E9BDC5-58A9-4909-BD85-0A5DB74318CA}" dt="2023-04-24T09:34:00.908" v="0" actId="20577"/>
      <pc:docMkLst>
        <pc:docMk/>
      </pc:docMkLst>
      <pc:sldChg chg="modSp">
        <pc:chgData name="DUBUIS Julien" userId="d507d28b-ef1c-4d40-92b7-eb3c03f99f97" providerId="ADAL" clId="{36E9BDC5-58A9-4909-BD85-0A5DB74318CA}" dt="2023-04-24T09:34:00.908" v="0" actId="20577"/>
        <pc:sldMkLst>
          <pc:docMk/>
          <pc:sldMk cId="0" sldId="356"/>
        </pc:sldMkLst>
        <pc:spChg chg="mod">
          <ac:chgData name="DUBUIS Julien" userId="d507d28b-ef1c-4d40-92b7-eb3c03f99f97" providerId="ADAL" clId="{36E9BDC5-58A9-4909-BD85-0A5DB74318CA}" dt="2023-04-24T09:34:00.908" v="0" actId="20577"/>
          <ac:spMkLst>
            <pc:docMk/>
            <pc:sldMk cId="0" sldId="356"/>
            <ac:spMk id="8" creationId="{00000000-0000-0000-0000-000000000000}"/>
          </ac:spMkLst>
        </pc:spChg>
      </pc:sldChg>
    </pc:docChg>
  </pc:docChgLst>
  <pc:docChgLst>
    <pc:chgData name="DUBUIS Julien" userId="d507d28b-ef1c-4d40-92b7-eb3c03f99f97" providerId="ADAL" clId="{436A4D14-B219-4C78-8B07-1BE99A7EF8A1}"/>
    <pc:docChg chg="custSel modSld">
      <pc:chgData name="DUBUIS Julien" userId="d507d28b-ef1c-4d40-92b7-eb3c03f99f97" providerId="ADAL" clId="{436A4D14-B219-4C78-8B07-1BE99A7EF8A1}" dt="2022-08-04T11:21:59.312" v="122"/>
      <pc:docMkLst>
        <pc:docMk/>
      </pc:docMkLst>
      <pc:sldChg chg="modSp mod">
        <pc:chgData name="DUBUIS Julien" userId="d507d28b-ef1c-4d40-92b7-eb3c03f99f97" providerId="ADAL" clId="{436A4D14-B219-4C78-8B07-1BE99A7EF8A1}" dt="2022-08-04T11:17:15.576" v="3" actId="20577"/>
        <pc:sldMkLst>
          <pc:docMk/>
          <pc:sldMk cId="0" sldId="329"/>
        </pc:sldMkLst>
        <pc:spChg chg="mod">
          <ac:chgData name="DUBUIS Julien" userId="d507d28b-ef1c-4d40-92b7-eb3c03f99f97" providerId="ADAL" clId="{436A4D14-B219-4C78-8B07-1BE99A7EF8A1}" dt="2022-08-04T11:17:15.576" v="3" actId="20577"/>
          <ac:spMkLst>
            <pc:docMk/>
            <pc:sldMk cId="0" sldId="329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18.881" v="5" actId="20577"/>
        <pc:sldMkLst>
          <pc:docMk/>
          <pc:sldMk cId="0" sldId="330"/>
        </pc:sldMkLst>
        <pc:spChg chg="mod">
          <ac:chgData name="DUBUIS Julien" userId="d507d28b-ef1c-4d40-92b7-eb3c03f99f97" providerId="ADAL" clId="{436A4D14-B219-4C78-8B07-1BE99A7EF8A1}" dt="2022-08-04T11:17:18.881" v="5" actId="20577"/>
          <ac:spMkLst>
            <pc:docMk/>
            <pc:sldMk cId="0" sldId="330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26.566" v="9" actId="20577"/>
        <pc:sldMkLst>
          <pc:docMk/>
          <pc:sldMk cId="0" sldId="331"/>
        </pc:sldMkLst>
        <pc:spChg chg="mod">
          <ac:chgData name="DUBUIS Julien" userId="d507d28b-ef1c-4d40-92b7-eb3c03f99f97" providerId="ADAL" clId="{436A4D14-B219-4C78-8B07-1BE99A7EF8A1}" dt="2022-08-04T11:17:26.566" v="9" actId="20577"/>
          <ac:spMkLst>
            <pc:docMk/>
            <pc:sldMk cId="0" sldId="331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32.989" v="11" actId="20577"/>
        <pc:sldMkLst>
          <pc:docMk/>
          <pc:sldMk cId="0" sldId="332"/>
        </pc:sldMkLst>
        <pc:spChg chg="mod">
          <ac:chgData name="DUBUIS Julien" userId="d507d28b-ef1c-4d40-92b7-eb3c03f99f97" providerId="ADAL" clId="{436A4D14-B219-4C78-8B07-1BE99A7EF8A1}" dt="2022-08-04T11:17:32.989" v="11" actId="20577"/>
          <ac:spMkLst>
            <pc:docMk/>
            <pc:sldMk cId="0" sldId="332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36.658" v="13" actId="20577"/>
        <pc:sldMkLst>
          <pc:docMk/>
          <pc:sldMk cId="0" sldId="333"/>
        </pc:sldMkLst>
        <pc:spChg chg="mod">
          <ac:chgData name="DUBUIS Julien" userId="d507d28b-ef1c-4d40-92b7-eb3c03f99f97" providerId="ADAL" clId="{436A4D14-B219-4C78-8B07-1BE99A7EF8A1}" dt="2022-08-04T11:17:36.658" v="13" actId="20577"/>
          <ac:spMkLst>
            <pc:docMk/>
            <pc:sldMk cId="0" sldId="33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40.656" v="15" actId="20577"/>
        <pc:sldMkLst>
          <pc:docMk/>
          <pc:sldMk cId="0" sldId="334"/>
        </pc:sldMkLst>
        <pc:spChg chg="mod">
          <ac:chgData name="DUBUIS Julien" userId="d507d28b-ef1c-4d40-92b7-eb3c03f99f97" providerId="ADAL" clId="{436A4D14-B219-4C78-8B07-1BE99A7EF8A1}" dt="2022-08-04T11:17:40.656" v="15" actId="20577"/>
          <ac:spMkLst>
            <pc:docMk/>
            <pc:sldMk cId="0" sldId="3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45.319" v="17" actId="20577"/>
        <pc:sldMkLst>
          <pc:docMk/>
          <pc:sldMk cId="0" sldId="335"/>
        </pc:sldMkLst>
        <pc:spChg chg="mod">
          <ac:chgData name="DUBUIS Julien" userId="d507d28b-ef1c-4d40-92b7-eb3c03f99f97" providerId="ADAL" clId="{436A4D14-B219-4C78-8B07-1BE99A7EF8A1}" dt="2022-08-04T11:17:45.319" v="17" actId="20577"/>
          <ac:spMkLst>
            <pc:docMk/>
            <pc:sldMk cId="0" sldId="3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51.082" v="19" actId="20577"/>
        <pc:sldMkLst>
          <pc:docMk/>
          <pc:sldMk cId="0" sldId="336"/>
        </pc:sldMkLst>
        <pc:spChg chg="mod">
          <ac:chgData name="DUBUIS Julien" userId="d507d28b-ef1c-4d40-92b7-eb3c03f99f97" providerId="ADAL" clId="{436A4D14-B219-4C78-8B07-1BE99A7EF8A1}" dt="2022-08-04T11:17:51.082" v="19" actId="20577"/>
          <ac:spMkLst>
            <pc:docMk/>
            <pc:sldMk cId="0" sldId="33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54.603" v="21" actId="20577"/>
        <pc:sldMkLst>
          <pc:docMk/>
          <pc:sldMk cId="0" sldId="337"/>
        </pc:sldMkLst>
        <pc:spChg chg="mod">
          <ac:chgData name="DUBUIS Julien" userId="d507d28b-ef1c-4d40-92b7-eb3c03f99f97" providerId="ADAL" clId="{436A4D14-B219-4C78-8B07-1BE99A7EF8A1}" dt="2022-08-04T11:17:54.603" v="21" actId="20577"/>
          <ac:spMkLst>
            <pc:docMk/>
            <pc:sldMk cId="0" sldId="3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58.266" v="23" actId="20577"/>
        <pc:sldMkLst>
          <pc:docMk/>
          <pc:sldMk cId="0" sldId="338"/>
        </pc:sldMkLst>
        <pc:spChg chg="mod">
          <ac:chgData name="DUBUIS Julien" userId="d507d28b-ef1c-4d40-92b7-eb3c03f99f97" providerId="ADAL" clId="{436A4D14-B219-4C78-8B07-1BE99A7EF8A1}" dt="2022-08-04T11:17:58.266" v="23" actId="20577"/>
          <ac:spMkLst>
            <pc:docMk/>
            <pc:sldMk cId="0" sldId="33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8:02.239" v="25" actId="20577"/>
        <pc:sldMkLst>
          <pc:docMk/>
          <pc:sldMk cId="0" sldId="339"/>
        </pc:sldMkLst>
        <pc:spChg chg="mod">
          <ac:chgData name="DUBUIS Julien" userId="d507d28b-ef1c-4d40-92b7-eb3c03f99f97" providerId="ADAL" clId="{436A4D14-B219-4C78-8B07-1BE99A7EF8A1}" dt="2022-08-04T11:18:02.239" v="25" actId="20577"/>
          <ac:spMkLst>
            <pc:docMk/>
            <pc:sldMk cId="0" sldId="33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8:06.082" v="27" actId="20577"/>
        <pc:sldMkLst>
          <pc:docMk/>
          <pc:sldMk cId="0" sldId="340"/>
        </pc:sldMkLst>
        <pc:spChg chg="mod">
          <ac:chgData name="DUBUIS Julien" userId="d507d28b-ef1c-4d40-92b7-eb3c03f99f97" providerId="ADAL" clId="{436A4D14-B219-4C78-8B07-1BE99A7EF8A1}" dt="2022-08-04T11:18:06.082" v="27" actId="20577"/>
          <ac:spMkLst>
            <pc:docMk/>
            <pc:sldMk cId="0" sldId="34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8:16.048" v="29" actId="20577"/>
        <pc:sldMkLst>
          <pc:docMk/>
          <pc:sldMk cId="0" sldId="341"/>
        </pc:sldMkLst>
        <pc:spChg chg="mod">
          <ac:chgData name="DUBUIS Julien" userId="d507d28b-ef1c-4d40-92b7-eb3c03f99f97" providerId="ADAL" clId="{436A4D14-B219-4C78-8B07-1BE99A7EF8A1}" dt="2022-08-04T11:18:16.048" v="29" actId="20577"/>
          <ac:spMkLst>
            <pc:docMk/>
            <pc:sldMk cId="0" sldId="34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8:31.402" v="33" actId="20577"/>
        <pc:sldMkLst>
          <pc:docMk/>
          <pc:sldMk cId="0" sldId="342"/>
        </pc:sldMkLst>
        <pc:spChg chg="mod">
          <ac:chgData name="DUBUIS Julien" userId="d507d28b-ef1c-4d40-92b7-eb3c03f99f97" providerId="ADAL" clId="{436A4D14-B219-4C78-8B07-1BE99A7EF8A1}" dt="2022-08-04T11:18:31.402" v="33" actId="20577"/>
          <ac:spMkLst>
            <pc:docMk/>
            <pc:sldMk cId="0" sldId="34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8:35.328" v="35" actId="20577"/>
        <pc:sldMkLst>
          <pc:docMk/>
          <pc:sldMk cId="0" sldId="343"/>
        </pc:sldMkLst>
        <pc:spChg chg="mod">
          <ac:chgData name="DUBUIS Julien" userId="d507d28b-ef1c-4d40-92b7-eb3c03f99f97" providerId="ADAL" clId="{436A4D14-B219-4C78-8B07-1BE99A7EF8A1}" dt="2022-08-04T11:18:35.328" v="35" actId="20577"/>
          <ac:spMkLst>
            <pc:docMk/>
            <pc:sldMk cId="0" sldId="34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8:27.805" v="31" actId="20577"/>
        <pc:sldMkLst>
          <pc:docMk/>
          <pc:sldMk cId="0" sldId="344"/>
        </pc:sldMkLst>
        <pc:spChg chg="mod">
          <ac:chgData name="DUBUIS Julien" userId="d507d28b-ef1c-4d40-92b7-eb3c03f99f97" providerId="ADAL" clId="{436A4D14-B219-4C78-8B07-1BE99A7EF8A1}" dt="2022-08-04T11:18:27.805" v="31" actId="20577"/>
          <ac:spMkLst>
            <pc:docMk/>
            <pc:sldMk cId="0" sldId="34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8:42.464" v="37" actId="20577"/>
        <pc:sldMkLst>
          <pc:docMk/>
          <pc:sldMk cId="0" sldId="345"/>
        </pc:sldMkLst>
        <pc:spChg chg="mod">
          <ac:chgData name="DUBUIS Julien" userId="d507d28b-ef1c-4d40-92b7-eb3c03f99f97" providerId="ADAL" clId="{436A4D14-B219-4C78-8B07-1BE99A7EF8A1}" dt="2022-08-04T11:18:42.464" v="37" actId="20577"/>
          <ac:spMkLst>
            <pc:docMk/>
            <pc:sldMk cId="0" sldId="34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9:30.923" v="59" actId="20577"/>
        <pc:sldMkLst>
          <pc:docMk/>
          <pc:sldMk cId="0" sldId="352"/>
        </pc:sldMkLst>
        <pc:spChg chg="mod">
          <ac:chgData name="DUBUIS Julien" userId="d507d28b-ef1c-4d40-92b7-eb3c03f99f97" providerId="ADAL" clId="{436A4D14-B219-4C78-8B07-1BE99A7EF8A1}" dt="2022-08-04T11:19:30.923" v="59" actId="20577"/>
          <ac:spMkLst>
            <pc:docMk/>
            <pc:sldMk cId="0" sldId="35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8:53.532" v="43" actId="20577"/>
        <pc:sldMkLst>
          <pc:docMk/>
          <pc:sldMk cId="0" sldId="353"/>
        </pc:sldMkLst>
        <pc:spChg chg="mod">
          <ac:chgData name="DUBUIS Julien" userId="d507d28b-ef1c-4d40-92b7-eb3c03f99f97" providerId="ADAL" clId="{436A4D14-B219-4C78-8B07-1BE99A7EF8A1}" dt="2022-08-04T11:18:53.532" v="43" actId="20577"/>
          <ac:spMkLst>
            <pc:docMk/>
            <pc:sldMk cId="0" sldId="35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8:58.376" v="47" actId="20577"/>
        <pc:sldMkLst>
          <pc:docMk/>
          <pc:sldMk cId="0" sldId="354"/>
        </pc:sldMkLst>
        <pc:spChg chg="mod">
          <ac:chgData name="DUBUIS Julien" userId="d507d28b-ef1c-4d40-92b7-eb3c03f99f97" providerId="ADAL" clId="{436A4D14-B219-4C78-8B07-1BE99A7EF8A1}" dt="2022-08-04T11:18:58.376" v="47" actId="20577"/>
          <ac:spMkLst>
            <pc:docMk/>
            <pc:sldMk cId="0" sldId="354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9:03.139" v="51" actId="20577"/>
        <pc:sldMkLst>
          <pc:docMk/>
          <pc:sldMk cId="0" sldId="355"/>
        </pc:sldMkLst>
        <pc:spChg chg="mod">
          <ac:chgData name="DUBUIS Julien" userId="d507d28b-ef1c-4d40-92b7-eb3c03f99f97" providerId="ADAL" clId="{436A4D14-B219-4C78-8B07-1BE99A7EF8A1}" dt="2022-08-04T11:19:03.139" v="51" actId="20577"/>
          <ac:spMkLst>
            <pc:docMk/>
            <pc:sldMk cId="0" sldId="355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9:16.667" v="55" actId="20577"/>
        <pc:sldMkLst>
          <pc:docMk/>
          <pc:sldMk cId="0" sldId="356"/>
        </pc:sldMkLst>
        <pc:spChg chg="mod">
          <ac:chgData name="DUBUIS Julien" userId="d507d28b-ef1c-4d40-92b7-eb3c03f99f97" providerId="ADAL" clId="{436A4D14-B219-4C78-8B07-1BE99A7EF8A1}" dt="2022-08-04T11:19:16.667" v="55" actId="20577"/>
          <ac:spMkLst>
            <pc:docMk/>
            <pc:sldMk cId="0" sldId="356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9:40.448" v="63" actId="20577"/>
        <pc:sldMkLst>
          <pc:docMk/>
          <pc:sldMk cId="0" sldId="357"/>
        </pc:sldMkLst>
        <pc:spChg chg="mod">
          <ac:chgData name="DUBUIS Julien" userId="d507d28b-ef1c-4d40-92b7-eb3c03f99f97" providerId="ADAL" clId="{436A4D14-B219-4C78-8B07-1BE99A7EF8A1}" dt="2022-08-04T11:19:40.448" v="63" actId="20577"/>
          <ac:spMkLst>
            <pc:docMk/>
            <pc:sldMk cId="0" sldId="357"/>
            <ac:spMk id="11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9:45.266" v="67" actId="20577"/>
        <pc:sldMkLst>
          <pc:docMk/>
          <pc:sldMk cId="0" sldId="358"/>
        </pc:sldMkLst>
        <pc:spChg chg="mod">
          <ac:chgData name="DUBUIS Julien" userId="d507d28b-ef1c-4d40-92b7-eb3c03f99f97" providerId="ADAL" clId="{436A4D14-B219-4C78-8B07-1BE99A7EF8A1}" dt="2022-08-04T11:19:45.266" v="67" actId="20577"/>
          <ac:spMkLst>
            <pc:docMk/>
            <pc:sldMk cId="0" sldId="358"/>
            <ac:spMk id="11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9:50.608" v="69" actId="20577"/>
        <pc:sldMkLst>
          <pc:docMk/>
          <pc:sldMk cId="0" sldId="359"/>
        </pc:sldMkLst>
        <pc:spChg chg="mod">
          <ac:chgData name="DUBUIS Julien" userId="d507d28b-ef1c-4d40-92b7-eb3c03f99f97" providerId="ADAL" clId="{436A4D14-B219-4C78-8B07-1BE99A7EF8A1}" dt="2022-08-04T11:19:50.608" v="69" actId="20577"/>
          <ac:spMkLst>
            <pc:docMk/>
            <pc:sldMk cId="0" sldId="359"/>
            <ac:spMk id="11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9:57.106" v="73" actId="20577"/>
        <pc:sldMkLst>
          <pc:docMk/>
          <pc:sldMk cId="0" sldId="360"/>
        </pc:sldMkLst>
        <pc:spChg chg="mod">
          <ac:chgData name="DUBUIS Julien" userId="d507d28b-ef1c-4d40-92b7-eb3c03f99f97" providerId="ADAL" clId="{436A4D14-B219-4C78-8B07-1BE99A7EF8A1}" dt="2022-08-04T11:19:57.106" v="73" actId="20577"/>
          <ac:spMkLst>
            <pc:docMk/>
            <pc:sldMk cId="0" sldId="36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02.261" v="77" actId="20577"/>
        <pc:sldMkLst>
          <pc:docMk/>
          <pc:sldMk cId="0" sldId="362"/>
        </pc:sldMkLst>
        <pc:spChg chg="mod">
          <ac:chgData name="DUBUIS Julien" userId="d507d28b-ef1c-4d40-92b7-eb3c03f99f97" providerId="ADAL" clId="{436A4D14-B219-4C78-8B07-1BE99A7EF8A1}" dt="2022-08-04T11:20:02.261" v="77" actId="20577"/>
          <ac:spMkLst>
            <pc:docMk/>
            <pc:sldMk cId="0" sldId="362"/>
            <ac:spMk id="21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07.010" v="81" actId="20577"/>
        <pc:sldMkLst>
          <pc:docMk/>
          <pc:sldMk cId="0" sldId="363"/>
        </pc:sldMkLst>
        <pc:spChg chg="mod">
          <ac:chgData name="DUBUIS Julien" userId="d507d28b-ef1c-4d40-92b7-eb3c03f99f97" providerId="ADAL" clId="{436A4D14-B219-4C78-8B07-1BE99A7EF8A1}" dt="2022-08-04T11:20:07.010" v="81" actId="20577"/>
          <ac:spMkLst>
            <pc:docMk/>
            <pc:sldMk cId="0" sldId="363"/>
            <ac:spMk id="2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17.805" v="89" actId="20577"/>
        <pc:sldMkLst>
          <pc:docMk/>
          <pc:sldMk cId="0" sldId="365"/>
        </pc:sldMkLst>
        <pc:spChg chg="mod">
          <ac:chgData name="DUBUIS Julien" userId="d507d28b-ef1c-4d40-92b7-eb3c03f99f97" providerId="ADAL" clId="{436A4D14-B219-4C78-8B07-1BE99A7EF8A1}" dt="2022-08-04T11:20:17.805" v="89" actId="20577"/>
          <ac:spMkLst>
            <pc:docMk/>
            <pc:sldMk cId="0" sldId="36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26.349" v="95" actId="20577"/>
        <pc:sldMkLst>
          <pc:docMk/>
          <pc:sldMk cId="0" sldId="367"/>
        </pc:sldMkLst>
        <pc:spChg chg="mod">
          <ac:chgData name="DUBUIS Julien" userId="d507d28b-ef1c-4d40-92b7-eb3c03f99f97" providerId="ADAL" clId="{436A4D14-B219-4C78-8B07-1BE99A7EF8A1}" dt="2022-08-04T11:20:26.349" v="95" actId="20577"/>
          <ac:spMkLst>
            <pc:docMk/>
            <pc:sldMk cId="0" sldId="3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35.972" v="103" actId="20577"/>
        <pc:sldMkLst>
          <pc:docMk/>
          <pc:sldMk cId="0" sldId="368"/>
        </pc:sldMkLst>
        <pc:spChg chg="mod">
          <ac:chgData name="DUBUIS Julien" userId="d507d28b-ef1c-4d40-92b7-eb3c03f99f97" providerId="ADAL" clId="{436A4D14-B219-4C78-8B07-1BE99A7EF8A1}" dt="2022-08-04T11:20:35.972" v="103" actId="20577"/>
          <ac:spMkLst>
            <pc:docMk/>
            <pc:sldMk cId="0" sldId="36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13.477" v="85" actId="20577"/>
        <pc:sldMkLst>
          <pc:docMk/>
          <pc:sldMk cId="0" sldId="369"/>
        </pc:sldMkLst>
        <pc:spChg chg="mod">
          <ac:chgData name="DUBUIS Julien" userId="d507d28b-ef1c-4d40-92b7-eb3c03f99f97" providerId="ADAL" clId="{436A4D14-B219-4C78-8B07-1BE99A7EF8A1}" dt="2022-08-04T11:20:13.477" v="85" actId="20577"/>
          <ac:spMkLst>
            <pc:docMk/>
            <pc:sldMk cId="0" sldId="36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46.540" v="107" actId="20577"/>
        <pc:sldMkLst>
          <pc:docMk/>
          <pc:sldMk cId="0" sldId="370"/>
        </pc:sldMkLst>
        <pc:spChg chg="mod">
          <ac:chgData name="DUBUIS Julien" userId="d507d28b-ef1c-4d40-92b7-eb3c03f99f97" providerId="ADAL" clId="{436A4D14-B219-4C78-8B07-1BE99A7EF8A1}" dt="2022-08-04T11:20:46.540" v="107" actId="20577"/>
          <ac:spMkLst>
            <pc:docMk/>
            <pc:sldMk cId="0" sldId="37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30.870" v="99" actId="20577"/>
        <pc:sldMkLst>
          <pc:docMk/>
          <pc:sldMk cId="0" sldId="371"/>
        </pc:sldMkLst>
        <pc:spChg chg="mod">
          <ac:chgData name="DUBUIS Julien" userId="d507d28b-ef1c-4d40-92b7-eb3c03f99f97" providerId="ADAL" clId="{436A4D14-B219-4C78-8B07-1BE99A7EF8A1}" dt="2022-08-04T11:20:30.870" v="99" actId="20577"/>
          <ac:spMkLst>
            <pc:docMk/>
            <pc:sldMk cId="0" sldId="37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21.947" v="91" actId="20577"/>
        <pc:sldMkLst>
          <pc:docMk/>
          <pc:sldMk cId="0" sldId="372"/>
        </pc:sldMkLst>
        <pc:spChg chg="mod">
          <ac:chgData name="DUBUIS Julien" userId="d507d28b-ef1c-4d40-92b7-eb3c03f99f97" providerId="ADAL" clId="{436A4D14-B219-4C78-8B07-1BE99A7EF8A1}" dt="2022-08-04T11:20:21.947" v="91" actId="20577"/>
          <ac:spMkLst>
            <pc:docMk/>
            <pc:sldMk cId="0" sldId="37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42.481" v="105" actId="20577"/>
        <pc:sldMkLst>
          <pc:docMk/>
          <pc:sldMk cId="0" sldId="373"/>
        </pc:sldMkLst>
        <pc:spChg chg="mod">
          <ac:chgData name="DUBUIS Julien" userId="d507d28b-ef1c-4d40-92b7-eb3c03f99f97" providerId="ADAL" clId="{436A4D14-B219-4C78-8B07-1BE99A7EF8A1}" dt="2022-08-04T11:20:42.481" v="105" actId="20577"/>
          <ac:spMkLst>
            <pc:docMk/>
            <pc:sldMk cId="0" sldId="37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0:49.822" v="109" actId="20577"/>
        <pc:sldMkLst>
          <pc:docMk/>
          <pc:sldMk cId="0" sldId="374"/>
        </pc:sldMkLst>
        <pc:spChg chg="mod">
          <ac:chgData name="DUBUIS Julien" userId="d507d28b-ef1c-4d40-92b7-eb3c03f99f97" providerId="ADAL" clId="{436A4D14-B219-4C78-8B07-1BE99A7EF8A1}" dt="2022-08-04T11:20:49.822" v="109" actId="20577"/>
          <ac:spMkLst>
            <pc:docMk/>
            <pc:sldMk cId="0" sldId="37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21:51.434" v="120" actId="20577"/>
        <pc:sldMkLst>
          <pc:docMk/>
          <pc:sldMk cId="0" sldId="375"/>
        </pc:sldMkLst>
        <pc:spChg chg="mod">
          <ac:chgData name="DUBUIS Julien" userId="d507d28b-ef1c-4d40-92b7-eb3c03f99f97" providerId="ADAL" clId="{436A4D14-B219-4C78-8B07-1BE99A7EF8A1}" dt="2022-08-04T11:21:51.434" v="120" actId="20577"/>
          <ac:spMkLst>
            <pc:docMk/>
            <pc:sldMk cId="0" sldId="375"/>
            <ac:spMk id="6" creationId="{00000000-0000-0000-0000-000000000000}"/>
          </ac:spMkLst>
        </pc:spChg>
      </pc:sldChg>
      <pc:sldChg chg="addSp delSp modSp mod">
        <pc:chgData name="DUBUIS Julien" userId="d507d28b-ef1c-4d40-92b7-eb3c03f99f97" providerId="ADAL" clId="{436A4D14-B219-4C78-8B07-1BE99A7EF8A1}" dt="2022-08-04T11:21:59.312" v="122"/>
        <pc:sldMkLst>
          <pc:docMk/>
          <pc:sldMk cId="0" sldId="377"/>
        </pc:sldMkLst>
        <pc:spChg chg="del">
          <ac:chgData name="DUBUIS Julien" userId="d507d28b-ef1c-4d40-92b7-eb3c03f99f97" providerId="ADAL" clId="{436A4D14-B219-4C78-8B07-1BE99A7EF8A1}" dt="2022-08-04T11:21:58.573" v="121" actId="478"/>
          <ac:spMkLst>
            <pc:docMk/>
            <pc:sldMk cId="0" sldId="377"/>
            <ac:spMk id="6" creationId="{00000000-0000-0000-0000-000000000000}"/>
          </ac:spMkLst>
        </pc:spChg>
        <pc:spChg chg="add mod">
          <ac:chgData name="DUBUIS Julien" userId="d507d28b-ef1c-4d40-92b7-eb3c03f99f97" providerId="ADAL" clId="{436A4D14-B219-4C78-8B07-1BE99A7EF8A1}" dt="2022-08-04T11:21:59.312" v="122"/>
          <ac:spMkLst>
            <pc:docMk/>
            <pc:sldMk cId="0" sldId="377"/>
            <ac:spMk id="13" creationId="{3AF71753-2666-6DD2-8F41-57F754B2C3AF}"/>
          </ac:spMkLst>
        </pc:spChg>
      </pc:sldChg>
      <pc:sldChg chg="modSp mod">
        <pc:chgData name="DUBUIS Julien" userId="d507d28b-ef1c-4d40-92b7-eb3c03f99f97" providerId="ADAL" clId="{436A4D14-B219-4C78-8B07-1BE99A7EF8A1}" dt="2022-08-04T11:17:12.165" v="1" actId="20577"/>
        <pc:sldMkLst>
          <pc:docMk/>
          <pc:sldMk cId="0" sldId="428"/>
        </pc:sldMkLst>
        <pc:spChg chg="mod">
          <ac:chgData name="DUBUIS Julien" userId="d507d28b-ef1c-4d40-92b7-eb3c03f99f97" providerId="ADAL" clId="{436A4D14-B219-4C78-8B07-1BE99A7EF8A1}" dt="2022-08-04T11:17:12.165" v="1" actId="20577"/>
          <ac:spMkLst>
            <pc:docMk/>
            <pc:sldMk cId="0" sldId="4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436A4D14-B219-4C78-8B07-1BE99A7EF8A1}" dt="2022-08-04T11:17:22.570" v="7" actId="20577"/>
        <pc:sldMkLst>
          <pc:docMk/>
          <pc:sldMk cId="0" sldId="429"/>
        </pc:sldMkLst>
        <pc:spChg chg="mod">
          <ac:chgData name="DUBUIS Julien" userId="d507d28b-ef1c-4d40-92b7-eb3c03f99f97" providerId="ADAL" clId="{436A4D14-B219-4C78-8B07-1BE99A7EF8A1}" dt="2022-08-04T11:17:22.570" v="7" actId="20577"/>
          <ac:spMkLst>
            <pc:docMk/>
            <pc:sldMk cId="0" sldId="429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9D245-4C83-465B-82DA-792B5C606278}" type="datetimeFigureOut">
              <a:rPr lang="fr-FR" smtClean="0"/>
              <a:pPr/>
              <a:t>24/04/2023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53392-8D59-4347-A8A4-E830F0443A4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361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53392-8D59-4347-A8A4-E830F0443A4B}" type="slidenum">
              <a:rPr lang="fr-CH" smtClean="0"/>
              <a:pPr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547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D7F7-509C-4BEA-B6B3-AB2357A53769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6D8F-A7BB-4A39-9B73-3F8740DE1885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CEF8-049B-4657-B5C8-1C6788516F08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6E0-640D-4B5C-9AA7-2902A4F8807B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16D2-4C3B-4B75-8EDC-3F8E1A41FCED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7B0-8A46-40A7-93D2-878AD4CC38BB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E-7051-427F-AB35-F5E17FC4FAEA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D2B8-1131-4997-AFD5-D6151A2B11B9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1D9-B36C-42A0-8E27-0703C6367201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ADD-D044-4E1A-BD6C-FB0BCFC8C8CF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C5A-8B1B-432F-8584-BC44F5CD87B9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63F5-C916-4C04-A1BB-31215ABF6F9F}" type="datetime1">
              <a:rPr lang="fr-FR" smtClean="0"/>
              <a:pPr/>
              <a:t>24/04/2023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alibre.be/societe/sciences-sante/article/614932/depister-la-toux-du-fumeu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682135">
            <a:off x="-453285" y="2774872"/>
            <a:ext cx="9965167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Ravie" pitchFamily="82" charset="0"/>
                <a:cs typeface="Times New Roman" pitchFamily="18" charset="0"/>
              </a:rPr>
              <a:t>La </a:t>
            </a:r>
            <a:r>
              <a:rPr lang="fr-CH" sz="5400" b="1" u="sng" dirty="0">
                <a:latin typeface="Ravie" pitchFamily="82" charset="0"/>
                <a:cs typeface="Times New Roman" pitchFamily="18" charset="0"/>
              </a:rPr>
              <a:t>physiologie</a:t>
            </a:r>
            <a:r>
              <a:rPr lang="fr-CH" b="1" dirty="0">
                <a:latin typeface="Ravie" pitchFamily="82" charset="0"/>
                <a:cs typeface="Times New Roman" pitchFamily="18" charset="0"/>
              </a:rPr>
              <a:t> </a:t>
            </a:r>
            <a:br>
              <a:rPr lang="fr-CH" b="1" dirty="0">
                <a:latin typeface="Ravie" pitchFamily="82" charset="0"/>
                <a:cs typeface="Times New Roman" pitchFamily="18" charset="0"/>
              </a:rPr>
            </a:br>
            <a:r>
              <a:rPr lang="fr-CH" b="1" dirty="0">
                <a:latin typeface="Ravie" pitchFamily="82" charset="0"/>
                <a:cs typeface="Times New Roman" pitchFamily="18" charset="0"/>
              </a:rPr>
              <a:t>du système respiratoire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786610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ventilation pulmonaire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Variations de pression: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214678" y="3286124"/>
            <a:ext cx="2500330" cy="207170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3428992" y="404878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Pression = 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ventilation pulmonaire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Variations de pression: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786050" y="2857496"/>
            <a:ext cx="3643338" cy="3071834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3571868" y="404878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Pression =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ventilation pulmonaire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229600" cy="75723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Variations de pression: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714744" y="3571876"/>
            <a:ext cx="1428760" cy="1500198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 rot="19150733">
            <a:off x="3576988" y="409946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Pression = 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ventilation pulmonaire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229600" cy="4114816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parties: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L’inspiration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entrée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d’air dans les poumons.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L’expiration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sortie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d’air des poumons.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13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L’inspiration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28828"/>
            <a:ext cx="9144000" cy="4472006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Les acteurs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Les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muscles respiratoires</a:t>
            </a:r>
          </a:p>
          <a:p>
            <a:pPr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-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diaphragme</a:t>
            </a:r>
          </a:p>
          <a:p>
            <a:pPr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-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muscles intercostaux externes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		       se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contractent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66 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3059832" y="5229200"/>
            <a:ext cx="1214446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L’inspiration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67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214" y="1928802"/>
            <a:ext cx="79273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L’inspiration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71612"/>
            <a:ext cx="3714776" cy="502354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00430" y="1714488"/>
            <a:ext cx="1357322" cy="4786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L’expiration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772816"/>
            <a:ext cx="9001156" cy="4728018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Processus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passif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basé sur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élasticité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poumons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Les acteurs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Les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muscles respiratoires</a:t>
            </a:r>
          </a:p>
          <a:p>
            <a:pPr>
              <a:buNone/>
            </a:pPr>
            <a:endParaRPr lang="fr-CH" sz="11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-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diaphragme</a:t>
            </a:r>
          </a:p>
          <a:p>
            <a:pPr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-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muscles intercostaux externes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		       se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relâchent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66 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3214678" y="5737246"/>
            <a:ext cx="1214446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L’expiration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67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84" y="1857364"/>
            <a:ext cx="83175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L’expiration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71612"/>
            <a:ext cx="3714776" cy="502354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00628" y="1714488"/>
            <a:ext cx="1357322" cy="478634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physiologie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respiration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3076"/>
            <a:ext cx="8229600" cy="4757758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Fonction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principale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Fournir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débarrasser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CH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se divise en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4 phénomènes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1.-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La ventilation pulmonaire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2.- La respiration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externe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3.-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gaz respiratoires</a:t>
            </a:r>
          </a:p>
          <a:p>
            <a:pPr lvl="1"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4.- La respiration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interne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L’expiration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60557"/>
            <a:ext cx="8229600" cy="4883153"/>
          </a:xfrm>
        </p:spPr>
        <p:txBody>
          <a:bodyPr>
            <a:normAutofit fontScale="77500" lnSpcReduction="2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Processus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actif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expiration forcée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600" i="1" dirty="0">
                <a:latin typeface="Times New Roman" pitchFamily="18" charset="0"/>
                <a:cs typeface="Times New Roman" pitchFamily="18" charset="0"/>
              </a:rPr>
              <a:t>Pourquoi</a:t>
            </a:r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Muscles intercostaux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internes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   	Muscles abdominaux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600" i="1" dirty="0">
                <a:latin typeface="Times New Roman" pitchFamily="18" charset="0"/>
                <a:cs typeface="Times New Roman" pitchFamily="18" charset="0"/>
              </a:rPr>
              <a:t>Quand</a:t>
            </a:r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Bronchioles rétrécies 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600" i="1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Asthme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Bronchite chronique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Pneumonie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Exercice (conscience)…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Volumes et capacités respiratoires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Capacité respiratoire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Influencé par: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La taille</a:t>
            </a:r>
          </a:p>
          <a:p>
            <a:pPr lvl="2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Le sexe</a:t>
            </a:r>
          </a:p>
          <a:p>
            <a:pPr lvl="2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L’âge</a:t>
            </a:r>
          </a:p>
          <a:p>
            <a:pPr lvl="2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La condition physique</a:t>
            </a:r>
          </a:p>
          <a:p>
            <a:pPr lvl="2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2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07223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Volumes et capacités respiratoires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61435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spirométrie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98306" name="Picture 2" descr="Dépister la &quot;toux du fumeu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493"/>
            <a:ext cx="5000660" cy="3500465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Volumes et capacités respiratoires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67-68 </a:t>
            </a:r>
          </a:p>
        </p:txBody>
      </p:sp>
      <p:pic>
        <p:nvPicPr>
          <p:cNvPr id="97282" name="Picture 2" descr="Spirogra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704545" cy="428628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786182" y="4149080"/>
            <a:ext cx="207170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395536" y="5960893"/>
            <a:ext cx="8352928" cy="4924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quantité d’air que l’on inspire ou que l’on expire au repos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Volumes et capacités respiratoires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7282" name="Picture 2" descr="Spirogra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704545" cy="428628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786182" y="2857496"/>
            <a:ext cx="2071702" cy="642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395536" y="5960893"/>
            <a:ext cx="8352928" cy="4924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quantité d’air qui peut être inspirée en plus avec un effort.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67-68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Volumes et capacités respiratoires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7282" name="Picture 2" descr="Spirogra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704545" cy="428628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786182" y="4429132"/>
            <a:ext cx="2071702" cy="785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395536" y="5960893"/>
            <a:ext cx="8352928" cy="4924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quantité d’air qui peut être expirée en plus avec un effort.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67-68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Volumes et capacités respiratoires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7282" name="Picture 2" descr="Spirogra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704545" cy="428628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786182" y="5214950"/>
            <a:ext cx="2071702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1691680" y="6104909"/>
            <a:ext cx="5760640" cy="4924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quantité d’air qui ne peut être évacuée.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67-68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Volumes et capacités respiratoires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5526922"/>
            <a:ext cx="7758138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♂ = 4800ml</a:t>
            </a:r>
          </a:p>
          <a:p>
            <a:pPr algn="ctr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♀ = 3400ml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7282" name="Picture 2" descr="Spirogra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852875"/>
            <a:ext cx="5786478" cy="321919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5786446" y="3000372"/>
            <a:ext cx="642942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1907704" y="4952781"/>
            <a:ext cx="5040560" cy="4924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quantité totale d’air échangeable.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67-68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Volumes et capacités respiratoires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5598930"/>
            <a:ext cx="7758138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♂ = 6000ml</a:t>
            </a:r>
          </a:p>
          <a:p>
            <a:pPr algn="ctr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♀ = 4500ml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7282" name="Picture 2" descr="Spirogra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852875"/>
            <a:ext cx="5786478" cy="321919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643702" y="3357562"/>
            <a:ext cx="714380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611560" y="4941168"/>
            <a:ext cx="7776864" cy="4924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quantité totale d’air que les poumons peuvent contenir.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67-68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Volumes et capacités respiratoires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071570"/>
          </a:xfrm>
        </p:spPr>
        <p:txBody>
          <a:bodyPr>
            <a:normAutofit/>
          </a:bodyPr>
          <a:lstStyle/>
          <a:p>
            <a:pPr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L’espace mort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volume d’air qui reste dans les conduits de la zone de conduction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150ml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7282" name="Picture 2" descr="Spirogra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852875"/>
            <a:ext cx="5786478" cy="321919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929058" y="3500438"/>
            <a:ext cx="157163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1151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ventilation pulmonaire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75723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« Respiration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2143108" y="2844225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Atmosphère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 rot="13595314">
            <a:off x="3733651" y="3401156"/>
            <a:ext cx="714380" cy="64294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droite 6"/>
          <p:cNvSpPr/>
          <p:nvPr/>
        </p:nvSpPr>
        <p:spPr>
          <a:xfrm rot="2671411">
            <a:off x="4306234" y="3971920"/>
            <a:ext cx="714380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3500430" y="4630175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Poumons </a:t>
            </a:r>
          </a:p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(alvéoles pulmonaires)</a:t>
            </a:r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physiologie respiratoire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3142"/>
            <a:ext cx="8229600" cy="325756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externe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transport des gaz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respiratoires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interne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68-71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physiologie respiratoire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14348" y="157161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Respiration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externe (échanges gazeux pulmonaires)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1538" y="207167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Alvéoles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28662" y="321468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Capillaires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1249339" y="2892421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V="1">
            <a:off x="1606529" y="2892422"/>
            <a:ext cx="500066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214546" y="4396095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Respiration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interne (échanges gazeux tissulaires)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57686" y="500063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Capillaires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00562" y="6039169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Cellules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5400000">
            <a:off x="4678363" y="5750735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5106991" y="5749941"/>
            <a:ext cx="500066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èche vers le haut 21"/>
          <p:cNvSpPr/>
          <p:nvPr/>
        </p:nvSpPr>
        <p:spPr>
          <a:xfrm>
            <a:off x="1285852" y="3786190"/>
            <a:ext cx="714380" cy="164307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droite 22"/>
          <p:cNvSpPr/>
          <p:nvPr/>
        </p:nvSpPr>
        <p:spPr>
          <a:xfrm>
            <a:off x="1857356" y="4929198"/>
            <a:ext cx="2500330" cy="7143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ZoneTexte 23"/>
          <p:cNvSpPr txBox="1"/>
          <p:nvPr/>
        </p:nvSpPr>
        <p:spPr>
          <a:xfrm rot="2082978">
            <a:off x="25978" y="547755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Transport :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sang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214546" y="262002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643570" y="550070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68-69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7" grpId="0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physiologie respiratoire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14348" y="157161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Respiration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externe (échanges gazeux pulmonaire)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1538" y="207167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Alvéoles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28662" y="321468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Capillaires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1249339" y="2892421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V="1">
            <a:off x="1606529" y="2892422"/>
            <a:ext cx="500066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214546" y="4396095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Respiration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interne (échanges gazeux tissulaire)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57686" y="500063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Capillaires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00562" y="6039169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Cellules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5400000">
            <a:off x="4678363" y="5750735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5106991" y="5749941"/>
            <a:ext cx="500066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èche vers le haut 21"/>
          <p:cNvSpPr/>
          <p:nvPr/>
        </p:nvSpPr>
        <p:spPr>
          <a:xfrm>
            <a:off x="1285852" y="3786190"/>
            <a:ext cx="714380" cy="164307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droite 22"/>
          <p:cNvSpPr/>
          <p:nvPr/>
        </p:nvSpPr>
        <p:spPr>
          <a:xfrm>
            <a:off x="1857356" y="4929198"/>
            <a:ext cx="2500330" cy="7143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ZoneTexte 23"/>
          <p:cNvSpPr txBox="1"/>
          <p:nvPr/>
        </p:nvSpPr>
        <p:spPr>
          <a:xfrm rot="2082978">
            <a:off x="25978" y="547755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Transport :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sang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214546" y="262002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La diffusion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715008" y="550070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La diffusion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68-69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physiologie respiratoire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507288" cy="428163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loi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qui régit les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échanges gazeux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La diffusion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2 conditions: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- Courte distance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- Différence de concentration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(O</a:t>
            </a:r>
            <a:r>
              <a:rPr lang="fr-CH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 / CO</a:t>
            </a:r>
            <a:r>
              <a:rPr lang="fr-CH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physiologie respiratoire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70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560" y="1571612"/>
            <a:ext cx="264388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externe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70 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38" y="1928802"/>
            <a:ext cx="6486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externe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71  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38313"/>
            <a:ext cx="4301013" cy="479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transport des gaz dans le sang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70</a:t>
            </a: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43050"/>
            <a:ext cx="47053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transport des gaz dans le sang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u="sng" dirty="0">
                <a:latin typeface="Times New Roman" pitchFamily="18" charset="0"/>
                <a:cs typeface="Times New Roman" pitchFamily="18" charset="0"/>
              </a:rPr>
              <a:t>GR (</a:t>
            </a:r>
            <a:r>
              <a:rPr lang="fr-CH" u="sng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r-CH" u="sng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Plasma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CH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baseline="-25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u="sng" dirty="0">
                <a:latin typeface="Times New Roman" pitchFamily="18" charset="0"/>
                <a:cs typeface="Times New Roman" pitchFamily="18" charset="0"/>
              </a:rPr>
              <a:t>Plasma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GR (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interne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70 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1771671"/>
            <a:ext cx="66008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externe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75723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« Echanges gazeux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1928794" y="278605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Alvéoles pulmonaires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 rot="13595314">
            <a:off x="3590775" y="3445055"/>
            <a:ext cx="714380" cy="64294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droite 6"/>
          <p:cNvSpPr/>
          <p:nvPr/>
        </p:nvSpPr>
        <p:spPr>
          <a:xfrm rot="2671411">
            <a:off x="4377672" y="4342381"/>
            <a:ext cx="714380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3357554" y="4987365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Capillaires pulmonaires</a:t>
            </a:r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214678" y="4214818"/>
            <a:ext cx="2071702" cy="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86380" y="385762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interne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71 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4495810" cy="508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régulation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respiration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429124" y="2928934"/>
            <a:ext cx="4714908" cy="1828800"/>
          </a:xfrm>
        </p:spPr>
        <p:txBody>
          <a:bodyPr/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Fréquence respiratoire: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Normal: 12-15 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resp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. / min.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71 </a:t>
            </a:r>
          </a:p>
        </p:txBody>
      </p:sp>
      <p:pic>
        <p:nvPicPr>
          <p:cNvPr id="131074" name="Picture 2" descr="rég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5"/>
            <a:ext cx="3357586" cy="518710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1142976" y="2428868"/>
            <a:ext cx="1000132" cy="50006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143240" y="2000240"/>
            <a:ext cx="928694" cy="50006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régulation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respiration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429124" y="2928934"/>
            <a:ext cx="4714908" cy="1828800"/>
          </a:xfrm>
        </p:spPr>
        <p:txBody>
          <a:bodyPr/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Fréquence respiratoire: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Normal: 12-15 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resp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. / min.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71 </a:t>
            </a:r>
          </a:p>
        </p:txBody>
      </p:sp>
      <p:pic>
        <p:nvPicPr>
          <p:cNvPr id="131074" name="Picture 2" descr="régu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428735"/>
            <a:ext cx="3357586" cy="518710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1142976" y="2428868"/>
            <a:ext cx="1000132" cy="50006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143240" y="2000240"/>
            <a:ext cx="928694" cy="50006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214282" y="485776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Mécanorécepteurs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5400000" flipH="1" flipV="1">
            <a:off x="1178695" y="3821909"/>
            <a:ext cx="2000264" cy="21431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régulation de la respiration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4567954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Autres facteurs: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Physiques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(toux, exercices…)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volontaire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Emotionnels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(peur…)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Chimiques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([CO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], [O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])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71-72 </a:t>
            </a:r>
          </a:p>
        </p:txBody>
      </p:sp>
      <p:pic>
        <p:nvPicPr>
          <p:cNvPr id="7" name="Picture 2" descr="rég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42356"/>
            <a:ext cx="2756447" cy="42584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6143636" y="2571744"/>
            <a:ext cx="785818" cy="42862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7786710" y="2214554"/>
            <a:ext cx="785818" cy="42862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régulation de la respiration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7" name="Picture 2" descr="rég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7"/>
            <a:ext cx="3429024" cy="529747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1142976" y="2500306"/>
            <a:ext cx="928694" cy="42862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14678" y="1928802"/>
            <a:ext cx="928694" cy="50006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643438" y="2071678"/>
            <a:ext cx="4143404" cy="4214842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Surdose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Somnifères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Morphine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Alcool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strike="sngStrike" dirty="0">
                <a:latin typeface="Times New Roman" pitchFamily="18" charset="0"/>
                <a:cs typeface="Times New Roman" pitchFamily="18" charset="0"/>
              </a:rPr>
              <a:t>Respiration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→ mort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42976" y="2500306"/>
            <a:ext cx="928694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10800000" flipV="1">
            <a:off x="1142976" y="2500306"/>
            <a:ext cx="928694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AF71753-2666-6DD2-8F41-57F754B2C3AF}"/>
              </a:ext>
            </a:extLst>
          </p:cNvPr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71-72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externe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75723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« Echanges gazeux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1928794" y="278605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Alvéoles pulmonaires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 rot="13595314">
            <a:off x="3590775" y="3445055"/>
            <a:ext cx="714380" cy="64294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droite 6"/>
          <p:cNvSpPr/>
          <p:nvPr/>
        </p:nvSpPr>
        <p:spPr>
          <a:xfrm rot="2671411">
            <a:off x="4377672" y="4342381"/>
            <a:ext cx="714380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3357554" y="4987365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Capillaires pulmonaires</a:t>
            </a:r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214678" y="4214818"/>
            <a:ext cx="2071702" cy="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86380" y="4000504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fr-CH" sz="2000" b="1" dirty="0" err="1">
                <a:latin typeface="Times New Roman" pitchFamily="18" charset="0"/>
                <a:cs typeface="Times New Roman" pitchFamily="18" charset="0"/>
              </a:rPr>
              <a:t>alvéolocapillaire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gaz respiratoires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75723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Par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sang (SCV):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1928794" y="292893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Capillaires pulmonaires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 rot="13595314">
            <a:off x="3590775" y="3628741"/>
            <a:ext cx="714380" cy="64294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droite 6"/>
          <p:cNvSpPr/>
          <p:nvPr/>
        </p:nvSpPr>
        <p:spPr>
          <a:xfrm rot="2671411">
            <a:off x="4163358" y="4199505"/>
            <a:ext cx="714380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2857488" y="4915927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Capillaires sanguins </a:t>
            </a:r>
          </a:p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(toutes les cellules du corps)</a:t>
            </a:r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respiration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interne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75723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« Echanges gazeux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1928794" y="292893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Capillaires sanguins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 rot="13595314">
            <a:off x="3590775" y="3544032"/>
            <a:ext cx="714380" cy="64294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Flèche droite 6"/>
          <p:cNvSpPr/>
          <p:nvPr/>
        </p:nvSpPr>
        <p:spPr>
          <a:xfrm rot="2671411">
            <a:off x="4591986" y="4628133"/>
            <a:ext cx="714380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3214678" y="5209302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Toutes les cellules du corps</a:t>
            </a:r>
          </a:p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(respiration cellulaire)</a:t>
            </a:r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3428992" y="4415861"/>
            <a:ext cx="2071702" cy="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500694" y="405867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mécanique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respiration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254318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=« 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Ventilation pulmonaire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 »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Processus mécanique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qui repose sur des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variations de volume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au niveau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cage thoracique.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972320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ventilation pulmonaire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86084"/>
            <a:ext cx="8229600" cy="254318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 garder à l’esprit: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variations de volume → variations de pression → l’écoulement des gaz → égaliser la pression.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 </a:t>
            </a:r>
          </a:p>
        </p:txBody>
      </p:sp>
      <p:pic>
        <p:nvPicPr>
          <p:cNvPr id="2050" name="Picture 2" descr="http://t0.gstatic.com/images?q=tbn:ANd9GcTW8S2fsxRKz89X6wUku7-m-cjN4jzr5keN-gveTbSOrWzP4JbQ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359" y="1643050"/>
            <a:ext cx="1919285" cy="1694432"/>
          </a:xfrm>
          <a:prstGeom prst="rect">
            <a:avLst/>
          </a:prstGeom>
          <a:noFill/>
        </p:spPr>
      </p:pic>
      <p:pic>
        <p:nvPicPr>
          <p:cNvPr id="8" name="Picture 2" descr="http://t0.gstatic.com/images?q=tbn:ANd9GcTW8S2fsxRKz89X6wUku7-m-cjN4jzr5keN-gveTbSOrWzP4JbQ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00636"/>
            <a:ext cx="1919285" cy="169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Affichage à l'écran (4:3)</PresentationFormat>
  <Paragraphs>317</Paragraphs>
  <Slides>44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9" baseType="lpstr">
      <vt:lpstr>Arial</vt:lpstr>
      <vt:lpstr>Calibri</vt:lpstr>
      <vt:lpstr>Ravie</vt:lpstr>
      <vt:lpstr>Times New Roman</vt:lpstr>
      <vt:lpstr>Thème Office</vt:lpstr>
      <vt:lpstr>La physiologie  du système respiratoire</vt:lpstr>
      <vt:lpstr>La physiologie de la respiration</vt:lpstr>
      <vt:lpstr>La ventilation pulmonaire</vt:lpstr>
      <vt:lpstr>La respiration externe</vt:lpstr>
      <vt:lpstr>La respiration externe</vt:lpstr>
      <vt:lpstr>Le transport des gaz respiratoires</vt:lpstr>
      <vt:lpstr>La respiration interne</vt:lpstr>
      <vt:lpstr>La mécanique de la respiration</vt:lpstr>
      <vt:lpstr>La ventilation pulmonaire</vt:lpstr>
      <vt:lpstr>La ventilation pulmonaire</vt:lpstr>
      <vt:lpstr>La ventilation pulmonaire</vt:lpstr>
      <vt:lpstr>La ventilation pulmonaire</vt:lpstr>
      <vt:lpstr>La ventilation pulmonaire</vt:lpstr>
      <vt:lpstr>L’inspiration</vt:lpstr>
      <vt:lpstr>L’inspiration</vt:lpstr>
      <vt:lpstr>L’inspiration</vt:lpstr>
      <vt:lpstr>L’expiration</vt:lpstr>
      <vt:lpstr>L’expiration</vt:lpstr>
      <vt:lpstr>L’expiration</vt:lpstr>
      <vt:lpstr>L’expiration</vt:lpstr>
      <vt:lpstr>Volumes et capacités respiratoires</vt:lpstr>
      <vt:lpstr>Volumes et capacités respiratoires</vt:lpstr>
      <vt:lpstr>Volumes et capacités respiratoires</vt:lpstr>
      <vt:lpstr>Volumes et capacités respiratoires</vt:lpstr>
      <vt:lpstr>Volumes et capacités respiratoires</vt:lpstr>
      <vt:lpstr>Volumes et capacités respiratoires</vt:lpstr>
      <vt:lpstr>Volumes et capacités respiratoires</vt:lpstr>
      <vt:lpstr>Volumes et capacités respiratoires</vt:lpstr>
      <vt:lpstr>Volumes et capacités respiratoires</vt:lpstr>
      <vt:lpstr>La physiologie respiratoire</vt:lpstr>
      <vt:lpstr>La physiologie respiratoire</vt:lpstr>
      <vt:lpstr>La physiologie respiratoire</vt:lpstr>
      <vt:lpstr>La physiologie respiratoire</vt:lpstr>
      <vt:lpstr>La physiologie respiratoire</vt:lpstr>
      <vt:lpstr>La respiration externe</vt:lpstr>
      <vt:lpstr>La respiration externe</vt:lpstr>
      <vt:lpstr>Le transport des gaz dans le sang</vt:lpstr>
      <vt:lpstr>Le transport des gaz dans le sang</vt:lpstr>
      <vt:lpstr>La respiration interne</vt:lpstr>
      <vt:lpstr>La respiration interne</vt:lpstr>
      <vt:lpstr>La régulation de la respiration</vt:lpstr>
      <vt:lpstr>La régulation de la respiration</vt:lpstr>
      <vt:lpstr>La régulation de la respiration</vt:lpstr>
      <vt:lpstr>La régulation de la respiration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respiratoire</dc:title>
  <dc:creator>HP2730</dc:creator>
  <cp:lastModifiedBy>DUBUIS Julien</cp:lastModifiedBy>
  <cp:revision>191</cp:revision>
  <dcterms:created xsi:type="dcterms:W3CDTF">2011-02-28T08:26:30Z</dcterms:created>
  <dcterms:modified xsi:type="dcterms:W3CDTF">2023-04-24T09:34:11Z</dcterms:modified>
</cp:coreProperties>
</file>