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6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5C5F1727-D223-4566-9C9E-770664F7A86D}"/>
    <pc:docChg chg="modSld">
      <pc:chgData name="DUBUIS Julien" userId="d507d28b-ef1c-4d40-92b7-eb3c03f99f97" providerId="ADAL" clId="{5C5F1727-D223-4566-9C9E-770664F7A86D}" dt="2022-08-07T13:26:21.168" v="39" actId="20577"/>
      <pc:docMkLst>
        <pc:docMk/>
      </pc:docMkLst>
      <pc:sldChg chg="modSp mod">
        <pc:chgData name="DUBUIS Julien" userId="d507d28b-ef1c-4d40-92b7-eb3c03f99f97" providerId="ADAL" clId="{5C5F1727-D223-4566-9C9E-770664F7A86D}" dt="2022-08-07T13:21:04.129" v="7" actId="20577"/>
        <pc:sldMkLst>
          <pc:docMk/>
          <pc:sldMk cId="0" sldId="260"/>
        </pc:sldMkLst>
        <pc:spChg chg="mod">
          <ac:chgData name="DUBUIS Julien" userId="d507d28b-ef1c-4d40-92b7-eb3c03f99f97" providerId="ADAL" clId="{5C5F1727-D223-4566-9C9E-770664F7A86D}" dt="2022-08-07T13:21:04.129" v="7" actId="20577"/>
          <ac:spMkLst>
            <pc:docMk/>
            <pc:sldMk cId="0" sldId="260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C5F1727-D223-4566-9C9E-770664F7A86D}" dt="2022-08-07T13:21:11.383" v="11" actId="20577"/>
        <pc:sldMkLst>
          <pc:docMk/>
          <pc:sldMk cId="0" sldId="261"/>
        </pc:sldMkLst>
        <pc:spChg chg="mod">
          <ac:chgData name="DUBUIS Julien" userId="d507d28b-ef1c-4d40-92b7-eb3c03f99f97" providerId="ADAL" clId="{5C5F1727-D223-4566-9C9E-770664F7A86D}" dt="2022-08-07T13:21:11.383" v="11" actId="20577"/>
          <ac:spMkLst>
            <pc:docMk/>
            <pc:sldMk cId="0" sldId="261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C5F1727-D223-4566-9C9E-770664F7A86D}" dt="2022-08-07T13:24:11.154" v="15" actId="20577"/>
        <pc:sldMkLst>
          <pc:docMk/>
          <pc:sldMk cId="0" sldId="262"/>
        </pc:sldMkLst>
        <pc:spChg chg="mod">
          <ac:chgData name="DUBUIS Julien" userId="d507d28b-ef1c-4d40-92b7-eb3c03f99f97" providerId="ADAL" clId="{5C5F1727-D223-4566-9C9E-770664F7A86D}" dt="2022-08-07T13:24:11.154" v="15" actId="20577"/>
          <ac:spMkLst>
            <pc:docMk/>
            <pc:sldMk cId="0" sldId="26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5C5F1727-D223-4566-9C9E-770664F7A86D}" dt="2022-08-07T13:24:16.778" v="19" actId="20577"/>
        <pc:sldMkLst>
          <pc:docMk/>
          <pc:sldMk cId="0" sldId="263"/>
        </pc:sldMkLst>
        <pc:spChg chg="mod">
          <ac:chgData name="DUBUIS Julien" userId="d507d28b-ef1c-4d40-92b7-eb3c03f99f97" providerId="ADAL" clId="{5C5F1727-D223-4566-9C9E-770664F7A86D}" dt="2022-08-07T13:24:16.778" v="19" actId="20577"/>
          <ac:spMkLst>
            <pc:docMk/>
            <pc:sldMk cId="0" sldId="26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5C5F1727-D223-4566-9C9E-770664F7A86D}" dt="2022-08-07T13:24:30.167" v="23" actId="20577"/>
        <pc:sldMkLst>
          <pc:docMk/>
          <pc:sldMk cId="0" sldId="264"/>
        </pc:sldMkLst>
        <pc:spChg chg="mod">
          <ac:chgData name="DUBUIS Julien" userId="d507d28b-ef1c-4d40-92b7-eb3c03f99f97" providerId="ADAL" clId="{5C5F1727-D223-4566-9C9E-770664F7A86D}" dt="2022-08-07T13:24:30.167" v="23" actId="20577"/>
          <ac:spMkLst>
            <pc:docMk/>
            <pc:sldMk cId="0" sldId="264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5C5F1727-D223-4566-9C9E-770664F7A86D}" dt="2022-08-07T13:25:11.429" v="27" actId="20577"/>
        <pc:sldMkLst>
          <pc:docMk/>
          <pc:sldMk cId="0" sldId="265"/>
        </pc:sldMkLst>
        <pc:spChg chg="mod">
          <ac:chgData name="DUBUIS Julien" userId="d507d28b-ef1c-4d40-92b7-eb3c03f99f97" providerId="ADAL" clId="{5C5F1727-D223-4566-9C9E-770664F7A86D}" dt="2022-08-07T13:25:11.429" v="27" actId="20577"/>
          <ac:spMkLst>
            <pc:docMk/>
            <pc:sldMk cId="0" sldId="265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5C5F1727-D223-4566-9C9E-770664F7A86D}" dt="2022-08-07T13:26:09.943" v="31" actId="20577"/>
        <pc:sldMkLst>
          <pc:docMk/>
          <pc:sldMk cId="0" sldId="266"/>
        </pc:sldMkLst>
        <pc:spChg chg="mod">
          <ac:chgData name="DUBUIS Julien" userId="d507d28b-ef1c-4d40-92b7-eb3c03f99f97" providerId="ADAL" clId="{5C5F1727-D223-4566-9C9E-770664F7A86D}" dt="2022-08-07T13:26:09.943" v="31" actId="20577"/>
          <ac:spMkLst>
            <pc:docMk/>
            <pc:sldMk cId="0" sldId="266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5C5F1727-D223-4566-9C9E-770664F7A86D}" dt="2022-08-07T13:26:14.702" v="35" actId="20577"/>
        <pc:sldMkLst>
          <pc:docMk/>
          <pc:sldMk cId="0" sldId="267"/>
        </pc:sldMkLst>
        <pc:spChg chg="mod">
          <ac:chgData name="DUBUIS Julien" userId="d507d28b-ef1c-4d40-92b7-eb3c03f99f97" providerId="ADAL" clId="{5C5F1727-D223-4566-9C9E-770664F7A86D}" dt="2022-08-07T13:26:14.702" v="35" actId="20577"/>
          <ac:spMkLst>
            <pc:docMk/>
            <pc:sldMk cId="0" sldId="267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5C5F1727-D223-4566-9C9E-770664F7A86D}" dt="2022-08-07T13:26:21.168" v="39" actId="20577"/>
        <pc:sldMkLst>
          <pc:docMk/>
          <pc:sldMk cId="0" sldId="268"/>
        </pc:sldMkLst>
        <pc:spChg chg="mod">
          <ac:chgData name="DUBUIS Julien" userId="d507d28b-ef1c-4d40-92b7-eb3c03f99f97" providerId="ADAL" clId="{5C5F1727-D223-4566-9C9E-770664F7A86D}" dt="2022-08-07T13:26:21.168" v="39" actId="20577"/>
          <ac:spMkLst>
            <pc:docMk/>
            <pc:sldMk cId="0" sldId="268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5C5F1727-D223-4566-9C9E-770664F7A86D}" dt="2022-08-07T13:20:59.260" v="3" actId="20577"/>
        <pc:sldMkLst>
          <pc:docMk/>
          <pc:sldMk cId="0" sldId="269"/>
        </pc:sldMkLst>
        <pc:spChg chg="mod">
          <ac:chgData name="DUBUIS Julien" userId="d507d28b-ef1c-4d40-92b7-eb3c03f99f97" providerId="ADAL" clId="{5C5F1727-D223-4566-9C9E-770664F7A86D}" dt="2022-08-07T13:20:59.260" v="3" actId="20577"/>
          <ac:spMkLst>
            <pc:docMk/>
            <pc:sldMk cId="0" sldId="269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BBC09-5DB6-4A3E-99B3-2AB5D6BBA76E}" type="datetimeFigureOut">
              <a:rPr lang="fr-FR" smtClean="0"/>
              <a:pPr/>
              <a:t>07/08/2022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D6539-4579-4EE4-A0CD-CD1C682AD2A0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0442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793B-F44F-4C5B-81BF-557DC0EF46C6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73CB-B45A-4CDF-A953-DA5CBF31B08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5B6E-AB19-497E-86AA-3E2FFAEEBF98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73CB-B45A-4CDF-A953-DA5CBF31B08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C4F8-B04C-4E3D-B091-FDFF888BBD36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73CB-B45A-4CDF-A953-DA5CBF31B08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CE12-6D90-4119-BFC6-F4749CA2EC56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73CB-B45A-4CDF-A953-DA5CBF31B08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B7D6-C4D6-4BCC-8F59-913D54E5BA91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73CB-B45A-4CDF-A953-DA5CBF31B08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3B99-EDD4-4BC2-A5E4-803E7A743558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73CB-B45A-4CDF-A953-DA5CBF31B08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FC7A-9D3E-4C91-9CCE-359EEEBAD4A5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73CB-B45A-4CDF-A953-DA5CBF31B08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53D9-01E8-4242-AF78-65F599D55041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73CB-B45A-4CDF-A953-DA5CBF31B08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179-0544-422B-94EF-D9B35DFA69B8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73CB-B45A-4CDF-A953-DA5CBF31B08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1DD7-3BAD-40A0-BC41-91B9F275B160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73CB-B45A-4CDF-A953-DA5CBF31B08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E585-E51B-4308-A89F-3EB86E49C7BB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73CB-B45A-4CDF-A953-DA5CBF31B08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74907-A366-40DC-8195-225909ED0209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C73CB-B45A-4CDF-A953-DA5CBF31B08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4786346"/>
          </a:xfrm>
        </p:spPr>
        <p:txBody>
          <a:bodyPr>
            <a:noAutofit/>
          </a:bodyPr>
          <a:lstStyle/>
          <a:p>
            <a:r>
              <a:rPr lang="fr-CH" sz="9600" b="1" dirty="0">
                <a:latin typeface="Times New Roman" pitchFamily="18" charset="0"/>
                <a:cs typeface="Times New Roman" pitchFamily="18" charset="0"/>
              </a:rPr>
              <a:t>La phase M</a:t>
            </a:r>
            <a:br>
              <a:rPr lang="fr-CH" sz="9600" b="1" dirty="0">
                <a:latin typeface="Times New Roman" pitchFamily="18" charset="0"/>
                <a:cs typeface="Times New Roman" pitchFamily="18" charset="0"/>
              </a:rPr>
            </a:b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(mitose + </a:t>
            </a:r>
            <a:r>
              <a:rPr lang="fr-CH" sz="4800" b="1" dirty="0" err="1">
                <a:latin typeface="Times New Roman" pitchFamily="18" charset="0"/>
                <a:cs typeface="Times New Roman" pitchFamily="18" charset="0"/>
              </a:rPr>
              <a:t>cytocinèse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fr-CH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73CB-B45A-4CDF-A953-DA5CBF31B081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métaphase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73CB-B45A-4CDF-A953-DA5CBF31B081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343148"/>
            <a:ext cx="2635637" cy="280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10286"/>
            <a:ext cx="4286280" cy="479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7524328" y="671436"/>
            <a:ext cx="1548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33-34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cycle cellulaire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contrôle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1026" name="Picture 2" descr="D450C4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600344"/>
            <a:ext cx="4914900" cy="354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357554" y="564357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86050" y="342900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286512" y="342900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9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7740352" y="671436"/>
            <a:ext cx="126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L’anaphase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73CB-B45A-4CDF-A953-DA5CBF31B081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285992"/>
            <a:ext cx="2746519" cy="284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88349"/>
            <a:ext cx="4214842" cy="48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7524328" y="671436"/>
            <a:ext cx="1548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33-34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0092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télophase &amp; la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cytocinèse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73CB-B45A-4CDF-A953-DA5CBF31B081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90339"/>
            <a:ext cx="2790840" cy="299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774737"/>
            <a:ext cx="3714776" cy="465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7524328" y="671436"/>
            <a:ext cx="1548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>
                <a:latin typeface="Times New Roman" pitchFamily="18" charset="0"/>
                <a:cs typeface="Times New Roman" pitchFamily="18" charset="0"/>
              </a:rPr>
              <a:t>Pages 33-34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phase M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3686188"/>
          </a:xfrm>
        </p:spPr>
        <p:txBody>
          <a:bodyPr>
            <a:normAutofit/>
          </a:bodyPr>
          <a:lstStyle/>
          <a:p>
            <a:r>
              <a:rPr lang="fr-CH" i="1" dirty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Phase du cycle cellulaire durant laquelle se déroule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division du noyau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répartition du matériel génétique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 et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division du cytoplasme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de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membrane plasmique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phase M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(cycle cellulaire)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929586" y="671436"/>
            <a:ext cx="114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324" y="2276872"/>
            <a:ext cx="8384080" cy="327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lipse 6"/>
          <p:cNvSpPr/>
          <p:nvPr/>
        </p:nvSpPr>
        <p:spPr>
          <a:xfrm>
            <a:off x="4000496" y="4286256"/>
            <a:ext cx="1071570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3571868" y="2428868"/>
            <a:ext cx="1071570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/>
          <p:cNvSpPr/>
          <p:nvPr/>
        </p:nvSpPr>
        <p:spPr>
          <a:xfrm>
            <a:off x="6643702" y="2428868"/>
            <a:ext cx="1071570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73CB-B45A-4CDF-A953-DA5CBF31B081}" type="slidenum">
              <a:rPr lang="fr-CH" smtClean="0"/>
              <a:pPr/>
              <a:t>3</a:t>
            </a:fld>
            <a:endParaRPr lang="fr-CH"/>
          </a:p>
        </p:txBody>
      </p:sp>
      <p:cxnSp>
        <p:nvCxnSpPr>
          <p:cNvPr id="12" name="Connecteur droit avec flèche 11"/>
          <p:cNvCxnSpPr/>
          <p:nvPr/>
        </p:nvCxnSpPr>
        <p:spPr>
          <a:xfrm rot="16200000" flipV="1">
            <a:off x="3643306" y="3429000"/>
            <a:ext cx="1214446" cy="35719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072066" y="2928934"/>
            <a:ext cx="1785950" cy="135732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Définitions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772816"/>
            <a:ext cx="8715436" cy="4392488"/>
          </a:xfrm>
        </p:spPr>
        <p:txBody>
          <a:bodyPr>
            <a:normAutofit/>
          </a:bodyPr>
          <a:lstStyle/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 mitose :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division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noyau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la répartition du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matériel génétique (ADN)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i="1" dirty="0" err="1">
                <a:latin typeface="Times New Roman" pitchFamily="18" charset="0"/>
                <a:cs typeface="Times New Roman" pitchFamily="18" charset="0"/>
              </a:rPr>
              <a:t>cytocinèse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division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cytoplasme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de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membrane plasmique.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929586" y="671436"/>
            <a:ext cx="114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30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73CB-B45A-4CDF-A953-DA5CBF31B081}" type="slidenum">
              <a:rPr lang="fr-CH" smtClean="0"/>
              <a:pPr/>
              <a:t>4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Phase 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928802"/>
            <a:ext cx="8858280" cy="361475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Processus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complexe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ADN est réparti en plusieurs chromosomes.</a:t>
            </a: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Les chromosomes sont contenus dans 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noyau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organites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se modifient.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929586" y="671436"/>
            <a:ext cx="114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30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73CB-B45A-4CDF-A953-DA5CBF31B081}" type="slidenum">
              <a:rPr lang="fr-CH" smtClean="0"/>
              <a:pPr/>
              <a:t>5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phases de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mitose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Au nombre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73CB-B45A-4CDF-A953-DA5CBF31B081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14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30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324" y="2438411"/>
            <a:ext cx="8384080" cy="327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1857356" y="3214686"/>
            <a:ext cx="4643470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0092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phase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G2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l’interphase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73CB-B45A-4CDF-A953-DA5CBF31B081}" type="slidenum">
              <a:rPr lang="fr-CH" smtClean="0"/>
              <a:pPr/>
              <a:t>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24328" y="671436"/>
            <a:ext cx="1548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31-32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196" y="2285992"/>
            <a:ext cx="3195646" cy="319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531321"/>
            <a:ext cx="4214842" cy="504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prophase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73CB-B45A-4CDF-A953-DA5CBF31B081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6072" y="2357430"/>
            <a:ext cx="311265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524704"/>
            <a:ext cx="3933836" cy="500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7524328" y="671436"/>
            <a:ext cx="1548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31-32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prométaphase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73CB-B45A-4CDF-A953-DA5CBF31B081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7" y="2286094"/>
            <a:ext cx="3071834" cy="320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533532"/>
            <a:ext cx="3929724" cy="496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7524328" y="671436"/>
            <a:ext cx="1548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31-32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180</Words>
  <Application>Microsoft Office PowerPoint</Application>
  <PresentationFormat>Affichage à l'écran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Thème Office</vt:lpstr>
      <vt:lpstr>La phase M (mitose + cytocinèse)</vt:lpstr>
      <vt:lpstr>La phase M</vt:lpstr>
      <vt:lpstr>La phase M (cycle cellulaire)</vt:lpstr>
      <vt:lpstr>Définitions</vt:lpstr>
      <vt:lpstr>Phase M</vt:lpstr>
      <vt:lpstr>Les phases de la mitose</vt:lpstr>
      <vt:lpstr>La phase G2 de l’interphase</vt:lpstr>
      <vt:lpstr>La prophase</vt:lpstr>
      <vt:lpstr>La prométaphase</vt:lpstr>
      <vt:lpstr>La métaphase</vt:lpstr>
      <vt:lpstr>Le cycle cellulaire</vt:lpstr>
      <vt:lpstr>L’anaphase</vt:lpstr>
      <vt:lpstr>La télophase &amp; la cytocinèse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HP2730</dc:creator>
  <cp:lastModifiedBy>DUBUIS Julien</cp:lastModifiedBy>
  <cp:revision>22</cp:revision>
  <dcterms:created xsi:type="dcterms:W3CDTF">2010-10-27T13:50:28Z</dcterms:created>
  <dcterms:modified xsi:type="dcterms:W3CDTF">2022-08-07T13:26:24Z</dcterms:modified>
</cp:coreProperties>
</file>