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317" r:id="rId3"/>
    <p:sldId id="318" r:id="rId4"/>
    <p:sldId id="319" r:id="rId5"/>
    <p:sldId id="320" r:id="rId6"/>
    <p:sldId id="321" r:id="rId7"/>
    <p:sldId id="322" r:id="rId8"/>
    <p:sldId id="325" r:id="rId9"/>
    <p:sldId id="326" r:id="rId10"/>
    <p:sldId id="327" r:id="rId11"/>
    <p:sldId id="328" r:id="rId12"/>
    <p:sldId id="329" r:id="rId13"/>
    <p:sldId id="323" r:id="rId14"/>
    <p:sldId id="330" r:id="rId15"/>
    <p:sldId id="331" r:id="rId16"/>
    <p:sldId id="332" r:id="rId17"/>
    <p:sldId id="333" r:id="rId18"/>
    <p:sldId id="334" r:id="rId19"/>
    <p:sldId id="324" r:id="rId20"/>
    <p:sldId id="335" r:id="rId21"/>
    <p:sldId id="336" r:id="rId22"/>
    <p:sldId id="337" r:id="rId23"/>
    <p:sldId id="338" r:id="rId24"/>
    <p:sldId id="340" r:id="rId25"/>
    <p:sldId id="341" r:id="rId26"/>
    <p:sldId id="339" r:id="rId27"/>
    <p:sldId id="342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CEA03D91-E947-49F2-A387-93FD88F808A9}"/>
    <pc:docChg chg="modSld">
      <pc:chgData name="DUBUIS Julien" userId="d507d28b-ef1c-4d40-92b7-eb3c03f99f97" providerId="ADAL" clId="{CEA03D91-E947-49F2-A387-93FD88F808A9}" dt="2023-08-01T18:20:09.308" v="90" actId="20577"/>
      <pc:docMkLst>
        <pc:docMk/>
      </pc:docMkLst>
      <pc:sldChg chg="modSp mod">
        <pc:chgData name="DUBUIS Julien" userId="d507d28b-ef1c-4d40-92b7-eb3c03f99f97" providerId="ADAL" clId="{CEA03D91-E947-49F2-A387-93FD88F808A9}" dt="2023-08-01T17:40:34.283" v="3" actId="20577"/>
        <pc:sldMkLst>
          <pc:docMk/>
          <pc:sldMk cId="0" sldId="306"/>
        </pc:sldMkLst>
        <pc:spChg chg="mod">
          <ac:chgData name="DUBUIS Julien" userId="d507d28b-ef1c-4d40-92b7-eb3c03f99f97" providerId="ADAL" clId="{CEA03D91-E947-49F2-A387-93FD88F808A9}" dt="2023-08-01T17:40:34.283" v="3" actId="20577"/>
          <ac:spMkLst>
            <pc:docMk/>
            <pc:sldMk cId="0" sldId="30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1:04.930" v="13" actId="14100"/>
        <pc:sldMkLst>
          <pc:docMk/>
          <pc:sldMk cId="2521952795" sldId="317"/>
        </pc:sldMkLst>
        <pc:spChg chg="mod">
          <ac:chgData name="DUBUIS Julien" userId="d507d28b-ef1c-4d40-92b7-eb3c03f99f97" providerId="ADAL" clId="{CEA03D91-E947-49F2-A387-93FD88F808A9}" dt="2023-08-01T17:41:04.930" v="13" actId="14100"/>
          <ac:spMkLst>
            <pc:docMk/>
            <pc:sldMk cId="2521952795" sldId="31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1:08.991" v="15" actId="20577"/>
        <pc:sldMkLst>
          <pc:docMk/>
          <pc:sldMk cId="4056248591" sldId="318"/>
        </pc:sldMkLst>
        <pc:spChg chg="mod">
          <ac:chgData name="DUBUIS Julien" userId="d507d28b-ef1c-4d40-92b7-eb3c03f99f97" providerId="ADAL" clId="{CEA03D91-E947-49F2-A387-93FD88F808A9}" dt="2023-08-01T17:41:08.991" v="15" actId="20577"/>
          <ac:spMkLst>
            <pc:docMk/>
            <pc:sldMk cId="4056248591" sldId="3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1:29.256" v="28" actId="1038"/>
        <pc:sldMkLst>
          <pc:docMk/>
          <pc:sldMk cId="1297019940" sldId="319"/>
        </pc:sldMkLst>
        <pc:spChg chg="mod">
          <ac:chgData name="DUBUIS Julien" userId="d507d28b-ef1c-4d40-92b7-eb3c03f99f97" providerId="ADAL" clId="{CEA03D91-E947-49F2-A387-93FD88F808A9}" dt="2023-08-01T17:41:29.256" v="28" actId="1038"/>
          <ac:spMkLst>
            <pc:docMk/>
            <pc:sldMk cId="1297019940" sldId="31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2:23.063" v="34" actId="20577"/>
        <pc:sldMkLst>
          <pc:docMk/>
          <pc:sldMk cId="3546368542" sldId="320"/>
        </pc:sldMkLst>
        <pc:spChg chg="mod">
          <ac:chgData name="DUBUIS Julien" userId="d507d28b-ef1c-4d40-92b7-eb3c03f99f97" providerId="ADAL" clId="{CEA03D91-E947-49F2-A387-93FD88F808A9}" dt="2023-08-01T17:42:23.063" v="34" actId="20577"/>
          <ac:spMkLst>
            <pc:docMk/>
            <pc:sldMk cId="3546368542" sldId="32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2:28.072" v="36" actId="20577"/>
        <pc:sldMkLst>
          <pc:docMk/>
          <pc:sldMk cId="1802701195" sldId="321"/>
        </pc:sldMkLst>
        <pc:spChg chg="mod">
          <ac:chgData name="DUBUIS Julien" userId="d507d28b-ef1c-4d40-92b7-eb3c03f99f97" providerId="ADAL" clId="{CEA03D91-E947-49F2-A387-93FD88F808A9}" dt="2023-08-01T17:42:28.072" v="36" actId="20577"/>
          <ac:spMkLst>
            <pc:docMk/>
            <pc:sldMk cId="1802701195" sldId="3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3:43.404" v="40" actId="20577"/>
        <pc:sldMkLst>
          <pc:docMk/>
          <pc:sldMk cId="987507258" sldId="322"/>
        </pc:sldMkLst>
        <pc:spChg chg="mod">
          <ac:chgData name="DUBUIS Julien" userId="d507d28b-ef1c-4d40-92b7-eb3c03f99f97" providerId="ADAL" clId="{CEA03D91-E947-49F2-A387-93FD88F808A9}" dt="2023-08-01T17:43:43.404" v="40" actId="20577"/>
          <ac:spMkLst>
            <pc:docMk/>
            <pc:sldMk cId="987507258" sldId="32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4:46.586" v="56" actId="20577"/>
        <pc:sldMkLst>
          <pc:docMk/>
          <pc:sldMk cId="3339118803" sldId="323"/>
        </pc:sldMkLst>
        <pc:spChg chg="mod">
          <ac:chgData name="DUBUIS Julien" userId="d507d28b-ef1c-4d40-92b7-eb3c03f99f97" providerId="ADAL" clId="{CEA03D91-E947-49F2-A387-93FD88F808A9}" dt="2023-08-01T17:44:46.586" v="56" actId="20577"/>
          <ac:spMkLst>
            <pc:docMk/>
            <pc:sldMk cId="3339118803" sldId="3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8:19:02.599" v="68" actId="20577"/>
        <pc:sldMkLst>
          <pc:docMk/>
          <pc:sldMk cId="3308651275" sldId="324"/>
        </pc:sldMkLst>
        <pc:spChg chg="mod">
          <ac:chgData name="DUBUIS Julien" userId="d507d28b-ef1c-4d40-92b7-eb3c03f99f97" providerId="ADAL" clId="{CEA03D91-E947-49F2-A387-93FD88F808A9}" dt="2023-08-01T18:19:02.599" v="68" actId="20577"/>
          <ac:spMkLst>
            <pc:docMk/>
            <pc:sldMk cId="3308651275" sldId="32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3:49.302" v="42" actId="20577"/>
        <pc:sldMkLst>
          <pc:docMk/>
          <pc:sldMk cId="808025266" sldId="325"/>
        </pc:sldMkLst>
        <pc:spChg chg="mod">
          <ac:chgData name="DUBUIS Julien" userId="d507d28b-ef1c-4d40-92b7-eb3c03f99f97" providerId="ADAL" clId="{CEA03D91-E947-49F2-A387-93FD88F808A9}" dt="2023-08-01T17:43:49.302" v="42" actId="20577"/>
          <ac:spMkLst>
            <pc:docMk/>
            <pc:sldMk cId="808025266" sldId="32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3:54.656" v="46" actId="20577"/>
        <pc:sldMkLst>
          <pc:docMk/>
          <pc:sldMk cId="4205110932" sldId="326"/>
        </pc:sldMkLst>
        <pc:spChg chg="mod">
          <ac:chgData name="DUBUIS Julien" userId="d507d28b-ef1c-4d40-92b7-eb3c03f99f97" providerId="ADAL" clId="{CEA03D91-E947-49F2-A387-93FD88F808A9}" dt="2023-08-01T17:43:54.656" v="46" actId="20577"/>
          <ac:spMkLst>
            <pc:docMk/>
            <pc:sldMk cId="4205110932" sldId="32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4:10.248" v="48" actId="20577"/>
        <pc:sldMkLst>
          <pc:docMk/>
          <pc:sldMk cId="388764069" sldId="327"/>
        </pc:sldMkLst>
        <pc:spChg chg="mod">
          <ac:chgData name="DUBUIS Julien" userId="d507d28b-ef1c-4d40-92b7-eb3c03f99f97" providerId="ADAL" clId="{CEA03D91-E947-49F2-A387-93FD88F808A9}" dt="2023-08-01T17:44:10.248" v="48" actId="20577"/>
          <ac:spMkLst>
            <pc:docMk/>
            <pc:sldMk cId="388764069" sldId="32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4:24.970" v="50" actId="20577"/>
        <pc:sldMkLst>
          <pc:docMk/>
          <pc:sldMk cId="1519798212" sldId="328"/>
        </pc:sldMkLst>
        <pc:spChg chg="mod">
          <ac:chgData name="DUBUIS Julien" userId="d507d28b-ef1c-4d40-92b7-eb3c03f99f97" providerId="ADAL" clId="{CEA03D91-E947-49F2-A387-93FD88F808A9}" dt="2023-08-01T17:44:24.970" v="50" actId="20577"/>
          <ac:spMkLst>
            <pc:docMk/>
            <pc:sldMk cId="1519798212" sldId="3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4:30.864" v="52" actId="20577"/>
        <pc:sldMkLst>
          <pc:docMk/>
          <pc:sldMk cId="3129853761" sldId="329"/>
        </pc:sldMkLst>
        <pc:spChg chg="mod">
          <ac:chgData name="DUBUIS Julien" userId="d507d28b-ef1c-4d40-92b7-eb3c03f99f97" providerId="ADAL" clId="{CEA03D91-E947-49F2-A387-93FD88F808A9}" dt="2023-08-01T17:44:30.864" v="52" actId="20577"/>
          <ac:spMkLst>
            <pc:docMk/>
            <pc:sldMk cId="3129853761" sldId="32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4:52.370" v="58" actId="20577"/>
        <pc:sldMkLst>
          <pc:docMk/>
          <pc:sldMk cId="2759906308" sldId="330"/>
        </pc:sldMkLst>
        <pc:spChg chg="mod">
          <ac:chgData name="DUBUIS Julien" userId="d507d28b-ef1c-4d40-92b7-eb3c03f99f97" providerId="ADAL" clId="{CEA03D91-E947-49F2-A387-93FD88F808A9}" dt="2023-08-01T17:44:52.370" v="58" actId="20577"/>
          <ac:spMkLst>
            <pc:docMk/>
            <pc:sldMk cId="2759906308" sldId="3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5:57.887" v="60" actId="20577"/>
        <pc:sldMkLst>
          <pc:docMk/>
          <pc:sldMk cId="1969033589" sldId="331"/>
        </pc:sldMkLst>
        <pc:spChg chg="mod">
          <ac:chgData name="DUBUIS Julien" userId="d507d28b-ef1c-4d40-92b7-eb3c03f99f97" providerId="ADAL" clId="{CEA03D91-E947-49F2-A387-93FD88F808A9}" dt="2023-08-01T17:45:57.887" v="60" actId="20577"/>
          <ac:spMkLst>
            <pc:docMk/>
            <pc:sldMk cId="1969033589" sldId="33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6:01.453" v="62" actId="20577"/>
        <pc:sldMkLst>
          <pc:docMk/>
          <pc:sldMk cId="4002279950" sldId="332"/>
        </pc:sldMkLst>
        <pc:spChg chg="mod">
          <ac:chgData name="DUBUIS Julien" userId="d507d28b-ef1c-4d40-92b7-eb3c03f99f97" providerId="ADAL" clId="{CEA03D91-E947-49F2-A387-93FD88F808A9}" dt="2023-08-01T17:46:01.453" v="62" actId="20577"/>
          <ac:spMkLst>
            <pc:docMk/>
            <pc:sldMk cId="4002279950" sldId="3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6:15.054" v="64" actId="20577"/>
        <pc:sldMkLst>
          <pc:docMk/>
          <pc:sldMk cId="2151435777" sldId="333"/>
        </pc:sldMkLst>
        <pc:spChg chg="mod">
          <ac:chgData name="DUBUIS Julien" userId="d507d28b-ef1c-4d40-92b7-eb3c03f99f97" providerId="ADAL" clId="{CEA03D91-E947-49F2-A387-93FD88F808A9}" dt="2023-08-01T17:46:15.054" v="64" actId="20577"/>
          <ac:spMkLst>
            <pc:docMk/>
            <pc:sldMk cId="2151435777" sldId="33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7:46:23.448" v="66" actId="20577"/>
        <pc:sldMkLst>
          <pc:docMk/>
          <pc:sldMk cId="1419929837" sldId="334"/>
        </pc:sldMkLst>
        <pc:spChg chg="mod">
          <ac:chgData name="DUBUIS Julien" userId="d507d28b-ef1c-4d40-92b7-eb3c03f99f97" providerId="ADAL" clId="{CEA03D91-E947-49F2-A387-93FD88F808A9}" dt="2023-08-01T17:46:23.448" v="66" actId="20577"/>
          <ac:spMkLst>
            <pc:docMk/>
            <pc:sldMk cId="1419929837" sldId="3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8:19:06.936" v="70" actId="20577"/>
        <pc:sldMkLst>
          <pc:docMk/>
          <pc:sldMk cId="1995258108" sldId="335"/>
        </pc:sldMkLst>
        <pc:spChg chg="mod">
          <ac:chgData name="DUBUIS Julien" userId="d507d28b-ef1c-4d40-92b7-eb3c03f99f97" providerId="ADAL" clId="{CEA03D91-E947-49F2-A387-93FD88F808A9}" dt="2023-08-01T18:19:06.936" v="70" actId="20577"/>
          <ac:spMkLst>
            <pc:docMk/>
            <pc:sldMk cId="1995258108" sldId="3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8:19:11.252" v="72" actId="20577"/>
        <pc:sldMkLst>
          <pc:docMk/>
          <pc:sldMk cId="52358651" sldId="336"/>
        </pc:sldMkLst>
        <pc:spChg chg="mod">
          <ac:chgData name="DUBUIS Julien" userId="d507d28b-ef1c-4d40-92b7-eb3c03f99f97" providerId="ADAL" clId="{CEA03D91-E947-49F2-A387-93FD88F808A9}" dt="2023-08-01T18:19:11.252" v="72" actId="20577"/>
          <ac:spMkLst>
            <pc:docMk/>
            <pc:sldMk cId="52358651" sldId="33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8:19:34.140" v="74" actId="20577"/>
        <pc:sldMkLst>
          <pc:docMk/>
          <pc:sldMk cId="3952431685" sldId="337"/>
        </pc:sldMkLst>
        <pc:spChg chg="mod">
          <ac:chgData name="DUBUIS Julien" userId="d507d28b-ef1c-4d40-92b7-eb3c03f99f97" providerId="ADAL" clId="{CEA03D91-E947-49F2-A387-93FD88F808A9}" dt="2023-08-01T18:19:34.140" v="74" actId="20577"/>
          <ac:spMkLst>
            <pc:docMk/>
            <pc:sldMk cId="3952431685" sldId="3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8:19:39.489" v="78" actId="20577"/>
        <pc:sldMkLst>
          <pc:docMk/>
          <pc:sldMk cId="1555072830" sldId="338"/>
        </pc:sldMkLst>
        <pc:spChg chg="mod">
          <ac:chgData name="DUBUIS Julien" userId="d507d28b-ef1c-4d40-92b7-eb3c03f99f97" providerId="ADAL" clId="{CEA03D91-E947-49F2-A387-93FD88F808A9}" dt="2023-08-01T18:19:39.489" v="78" actId="20577"/>
          <ac:spMkLst>
            <pc:docMk/>
            <pc:sldMk cId="1555072830" sldId="33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8:20:05.287" v="88" actId="20577"/>
        <pc:sldMkLst>
          <pc:docMk/>
          <pc:sldMk cId="3059452936" sldId="339"/>
        </pc:sldMkLst>
        <pc:spChg chg="mod">
          <ac:chgData name="DUBUIS Julien" userId="d507d28b-ef1c-4d40-92b7-eb3c03f99f97" providerId="ADAL" clId="{CEA03D91-E947-49F2-A387-93FD88F808A9}" dt="2023-08-01T18:20:05.287" v="88" actId="20577"/>
          <ac:spMkLst>
            <pc:docMk/>
            <pc:sldMk cId="3059452936" sldId="33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8:19:45.396" v="82" actId="20577"/>
        <pc:sldMkLst>
          <pc:docMk/>
          <pc:sldMk cId="3555425213" sldId="340"/>
        </pc:sldMkLst>
        <pc:spChg chg="mod">
          <ac:chgData name="DUBUIS Julien" userId="d507d28b-ef1c-4d40-92b7-eb3c03f99f97" providerId="ADAL" clId="{CEA03D91-E947-49F2-A387-93FD88F808A9}" dt="2023-08-01T18:19:45.396" v="82" actId="20577"/>
          <ac:spMkLst>
            <pc:docMk/>
            <pc:sldMk cId="3555425213" sldId="34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8:19:59.570" v="86" actId="20577"/>
        <pc:sldMkLst>
          <pc:docMk/>
          <pc:sldMk cId="16323659" sldId="341"/>
        </pc:sldMkLst>
        <pc:spChg chg="mod">
          <ac:chgData name="DUBUIS Julien" userId="d507d28b-ef1c-4d40-92b7-eb3c03f99f97" providerId="ADAL" clId="{CEA03D91-E947-49F2-A387-93FD88F808A9}" dt="2023-08-01T18:19:59.570" v="86" actId="20577"/>
          <ac:spMkLst>
            <pc:docMk/>
            <pc:sldMk cId="16323659" sldId="34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EA03D91-E947-49F2-A387-93FD88F808A9}" dt="2023-08-01T18:20:09.308" v="90" actId="20577"/>
        <pc:sldMkLst>
          <pc:docMk/>
          <pc:sldMk cId="2962079129" sldId="342"/>
        </pc:sldMkLst>
        <pc:spChg chg="mod">
          <ac:chgData name="DUBUIS Julien" userId="d507d28b-ef1c-4d40-92b7-eb3c03f99f97" providerId="ADAL" clId="{CEA03D91-E947-49F2-A387-93FD88F808A9}" dt="2023-08-01T18:20:09.308" v="90" actId="20577"/>
          <ac:spMkLst>
            <pc:docMk/>
            <pc:sldMk cId="2962079129" sldId="342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EA8F3C52-7CB4-410F-BFA7-29D9544095C4}"/>
    <pc:docChg chg="modSld">
      <pc:chgData name="DUBUIS Julien" userId="d507d28b-ef1c-4d40-92b7-eb3c03f99f97" providerId="ADAL" clId="{EA8F3C52-7CB4-410F-BFA7-29D9544095C4}" dt="2022-08-05T09:15:16.577" v="56" actId="14100"/>
      <pc:docMkLst>
        <pc:docMk/>
      </pc:docMkLst>
      <pc:sldChg chg="modSp mod">
        <pc:chgData name="DUBUIS Julien" userId="d507d28b-ef1c-4d40-92b7-eb3c03f99f97" providerId="ADAL" clId="{EA8F3C52-7CB4-410F-BFA7-29D9544095C4}" dt="2022-08-05T09:09:52.611" v="5" actId="20577"/>
        <pc:sldMkLst>
          <pc:docMk/>
          <pc:sldMk cId="0" sldId="306"/>
        </pc:sldMkLst>
        <pc:spChg chg="mod">
          <ac:chgData name="DUBUIS Julien" userId="d507d28b-ef1c-4d40-92b7-eb3c03f99f97" providerId="ADAL" clId="{EA8F3C52-7CB4-410F-BFA7-29D9544095C4}" dt="2022-08-05T09:09:52.611" v="5" actId="20577"/>
          <ac:spMkLst>
            <pc:docMk/>
            <pc:sldMk cId="0" sldId="30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09:57.471" v="7" actId="20577"/>
        <pc:sldMkLst>
          <pc:docMk/>
          <pc:sldMk cId="2521952795" sldId="317"/>
        </pc:sldMkLst>
        <pc:spChg chg="mod">
          <ac:chgData name="DUBUIS Julien" userId="d507d28b-ef1c-4d40-92b7-eb3c03f99f97" providerId="ADAL" clId="{EA8F3C52-7CB4-410F-BFA7-29D9544095C4}" dt="2022-08-05T09:09:57.471" v="7" actId="20577"/>
          <ac:spMkLst>
            <pc:docMk/>
            <pc:sldMk cId="2521952795" sldId="31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10:02.657" v="9" actId="20577"/>
        <pc:sldMkLst>
          <pc:docMk/>
          <pc:sldMk cId="4056248591" sldId="318"/>
        </pc:sldMkLst>
        <pc:spChg chg="mod">
          <ac:chgData name="DUBUIS Julien" userId="d507d28b-ef1c-4d40-92b7-eb3c03f99f97" providerId="ADAL" clId="{EA8F3C52-7CB4-410F-BFA7-29D9544095C4}" dt="2022-08-05T09:10:02.657" v="9" actId="20577"/>
          <ac:spMkLst>
            <pc:docMk/>
            <pc:sldMk cId="4056248591" sldId="3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10:35.718" v="20" actId="14100"/>
        <pc:sldMkLst>
          <pc:docMk/>
          <pc:sldMk cId="1297019940" sldId="319"/>
        </pc:sldMkLst>
        <pc:spChg chg="mod">
          <ac:chgData name="DUBUIS Julien" userId="d507d28b-ef1c-4d40-92b7-eb3c03f99f97" providerId="ADAL" clId="{EA8F3C52-7CB4-410F-BFA7-29D9544095C4}" dt="2022-08-05T09:10:35.718" v="20" actId="14100"/>
          <ac:spMkLst>
            <pc:docMk/>
            <pc:sldMk cId="1297019940" sldId="31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12:11.133" v="26" actId="20577"/>
        <pc:sldMkLst>
          <pc:docMk/>
          <pc:sldMk cId="3339118803" sldId="323"/>
        </pc:sldMkLst>
        <pc:spChg chg="mod">
          <ac:chgData name="DUBUIS Julien" userId="d507d28b-ef1c-4d40-92b7-eb3c03f99f97" providerId="ADAL" clId="{EA8F3C52-7CB4-410F-BFA7-29D9544095C4}" dt="2022-08-05T09:12:11.133" v="26" actId="20577"/>
          <ac:spMkLst>
            <pc:docMk/>
            <pc:sldMk cId="3339118803" sldId="3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14:35.830" v="42" actId="1038"/>
        <pc:sldMkLst>
          <pc:docMk/>
          <pc:sldMk cId="3308651275" sldId="324"/>
        </pc:sldMkLst>
        <pc:spChg chg="mod">
          <ac:chgData name="DUBUIS Julien" userId="d507d28b-ef1c-4d40-92b7-eb3c03f99f97" providerId="ADAL" clId="{EA8F3C52-7CB4-410F-BFA7-29D9544095C4}" dt="2022-08-05T09:14:35.830" v="42" actId="1038"/>
          <ac:spMkLst>
            <pc:docMk/>
            <pc:sldMk cId="3308651275" sldId="32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11:48.453" v="22" actId="20577"/>
        <pc:sldMkLst>
          <pc:docMk/>
          <pc:sldMk cId="1519798212" sldId="328"/>
        </pc:sldMkLst>
        <pc:spChg chg="mod">
          <ac:chgData name="DUBUIS Julien" userId="d507d28b-ef1c-4d40-92b7-eb3c03f99f97" providerId="ADAL" clId="{EA8F3C52-7CB4-410F-BFA7-29D9544095C4}" dt="2022-08-05T09:11:48.453" v="22" actId="20577"/>
          <ac:spMkLst>
            <pc:docMk/>
            <pc:sldMk cId="1519798212" sldId="3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12:34.536" v="28" actId="20577"/>
        <pc:sldMkLst>
          <pc:docMk/>
          <pc:sldMk cId="2759906308" sldId="330"/>
        </pc:sldMkLst>
        <pc:spChg chg="mod">
          <ac:chgData name="DUBUIS Julien" userId="d507d28b-ef1c-4d40-92b7-eb3c03f99f97" providerId="ADAL" clId="{EA8F3C52-7CB4-410F-BFA7-29D9544095C4}" dt="2022-08-05T09:12:34.536" v="28" actId="20577"/>
          <ac:spMkLst>
            <pc:docMk/>
            <pc:sldMk cId="2759906308" sldId="3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13:07.674" v="30" actId="20577"/>
        <pc:sldMkLst>
          <pc:docMk/>
          <pc:sldMk cId="4002279950" sldId="332"/>
        </pc:sldMkLst>
        <pc:spChg chg="mod">
          <ac:chgData name="DUBUIS Julien" userId="d507d28b-ef1c-4d40-92b7-eb3c03f99f97" providerId="ADAL" clId="{EA8F3C52-7CB4-410F-BFA7-29D9544095C4}" dt="2022-08-05T09:13:07.674" v="30" actId="20577"/>
          <ac:spMkLst>
            <pc:docMk/>
            <pc:sldMk cId="4002279950" sldId="3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15:02.726" v="49" actId="14100"/>
        <pc:sldMkLst>
          <pc:docMk/>
          <pc:sldMk cId="3555425213" sldId="340"/>
        </pc:sldMkLst>
        <pc:spChg chg="mod">
          <ac:chgData name="DUBUIS Julien" userId="d507d28b-ef1c-4d40-92b7-eb3c03f99f97" providerId="ADAL" clId="{EA8F3C52-7CB4-410F-BFA7-29D9544095C4}" dt="2022-08-05T09:15:02.726" v="49" actId="14100"/>
          <ac:spMkLst>
            <pc:docMk/>
            <pc:sldMk cId="3555425213" sldId="34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A8F3C52-7CB4-410F-BFA7-29D9544095C4}" dt="2022-08-05T09:15:16.577" v="56" actId="14100"/>
        <pc:sldMkLst>
          <pc:docMk/>
          <pc:sldMk cId="16323659" sldId="341"/>
        </pc:sldMkLst>
        <pc:spChg chg="mod">
          <ac:chgData name="DUBUIS Julien" userId="d507d28b-ef1c-4d40-92b7-eb3c03f99f97" providerId="ADAL" clId="{EA8F3C52-7CB4-410F-BFA7-29D9544095C4}" dt="2022-08-05T09:15:16.577" v="56" actId="14100"/>
          <ac:spMkLst>
            <pc:docMk/>
            <pc:sldMk cId="16323659" sldId="34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17B7E-45C3-4A34-84BE-58A3E9A7D7E4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1A15-DBC8-46B5-94A8-12A35F0DFC7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967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4180-57DE-477C-8F3C-4E2D2E97ECB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C673-76C0-4DF6-9EC2-60617D1E08E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D27A-9BC6-4EDE-92FF-47333296FAC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C-D8AA-4A54-AD9C-1A56C7A4A95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F74E-8DF8-45C0-A331-7B8D1E3901D2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5234-A8CD-4848-BE88-83AC7970403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52C-DD76-4391-96B9-BE2BDDAB624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CE56-A84E-4152-BBD9-C17B03A13152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85AB-3BC9-4804-A119-FF7BB762DE83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779C-8F85-4DD6-B7E9-E4C1DCD824D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0AD2-C664-472E-B486-31627CE0D261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4CB8-2F70-47C9-8E4C-9531311A1601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628E-6502-43E6-8EB5-9B891093723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source=imgres&amp;cd=&amp;cad=rja&amp;uact=8&amp;ved=0CAkQjRwwAGoVChMIlpWXnZ3gxwIVQkAUCh1gtQ9K&amp;url=https://fr.wikipedia.org/wiki/Ichneumon&amp;psig=AFQjCNHVWOm-AemmMruOLj4GCeXSydG33g&amp;ust=14415539899714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h/url?sa=i&amp;source=imgres&amp;cd=&amp;cad=rja&amp;uact=8&amp;ved=0CAkQjRwwAGoVChMIkcaB5p3gxwIVxbgUCh1ujw7I&amp;url=https://fr.wikipedia.org/wiki/Chenille_(l%C3%A9pidopt%C3%A8re)&amp;psig=AFQjCNFnrEah-hxHiESQWJCwhaWTBNHGIA&amp;ust=1441554142797619" TargetMode="Externa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uact=8&amp;docid=1XDhEpqtJbqKdM&amp;tbnid=CsRWlC8N4faTqM:&amp;ved=0CAUQjRw&amp;url=http://entre-chien-et-nous.fr/choisir-niche-chien.html&amp;ei=d0D3U872C8iZPf6PgLAG&amp;bvm=bv.73612305,d.bGE&amp;psig=AFQjCNHK9XUfmsQGLijKw3ICJjiegAPHmQ&amp;ust=14087992097165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h/url?sa=i&amp;rct=j&amp;q=&amp;esrc=s&amp;frm=1&amp;source=images&amp;cd=&amp;cad=rja&amp;uact=8&amp;docid=fwzdRAPugloi_M&amp;tbnid=uXYI1wREzeV5AM:&amp;ved=0CAUQjRw&amp;url=http://www.zikul.com/zooplus-fr-be/boutique-chien-niche-et-porte-pour-chien-niche-pour-chien-niche-spike/niche-pour-chien-spike-sp-cial-taille-s-l-102-x-l-64-x-h/101973.1.html&amp;ei=7XD3U9D_OcbF0QWzqoDACw&amp;bvm=bv.73373277,d.ZGU&amp;psig=AFQjCNH7OVHUk2vTKm46XwEbhM_FFmixbg&amp;ust=1408811535933099" TargetMode="External"/><Relationship Id="rId4" Type="http://schemas.openxmlformats.org/officeDocument/2006/relationships/hyperlink" Target="http://www.google.ch/url?sa=i&amp;rct=j&amp;q=&amp;esrc=s&amp;frm=1&amp;source=images&amp;cd=&amp;cad=rja&amp;uact=8&amp;docid=Rp7Ix308nttsvM&amp;tbnid=mYjpx4rJ2KMjJM:&amp;ved=0CAUQjRw&amp;url=http://webnature.fr/choisir_niche_chien/&amp;ei=m0D3U8KbDciNOMK6gLAG&amp;bvm=bv.73612305,d.bGE&amp;psig=AFQjCNHK9XUfmsQGLijKw3ICJjiegAPHmQ&amp;ust=1408799209716512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h/url?sa=i&amp;rct=j&amp;q=&amp;esrc=s&amp;source=images&amp;cd=&amp;cad=rja&amp;uact=8&amp;ved=0CAcQjRxqFQoTCMDPqYnt2scCFUtvFAodnA4LZg&amp;url=http://www.batraciens-reptiles.com/musaraigne.htm&amp;psig=AFQjCNHepDdxwFdXFgyGywOup1MBJn0fiA&amp;ust=1441369237616233" TargetMode="External"/><Relationship Id="rId7" Type="http://schemas.openxmlformats.org/officeDocument/2006/relationships/hyperlink" Target="http://www.google.ch/url?sa=i&amp;rct=j&amp;q=&amp;esrc=s&amp;source=images&amp;cd=&amp;cad=rja&amp;uact=8&amp;ved=0CAcQjRxqFQoTCPWV-Ozt2scCFcS_FAodCU4BpA&amp;url=http://www.toutpratique.com/5-La-maison/69-La-lutte-anti-acarien-et-la-lutte-anti-insectes-cafards-mites-punaises-etc-/5039-Les-araignees-comment-s-en-debarrasser.php&amp;bvm=bv.101800829,d.d24&amp;psig=AFQjCNGpP5JjasPJ0RsRGi-Uqvhn6QBZYw&amp;ust=144136945883901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h/url?sa=i&amp;rct=j&amp;q=&amp;esrc=s&amp;source=images&amp;cd=&amp;cad=rja&amp;uact=8&amp;ved=0CAcQjRxqFQoTCJ7ujdjt2scCFcs_FAodtyYINw&amp;url=http://insectesfrance.canalblog.com/archives/2010/12/07/19812790.html&amp;bvm=bv.101800829,d.d24&amp;psig=AFQjCNHxhAeRc0TdwNns6Jtp2iqbkinH7Q&amp;ust=1441369415218838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CAcQjRxqFQoTCMDPqYnt2scCFUtvFAodnA4LZg&amp;url=http://www.batraciens-reptiles.com/musaraigne.htm&amp;psig=AFQjCNHepDdxwFdXFgyGywOup1MBJn0fiA&amp;ust=144136923761623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biotiques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28106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= Interactions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entre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individus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même espèce ou d’espèces différentes.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Concurrence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Relation proie – prédateur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Parasitisme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Symbiose mutualiste</a:t>
            </a: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10-14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Proie - prédateur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11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4525963"/>
          </a:xfrm>
        </p:spPr>
        <p:txBody>
          <a:bodyPr>
            <a:normAutofit/>
          </a:bodyPr>
          <a:lstStyle/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diversité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écosystèmes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Prédateur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Être vivant qui en capture d’autres et les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immédiatement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peu après.</a:t>
            </a: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7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Proie - prédateur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11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28800"/>
            <a:ext cx="8822214" cy="4525963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90" y="1530049"/>
            <a:ext cx="5598323" cy="506730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2535520"/>
            <a:ext cx="2304256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Dionée attrape-mouche</a:t>
            </a:r>
          </a:p>
        </p:txBody>
      </p:sp>
      <p:sp>
        <p:nvSpPr>
          <p:cNvPr id="10" name="ZoneTexte 9"/>
          <p:cNvSpPr txBox="1"/>
          <p:nvPr/>
        </p:nvSpPr>
        <p:spPr>
          <a:xfrm rot="5400000">
            <a:off x="7395120" y="2451345"/>
            <a:ext cx="230425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Musaraigne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4830251"/>
            <a:ext cx="230425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Cormoran</a:t>
            </a:r>
          </a:p>
        </p:txBody>
      </p:sp>
      <p:sp>
        <p:nvSpPr>
          <p:cNvPr id="12" name="ZoneTexte 11"/>
          <p:cNvSpPr txBox="1"/>
          <p:nvPr/>
        </p:nvSpPr>
        <p:spPr>
          <a:xfrm rot="5400000">
            <a:off x="7395121" y="4998368"/>
            <a:ext cx="230425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Araignée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11960" y="3140968"/>
            <a:ext cx="1944216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97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Proie – prédateur (adaptation = coévolution)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12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28800"/>
            <a:ext cx="8822214" cy="4525963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107504" y="2535520"/>
            <a:ext cx="2304256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Guépard - antilope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4830251"/>
            <a:ext cx="2304256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Guêpe – Syrphe (mouche)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11" y="1628800"/>
            <a:ext cx="4677925" cy="510033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059832" y="17728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↑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460161" y="306896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Mécanismes de défense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26265" y="4077072"/>
            <a:ext cx="2637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 d’avertissement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42618" y="4273932"/>
            <a:ext cx="225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mimétisme</a:t>
            </a:r>
          </a:p>
        </p:txBody>
      </p:sp>
    </p:spTree>
    <p:extLst>
      <p:ext uri="{BB962C8B-B14F-4D97-AF65-F5344CB8AC3E}">
        <p14:creationId xmlns:p14="http://schemas.microsoft.com/office/powerpoint/2010/main" val="31298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16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biotiques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28106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= Interactions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entre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individus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même espèce ou d’espèces différentes.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Concurrence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Relation proie – prédateur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Parasitisme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Symbiose mutualiste</a:t>
            </a: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12-13</a:t>
            </a:r>
          </a:p>
        </p:txBody>
      </p:sp>
    </p:spTree>
    <p:extLst>
      <p:ext uri="{BB962C8B-B14F-4D97-AF65-F5344CB8AC3E}">
        <p14:creationId xmlns:p14="http://schemas.microsoft.com/office/powerpoint/2010/main" val="333911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Parasitisme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12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4525963"/>
          </a:xfrm>
        </p:spPr>
        <p:txBody>
          <a:bodyPr>
            <a:normAutofit/>
          </a:bodyPr>
          <a:lstStyle/>
          <a:p>
            <a:endParaRPr lang="fr-CH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Parasite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autre (surface ou intérieur) en lui provoquant des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nuisances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(substances nutritives)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Hôte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cette relation</a:t>
            </a: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899592" y="5733256"/>
            <a:ext cx="727280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étroite = </a:t>
            </a:r>
            <a:r>
              <a:rPr lang="fr-C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symbiose</a:t>
            </a:r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parasitaire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827584" y="2420888"/>
            <a:ext cx="1296144" cy="18002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 rot="5400000">
            <a:off x="939952" y="295659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</a:t>
            </a:r>
          </a:p>
        </p:txBody>
      </p:sp>
    </p:spTree>
    <p:extLst>
      <p:ext uri="{BB962C8B-B14F-4D97-AF65-F5344CB8AC3E}">
        <p14:creationId xmlns:p14="http://schemas.microsoft.com/office/powerpoint/2010/main" val="27599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Parasitisme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12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5069160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Parasite spécifique à un hôte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</a:t>
            </a:r>
          </a:p>
          <a:p>
            <a:pPr lvl="1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Ectoparasites </a:t>
            </a: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(surface)</a:t>
            </a:r>
          </a:p>
          <a:p>
            <a:pPr lvl="2" algn="just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Poux (protéines) – tiques (sang)</a:t>
            </a:r>
          </a:p>
          <a:p>
            <a:pPr lvl="3" algn="just"/>
            <a:endParaRPr lang="fr-CH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/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Pattes = pinces </a:t>
            </a: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pièces buccales spécialisée </a:t>
            </a:r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corps aplati / absence d’ailes / </a:t>
            </a:r>
          </a:p>
          <a:p>
            <a:pPr lvl="2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Endoparasites </a:t>
            </a: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(intérieur du tube digestif ou des tissus)</a:t>
            </a:r>
          </a:p>
          <a:p>
            <a:pPr lvl="2" algn="just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 solitaire</a:t>
            </a:r>
          </a:p>
          <a:p>
            <a:pPr lvl="3" algn="just"/>
            <a:endParaRPr lang="fr-CH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de </a:t>
            </a:r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digestif</a:t>
            </a: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90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Parasitisme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12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5069160"/>
          </a:xfrm>
        </p:spPr>
        <p:txBody>
          <a:bodyPr>
            <a:normAutofit/>
          </a:bodyPr>
          <a:lstStyle/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Parasitoïde ?</a:t>
            </a:r>
          </a:p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transitoire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parasitisme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les </a:t>
            </a:r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œufs</a:t>
            </a: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les </a:t>
            </a:r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larves</a:t>
            </a:r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hôte (meurt)</a:t>
            </a: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s://upload.wikimedia.org/wikipedia/commons/thumb/b/b1/Ichneumon_suspiciosus01.jpg/290px-Ichneumon_suspiciosus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4071"/>
            <a:ext cx="2103214" cy="14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19672" y="4376717"/>
            <a:ext cx="1944216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Ichneumons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3275856" y="5013176"/>
            <a:ext cx="2520280" cy="93610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8" name="Picture 4" descr="https://upload.wikimedia.org/wikipedia/commons/thumb/f/f3/Chenille_de_Grand_porte_queue_(macaon).jpg/260px-Chenille_de_Grand_porte_queue_(macaon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41886"/>
            <a:ext cx="2476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23928" y="5229200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Œufs</a:t>
            </a:r>
            <a:r>
              <a:rPr lang="fr-CH" b="1" dirty="0"/>
              <a:t> </a:t>
            </a:r>
          </a:p>
        </p:txBody>
      </p:sp>
      <p:sp>
        <p:nvSpPr>
          <p:cNvPr id="12" name="Flèche courbée vers le bas 11"/>
          <p:cNvSpPr/>
          <p:nvPr/>
        </p:nvSpPr>
        <p:spPr>
          <a:xfrm>
            <a:off x="6300192" y="4005064"/>
            <a:ext cx="1080120" cy="1152128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48264" y="4149080"/>
            <a:ext cx="1324372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éclosion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88224" y="5888885"/>
            <a:ext cx="1584176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Digestion</a:t>
            </a:r>
          </a:p>
        </p:txBody>
      </p:sp>
    </p:spTree>
    <p:extLst>
      <p:ext uri="{BB962C8B-B14F-4D97-AF65-F5344CB8AC3E}">
        <p14:creationId xmlns:p14="http://schemas.microsoft.com/office/powerpoint/2010/main" val="40022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Parasitisme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13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5069160"/>
          </a:xfrm>
        </p:spPr>
        <p:txBody>
          <a:bodyPr>
            <a:normAutofit/>
          </a:bodyPr>
          <a:lstStyle/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Exemple: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échinocoque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(vers)</a:t>
            </a:r>
          </a:p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4894424" cy="412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 rot="1070924">
            <a:off x="6588224" y="2060848"/>
            <a:ext cx="2341494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Alternance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générations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d’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hôtes</a:t>
            </a:r>
          </a:p>
        </p:txBody>
      </p:sp>
      <p:sp>
        <p:nvSpPr>
          <p:cNvPr id="15" name="Ellipse 14"/>
          <p:cNvSpPr/>
          <p:nvPr/>
        </p:nvSpPr>
        <p:spPr>
          <a:xfrm>
            <a:off x="4211960" y="3933056"/>
            <a:ext cx="720080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14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Parasitisme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13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5069160"/>
          </a:xfrm>
        </p:spPr>
        <p:txBody>
          <a:bodyPr>
            <a:normAutofit/>
          </a:bodyPr>
          <a:lstStyle/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Très répandu dans le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règne Animal</a:t>
            </a: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chez le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végétaux</a:t>
            </a: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</a:t>
            </a:r>
          </a:p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3074" name="Picture 2" descr="304-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0" y="4077072"/>
            <a:ext cx="35281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304-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7050"/>
            <a:ext cx="3512962" cy="237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515578" y="6309320"/>
            <a:ext cx="1936380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cuscute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953505" y="6309320"/>
            <a:ext cx="1218895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gui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652120" y="4293096"/>
            <a:ext cx="274181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hémiparasite</a:t>
            </a:r>
          </a:p>
        </p:txBody>
      </p:sp>
    </p:spTree>
    <p:extLst>
      <p:ext uri="{BB962C8B-B14F-4D97-AF65-F5344CB8AC3E}">
        <p14:creationId xmlns:p14="http://schemas.microsoft.com/office/powerpoint/2010/main" val="14199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biotiques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28106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= Interactions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entre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individus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même espèce ou d’espèces différentes.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Concurrence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Relation proie – prédateur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Parasitisme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Symbiose mutualiste</a:t>
            </a: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330865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biotiques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28106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= Interactions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entre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individus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même espèce ou d’espèces différentes.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Concurrence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Relation proie – prédateur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Parasitisme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Symbiose mutualiste</a:t>
            </a: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10 - 11</a:t>
            </a:r>
          </a:p>
        </p:txBody>
      </p:sp>
    </p:spTree>
    <p:extLst>
      <p:ext uri="{BB962C8B-B14F-4D97-AF65-F5344CB8AC3E}">
        <p14:creationId xmlns:p14="http://schemas.microsoft.com/office/powerpoint/2010/main" val="2521952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Symbiose mutualiste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14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5069160"/>
          </a:xfrm>
        </p:spPr>
        <p:txBody>
          <a:bodyPr>
            <a:normAutofit/>
          </a:bodyPr>
          <a:lstStyle/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2852936"/>
            <a:ext cx="7477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2852936"/>
            <a:ext cx="2514426" cy="165618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52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Symbiose mutualiste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14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5069160"/>
          </a:xfrm>
        </p:spPr>
        <p:txBody>
          <a:bodyPr>
            <a:normAutofit/>
          </a:bodyPr>
          <a:lstStyle/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symbiose de nettoyage</a:t>
            </a: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029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Symbiose mutualiste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obligatoire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14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5069160"/>
          </a:xfrm>
        </p:spPr>
        <p:txBody>
          <a:bodyPr>
            <a:normAutofit/>
          </a:bodyPr>
          <a:lstStyle/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lichen</a:t>
            </a: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?</a:t>
            </a:r>
          </a:p>
          <a:p>
            <a:pPr lvl="1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Champignon 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algue</a:t>
            </a: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95" y="4164500"/>
            <a:ext cx="5383018" cy="248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courbée vers le haut 2"/>
          <p:cNvSpPr/>
          <p:nvPr/>
        </p:nvSpPr>
        <p:spPr>
          <a:xfrm>
            <a:off x="1763688" y="3717032"/>
            <a:ext cx="2520280" cy="936104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4653136"/>
            <a:ext cx="6408712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+ nutriments (H</a:t>
            </a:r>
            <a:r>
              <a:rPr lang="fr-CH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minéraux)</a:t>
            </a:r>
          </a:p>
        </p:txBody>
      </p:sp>
      <p:sp>
        <p:nvSpPr>
          <p:cNvPr id="10" name="Flèche courbée vers le haut 9"/>
          <p:cNvSpPr/>
          <p:nvPr/>
        </p:nvSpPr>
        <p:spPr>
          <a:xfrm rot="10800000">
            <a:off x="2195736" y="2636912"/>
            <a:ext cx="2422622" cy="720080"/>
          </a:xfrm>
          <a:prstGeom prst="curved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54515" y="2216477"/>
            <a:ext cx="4461901" cy="4924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Produits (photosynthèse)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4788024" y="3212976"/>
            <a:ext cx="936104" cy="5760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5868144" y="3255367"/>
            <a:ext cx="298956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Milieux défavorables</a:t>
            </a:r>
          </a:p>
        </p:txBody>
      </p:sp>
    </p:spTree>
    <p:extLst>
      <p:ext uri="{BB962C8B-B14F-4D97-AF65-F5344CB8AC3E}">
        <p14:creationId xmlns:p14="http://schemas.microsoft.com/office/powerpoint/2010/main" val="39524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4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Symbiose mutualiste obligatoire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14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79512" y="1600200"/>
            <a:ext cx="8678198" cy="5069160"/>
          </a:xfrm>
        </p:spPr>
        <p:txBody>
          <a:bodyPr>
            <a:normAutofit/>
          </a:bodyPr>
          <a:lstStyle/>
          <a:p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plantes – bactéries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Rhizobium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C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Fabacée </a:t>
            </a:r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C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bactérie</a:t>
            </a: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3" name="Flèche courbée vers le haut 2"/>
          <p:cNvSpPr/>
          <p:nvPr/>
        </p:nvSpPr>
        <p:spPr>
          <a:xfrm>
            <a:off x="1463688" y="3577866"/>
            <a:ext cx="2316224" cy="936104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Flèche courbée vers le haut 9"/>
          <p:cNvSpPr/>
          <p:nvPr/>
        </p:nvSpPr>
        <p:spPr>
          <a:xfrm rot="10800000">
            <a:off x="1410489" y="2492896"/>
            <a:ext cx="2422622" cy="648072"/>
          </a:xfrm>
          <a:prstGeom prst="curved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82412" y="2505633"/>
            <a:ext cx="4461901" cy="4924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 N</a:t>
            </a:r>
            <a:r>
              <a:rPr lang="fr-CH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NH</a:t>
            </a:r>
            <a:r>
              <a:rPr lang="fr-CH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59" y="4045918"/>
            <a:ext cx="3802757" cy="26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043607" y="4581128"/>
            <a:ext cx="432048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Nodosités → multiplication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43608" y="5138028"/>
            <a:ext cx="460851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Produits de la photosynthèse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4355976" y="3212976"/>
            <a:ext cx="936104" cy="5760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ZoneTexte 19"/>
          <p:cNvSpPr txBox="1"/>
          <p:nvPr/>
        </p:nvSpPr>
        <p:spPr>
          <a:xfrm>
            <a:off x="5436096" y="3255367"/>
            <a:ext cx="235061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Sols pauvre en N</a:t>
            </a:r>
          </a:p>
        </p:txBody>
      </p:sp>
    </p:spTree>
    <p:extLst>
      <p:ext uri="{BB962C8B-B14F-4D97-AF65-F5344CB8AC3E}">
        <p14:creationId xmlns:p14="http://schemas.microsoft.com/office/powerpoint/2010/main" val="15550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Niche écologique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36147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14-15</a:t>
            </a:r>
          </a:p>
        </p:txBody>
      </p:sp>
      <p:sp>
        <p:nvSpPr>
          <p:cNvPr id="2050" name="AutoShape 2" descr="data:image/jpeg;base64,/9j/4AAQSkZJRgABAQAAAQABAAD/2wCEAAkGBxMSEhMUEhQVFBUXFxwXFxYYGRcbGBgdHhcYGBwcGR8YHCogGBolHRoUIjEhJSkrLi4uFx8zODMtNygtLisBCgoKDg0OGhAQGywdHxwsLCwsLCwsLCwsLCwsLCwsLCwsLCwsLCwsLCwsLCwsLCwsLCwrLCwsLDc4LCsrLCwyLP/AABEIAMgAyAMBIgACEQEDEQH/xAAcAAABBQEBAQAAAAAAAAAAAAAAAgMEBQYHAQj/xABNEAABAgMEBQUNBQUGBgMAAAABAhEAAyEEMUFRBQYSYXETIoGRoRYjMjRCVHSTsbPR0vAHFFJywSRigrLhFTOUosLxQ1Njc4SSJUSD/8QAGQEAAwEBAQAAAAAAAAAAAAAAAAECAwQF/8QAIxEBAQACAgEFAQADAAAAAAAAAAECEQMhMQQSE0FRMiJSYf/aAAwDAQACEQMRAD8A6Rq1q/ZFWSyk2WzkmRKJJlSySTLSS/NrnFl3OWPzSzepl/LHuq3iVk9Hle6TFnDCr7nLH5pZvUy/lg7nLH5pZvUy/li0ggCr7nLH5pZvUy/lg7nLH5pZvUy/li0gMAVXc7Y/NbN6mX8sU+k06Pkkp+5yVkUZMmTfkSQwPGNXHP7VZ2XNCgX2yWvfaLuBeS1Iz5MrJ0vCSpX9p6J81l8PuyHD0YgpzhsaZ0ReLLLIz+6o+WMbpG0oExSUrSogkbQYtcXLDNK8fJiErSJrgBgcBXA3RyfNyba/Hi6EnSmiT/8AVlf4ZD/yx6NJ6J81l/4ZHyxztOmJaalSGGO0mrM98Rv7YQ/hpcFqF64gMKnhD+Xlo+PF0xWldE1/ZZVz+LI+WEK0xokX2WWP/Gl/LHMVaaRnRvwq7GjyZpxP727mLr2N0QTk5i9mH66d/bWiPNZX+Hl/CEnTmiPNJX+HlfCOVr069ecc+awHCuQ4Q0vTb4LbPm9LuqK9/N+D24frq50/ojzSX/h5UNq1k0OL7JLH/jyvhHI5ul1bJ5kytC+yOONXGG4xFOlFGgQbg7qABzJABIvZnLNDmXMPbxvofQ1k0dapYmSbNZylyC8mWCCLwebfE/udsfmtm9TL+WMl9i82UbEvYWFTOVKpyMUKNAkjLZSK41joIMdONuu2N1vpWdzlj80s3qZfywdzlj80s3qZfyxaQRRKvucsfmlm9TL+WDucsfmlm9TL+WLSCAM1rLq/ZE2O1EWWzgiRNIIlSwQRLUQRzaGCLLWnxK1+jzfdqghAareJWT0eV7pMWcVmq3iVk9Hle6TFnDAggggAgMEJmLapoBfADFttSZSCtZZIv+AzMco1p03MXMISooWp9opUobCW5qAUl9o3kxba0axmYo7NwLSk3vRzNVuqABGYsdncuVNUbS6XqJCQNq9ajcI4+Xk3enRx4JFp0RKt9mloUAidLSJaFqudKQ8tZbwVAX4PmIwa7KAVJmoZaCywsc5CqAhQuNGc7wcXjpEuZstsswpshVL3bEprjnWG9ZNBfe08tI8YSlikXzUiuzQjvgDgYFzgYji5e9Hnh+MEiXgzNe14ybfg7YdS1IxOVWBualxLBmbK6rw2JZU+ypgBSjqqSGbySC73s1RDyUm9xUOUgYl2xqKHiWjr2yITLqwDEAm5mdmp5N2NDWG1Sxe2yKC4cMbmzrfErZBN5AFHqHGJ/doe03x4pFMs6sOvycvbeIeyQ0yWrR6G4X1Odax6QGuYG/Hc3aOuJK3veoBq7M14uph9GElNaYHf0cb7oQRWBuo5oeNenjEWfKxarVD/AFviwKN9atvuy9mEJMvofAhy36f7QA3oLTM6wz0z5BAUAyknwZicUKa8ZHA9L/RmrGsMq3SEzpRvopJ8JCsUq378RWPmudKIBKSBnT4V6Ys9WNYJtgn8tJ5z0mSrhMTgHwIqQrCu+HKmvpl49Bit0DpiVbJKJ8lW0hY4EHFKhgoG8RZRUIQQQQwrNafErX6PN92qCDWnxK1+jzfdqghAareJWT0eV7pMWcVmq3iVk9Hle6TFnDAgeCBoASYxOuOsAcykHmpLL/fV+AbhjFnrdp/kE8mhQExQcn/lp/FxNW4Ry6WrlSAkFhzUgVNfao1c4RzcvJ9Rrx4fdSEBUxTk1N+ISPgO2JzjZ2Go9Q9XzLip+hDkqyBKW2nJqSLieq4dsO/dkkNtK7COr+sceU26YibRFx6Fc1umJFntagRQEOH54o1xDVcdt2MOos8sUBUTuYD4Q4LCk/j6k/CM9U/dFXrboPlAbZIAKmeckB9oM/KJY34KGIYhikg4xKwoAu7sScDzWe/GtQGxEdU0ckyyWUSL2IAKTiQBgceuMjrxoAWd7TJBElRO2lN0pRUDtB/ILk0uJAuUI7uLk3NVzZY99KDEVZuOYbecTs72wjwobAUALjcMOGOb7oSgECjAkX+TU4ZEVL31hSFA7Jrg7Pkwal4qX643QSuV5NakM95YNjhUG+PAirni914f4/0hzZoRf7BeKYt4VXa+PcXa5WLN+IflF5+EAReGI4OTeMqV7YStPUXw4P8ApDqkAVJfDaN75H6MeFJAo+HEDdngYAjKG+uOTmIsxAF1B9PTKLAigyY5t0cIZUnh0fXZAE/VDWqbo+cZiAVylty0p/DA8pOS0h2ONxzj6G0VpGXaJSJ0pQWhYdKvjkRc3GPl+bLbeOFx+uuNJqLrevR0xiFLs61PMli9JP8AxJYzo5TiN4q5U19ECCI1gtiJstMyUoLlqAUlQqCDc0SRFkrNafErX6PN92qCDWnxK1+jzfdqghAareJWT0eV7pMWcVmq3iVk9Hle6TFnABFbp3SqbPKUs1Ux2E/iIBPUMYlW61JlIUtZZKQ5Mcb1m04u0TSpykkbID/3aL2H76seFcIy5c/bNfa8MPdUW2W8zlKmKJO2QpalUPNFE0uQHPTwixsEjZDm8i6g2QcL7zjlQZxW6Nkh0rVVINBe7OKvcEluJ4RZG0Br36/rOOO2Or6S2P73bC0Kw7Lz+kQpVpSchuLg9oiQm1JZn67uwxOi2lS0pyDZgt/SJMtgRRnCiokKcUGxs3pYl3B3MYiylZDqIrDqXy6gexoWoEgAEgkktgHDHjhEqRMSeatilQ2Skg7JFb3DYmu8xBG+nF/1hxPQf/X4GFOirEaz6AVYlp2AVSFumWXLpUT/AHa3qCxOyXqAcRWs5QjnXihLuN77wWffUUjquwJyFSZqCpCg1TUgHAgUWkgFJzEcx0xoyZZJvJTNlQUCZUzZHPTzSSWoCl07Quoki8iO7jzmUYWaNFODvshgQbjccno1d12aFpvfPAMcT7bsn3wpar72Y7Je4OSHN7BjWhNMRHsxLkgsDUNdeCOCcXHTgI0IkqL77iBxeo3UdojKVcRfl007XoL4kBL85nqwOV2Pta+hjx+LXi8Zmn11QBH2WNzXfFkthdWPNnLKnW/SRDjUY3UrtNS/G8HPMGG1Au3F6VqMw1N98BI60g0+t3TESYnZNLutjxweLEuRQb27GEMzUE33Do+gf0gDR/Z7rurR6+TmuqyLJJxMlRNVpzST4Q6c473JnBSQpJCkkOCC4INxGYj5Umc0/EM/ReMY3X2aa8fclCzWlX7Mo8xav+Co4HOWX/hO6HKTsWtB/YrX6PN92qCE6zKexWsio+7zfdqj2KJ7qv4lZPR5Xu0xZKVFbqx4lZPR5XukxkPtE1p2QqzyzQDvyxgDcgfvHHqicspjN1WOO7pUa661feFbMs96SpkH/mKu2z+6GLZ3xmbNZip9r+KtS+DgOFHE4AcIYsqVLKlKolJSDjj/AHaWwapOTYkNe2uUEuEhKQFEBKQwG4DhHByZWeXXhjJ0iKnKL8SwvAFAEi5khqcYekzM1dYI/WIrnPHKF8ocx1xzd7aaWgnlRooNuJJ9teqEzaB1bRb8obiSLogyxXwXiRLnbNQCnhtA9kFpaSORu5oD0BIBSTexKWYkXR5Lmh2oDc1f5hfxKYZMwKL0B2dhwA+ztbTZX43wuWpIZmHAJ/V4m3XgROG0MVjczjrC69ULTaSPKLj8wHagsYhpWbxtcXHyQ8ma2MwfxA/6D7IrY0myZyleCra/KUFuoOIm2qyS7dJVImulYqFBOyUqwWAQekXX5xQqSgttFYbekHr5NzFhIt6UhICidm4mYlzxcCLwzuNTljuMJbrLMkzFSZiEpWKMPBUA2yoZpLFsrjdCHIzYF63lsTfuD+0R0XTGjU6SknZKUTUBgsKfZJvlrZuYpksoXFO6OczJapZ2JgUhSeYQS1Qaip7aAgghxHoYZ+6bctmqUqVeCG3tjk+J6t9WhsAFiSA5e8njuOFccqQsEihyBuIuBNCRTIvXAQEk4kC8VcigbHLZi0mCWFwGY3i/aBubMQiZk7vvPY9wqbxfjDq1XEGgD3EPVsze99avCZxIxq3OJG9nFa164Zo0wXVONCet6X0hvOid4JfgDhieqsSZoD1Zg9d1540fHspDBTnUlyw/h/o/G+AjC0ve9B4WPExEmJZ3qD/XrvJiXOmUcGlTtOWpeahr61i41b1On25YYbCDXbKTca0fC5icqAwqFjqjrtMl2a0WGftTJZs80SlgFSpfe1AJU3kHBVGgjpKdVJFhsFrEoAqNnm7S2qe9KzJ9sEVjsqY0hrOLHo2yBJHLLs0vYB8kCUl1ncO0xxu26Qq5L1Kg5qSfCWrNR7Hjqsr7P0WuXZZqpykpVZpIUgBy4ligUTzUmlGvEafQmpVis1ZckFX4l849tBGdwuWXbTHKYxyXRyibNJeh2Ek0ILlZe/ElieAjQmWkhVAS9XF42QfjCdbk7Nqnj94n+Uj2wuQhw9GHJnfVKnHCjvHJnP8AKxvL0h8hLcc3ZrWjjrFRDkmxBXgnao/NmA9igW64f2Kgb67uENiQkirPvv8A94n2lt7/AGcLtmYNxQhQ7CCeqHBYGBLkAVUShSAn8yisgDeWj20zZdnQJkwrUHZMtJVtTVMeamvS+DExkNK6QmWkpM7ZVs1QgkmVL/Iny1N5aqnBhFfHjZ2Pdfpdr0rIBZMwzAX50oTZqaFr0oAgs2lLOq6bs1bviVSw+QK6HrEZW0EHw1bT0YsOxmA4x4pRAIB9jdWXtyg+PD8VLf1v/ui8UqORCXBGYKXBHCBKOIzooNGI0NpiZZieSok3y67BO8Ask70sbr2aOj6v6YTakEoUdtLFctZClIdwC95SWooNcQWLRF4p9F77FehsFDoV8YkofAnsPXF1LSFmjZssbQIucKNRjvhldkQzqlMWvTsnDIse3pifjHyIVlnqlqCwaihBAZQe4m9qDNr+KtbNAi2S/vFnHfkhlJIDzAH5ihQbaXOyTnkYnos0q6mYdSpZ6ASoHC6JNlkGQtwFMQxBIIU1Q1bwHZ+EacVuNZ56ycblLd1Ah6vgRsnytqoILuCASQcofWNnMCtXDsGrVrnvfKsbXXrVQlrXKL4zQkGv/VQHooAVTicQ1cOlQYKApQu7ZOAWvLE1INd0d0u2Me7RYNxLG+gBKXFSOaGOKt1Q5ZMGuud8aAXYb2jxIKWYggGlcqDJ8rhfgGhEyaADVASkbRcggB6PXml6PXddVg2pkg0wBDG9henex6ITZNHzJq9iUgrUyaJDsHIG0aCtWwNb4upOhthKZtqWZMtSnSnZ77MIwQi/aOJIdizC+E2q3FSTKlpEmRcJKSCpVGPLLBJJNAUpd2DqakZ5ZHJupGhdFIM4IllE6c/PnHnSZRcc1KX7/MBa9gGwx6d9nKiuyKUpSlkz53OUXKmmKSCWAAcJBpnHP9TEd9FLmAyA2k0DXDcI6D9mZfR8o/iVMV1zFGJ4rvK7+lZzUW2tHiVr9Hm+7VHsGtHiVr9Hm+7VBHSyGq/iVk9Hle6TFmYrNV/E7J6PK90mLQww5Pr8hrVN3pB/y/0hmS6kXAjk00LZqGJAbriX9pUtrUD+KWOxxEHR7KlhwDzCKh7ph+Mefyf3XXh/MCJJesu4ioS/sIhyzlIICgE3Cu2GpXyme7qiNMlpBrKSRQOLw5yAcjF4fRQ0K0tg5bEbw0RCrN6YtvLTStRYB0IBD7KXZWNVKIcnEBIiAZgDsL87/iY9UOctiw21tgfDPVfHgS1w6YuqxnRO2ergP69sE5QAKaK8ElnYULiPF/WUR5kwCkI9EreHNH2yZJmJmSTsrTcbwxvSoYpOIx6ARGWsnHoELkWYu5pxv6sYPB3Tr1htRnSpc1CFJUoJOyahKiDzScQc8mi5KHa5ri1d3SKDLGMZoi1qkqsaQ+xMkLRMHBQKTgHS6hwUaxo02xKqlSzj4H6gqyHZBuTtjcT8yWGOGYala53QiXeAkuA9KsGa4G6POVklqq/9gnDgKQqZs0Kdo3+ESRhdWIvYSxb0yULVMLSwHUb9nDa4VqI5/r3qr92V94kpBkKfbSkJPJFVSa+FLVRsjS401unD+zT/AMhH+ZPxin0RrAmUZtnnh5WyyVkFQSCOchSRVSS52RViSMo6OPPpGUYvRtknWgmXKRtGgWVE7KHFNtdQTRgG2i3BrRM2TZvF2tNoclU9QIky1sxEpKXVNWHIpXNQ8GPLdpAqSJMpHIWdIIEpPNWsZzlDwN8tLk+UrCK2ZW+tAwAYAC4AZD6aDLM8cAtSlLUtS1mYRsqWdkKKfwgAnk0ZJHWawn6+nu4Q5LDdGAuhiasUcir0vL5CM/K7Gk1MW008AXwooUjoH2ZD/wCLsZzlv1kmOeaoUM1RoyXzzNT0YR0n7Opezoywg/8AIR7AY19PO6jk8J+tHiVr9Hm+7VBHmtHidr9Hm+7VBHUxe6r+J2T0eV7tMWkVWq/iVk9Hle7TFoIA5r9qKWnyTnKUOpQ+MUWjD3tJD3KFP4VV6o0f2qI51lO6YP5DGX0MockknDae+nNFS1w34Rwc39118f8AJzlSMSOKQfYoNDktaj5QplLU3YqBKQ77JBvcNUcQaiF2pDp5rBTguQDRw46Q4jKbF0zdqSy5gx2ySca7PW8Q5qgPhEi2rPKzQkNz34OlJbjEYSauanPDqxjS+VRFmbSh+FOcKlWTLrOP6mJokYmpzP6Qo5wDaJKl+EGPNVsufKudhgHeHkJ49HxN0KmKzd2vFW4cP1hpc9zRY4EEGGGpsNtSqbYgHdKVpUBgSHxvoDF7ygvJAfEpKD2CMJoaYTaZDsQVjF/JOcbOWoi6lMHH8sY59UaT0Fw4IVwUFdbiH5Kb943Z7orQsG9jxv7RE6xLqXqGHRUj64REvYsL02r9nnV8n/WmMPpAtMXffhwHDfjG00yr9nmZEAda0xiLeeerjXqEbY+EYoyt1OEIvLAEk3D6/pCggm7rwGV1/C/9JEhGy4F5FczxyGQyeGdRpyFJUtKvJSku9FFQJYbgAK74ZnHnAAVyupvOHTEy2ElSnq5DY0ADA9JN2cV1oXgM3PEm8t4Rv4RSWh1dW0u0Gn92+NOavPDfThHWNTktYLIMpEv+URx3Rx2bHa1f9NWX4F/GO2aBS1mkDKSj+QRr6fzWfL9GdZ/ErX6PN92qCDWjxO1+jzfdqgjqZPdVvErJ6PK90mLOKzVbxKyejyvdJizhhg/tXT3uzKymK7UxjtAjmKFQxwIBqknH8sbn7VEPZpZymjtSRHPNFl0zLjWWWN3hLH9Xjg5/6dXF4TJEvYokLvNxc54XdEPi0JxLcaHtAilmLLkMKHBVxG4j9YkSLWoMyuguO0H9IwlaWIlqSDNmFnPKJU73cwZUzhAQ3++UKmTgqZMct4JoXfmkPXgYSZwzHBvjGpFFAF/Xf1xEnylEuFtwDQv7ykuBslr9k/BxHiljAkdR9kGhtGUJmYV0Aw0uafKQPZ+sS1D95L7w7dBb2wcirereG/R2h6LZGgyk2mQOcCZqAeDsf1jfyrBLV4Bq3kTAetKwk9pvjEaJT+02d6d+Qz/mjosxG0GUlK8ajgHDg+2JzkpXKoqtHKSW2yNykqHxEO2WUUkupKhSqSDcau13SIXyS0kFJMtLHHaQ4NBsmofcRjCpsxRI5TZcXKBNah6GoamOMZ6h3KmNMn9nX/B7xMY61y3Ws3B6ktuuz43CNXpdfeFcUB//ANBGXtE9iyUlSyS2CQaXvuisUm5sxKAHzZKBeo3UG/F+lhBYQpiVpYku9CCcqVupDakMraKtpbMVYBJGAvqQKO5aGZs4kECjhibzwfAYsKC6t8UD0wgAq2tokUL+CHwOJOdw3xXrSTQOcgKkkg3NEhLqCEISSfBSkByaAAAZx0/VnURMqUpU0tPWPCDHkaMyXvOZxjTHG5eEXKRzKbM2LHPS4dcpTDinZAHX2x3GxaTkolSwZiaS0k1w2QHjFTvstKkiWbS8osFDk2UQ4JY7VCWI3O8bOVoNKS+2s1cilSSnaN2OyKcY34cLjvaM8tl6zKexWv0eb7tUEe60eJWv0eb7tUexszGq3iVk9Hle6TFnFZqt4lZPR5XukxZmGGS+01L2FRymIPa36xzPQyqzR+4k3O3fCOmOqfaGh7BO3bJ/zCOQ6MnspTlgZbObhziT7I4vUzt08Pg7OmMpQINTkWvyIp1x419/EfVIVaNrwqlJuUFOk1qxhKV7/aD2xySWNkG3UmOHYpTdfQrFf9oRyjZgjBRI9oh/SVhMwpUkpLJZioBXhPiGxiOqyTUV2VgbnI6w4joxzmk2HtpxeOr4CElP00Nyp19EKONGPWkgmHhMFxSpP5VBQ6lAHtg90Iky4SZW7pavZDyCPxgfmSpPzCHUSCrwSlf5CC/UX7INkNFzDy8mpblZdDV+eM8I2aNhhzUXYCYln/K4jHWQ7M2VtU74mhBB8IZiNCmaRSM+TLR62t0pQS7GmU5QPQC0LUhKW2dqoJO2p7iLqnMxVonn6MSpKy+N2b4jKI2XtJ0wrvJ/Miv8YMZpSQCs4qLVrsj8IGJOPGsaLS390fzy/wCcRmJqq7qhhlj1xWJaMzlE0qQK43m/pur1NDKUFRYVJIAAqSTgwxO6HzaHBBdTszYk0DZ4MBnHTdSNUvu/f54BnEc1OEoZDNRxOF0bYY3JOWWnmouqBs55ae3KkMlNO9hq1xWccg3GNsBABBHbjjJ0wt28MeiCCKJWa0+JWv0eb7tUEGtPiVr9Hm+7VBCA1W8Ssno8r3SYs4rNVvErJ6PK90mLOGFHruHsNofBD9ReOD7d/wBZx9G2yzJmoVLWHSoFKhmDGItP2XWZSgUzZyEuNpDhQIyCjzk8Y5+bjuVljbjzmM7SPsrImaPSlQCtmZMSQQD5b48YvbXqtZZnhSUg5p5vsibovRkqzy0y5KEoQLgPaczviZGkwmtWM7ld7jG2r7PZJ8CYtHEBQ/SKa06hWlD8muWvrQeuOlwNEZenwv0qcuU+3HLfoW1IpNs8xQz2UzB0NXtEUypEp2UCg5HaQ3Qp472EwxabFLmBpiEr/MAfaIyvpv8AWrnN+uFq0SPJVxKk39Mst2RFm6KWfJSoZgj/AFNHY7VqRYl1ErkznLUpHsMU9q+z8u8m0EbpqArtSQfbGd4OSf8AVzlwrm1klTUTJQPKJBmIFdrZqsA5ho0aUioBbc8WU/VW2SyWQmZvlrY9KVAHtitnWaZKGzMkzEJGBCgBwopIEZZY5fcVuXxS0pOH9IXILE8Bg2MRpa0nwVDqBbpQX7IkoVUDmuBhfeDWjxEMjSszvX8cvsUYzcxX1e5Jo2ZJLAZxeaUV3v8AiR7SY0+oOquwBaZ7KUplSUNRCT5RzWeykbceFy6Z5ZaO6janGSRaLQO+tzJeEt7yc5hzwFM43SRHiRATHfjhMZqOe3b2CCCLIQQQQBWa0+JWv0eb7tUEGtPiVr9Hm+7VBCA1W8Ssno8r3SYs4rNVvErJ6PK90mLOGBBBBCAggghgR4Y9ggAggggAggggAjwiPY8eEEC16Es83+8koVv2QD1isY7WvQ8qy8kZIUNskEFTgMAQzmkdAeMV9osznWcP+M9if6xhzYyYWr47dsNpWZ3o3+EMNyo6/oENZpH/AGkfyiOLaZV3o/mHsVHbdFBpMr/to/lEZ+m+18qYIIBBHYxEEEEAEEEEAVmtPiVr9Hm+7VBBrT4la/R5vu1QQgrdWtYLImx2UG1WcESJQIM2WCCJaXBBVQxZd0dj86s3rpfzQQQwO6Ox+dWb10v5oO6Ox+dWb10v5oIIAO6Ox+dWb10v5oO6Ox+dWb10v5oIIAO6Ox+dWb10v5oO6Ox+dWb10v5oIIAO6Ox+dWb10v5oO6Ox+dWb10v5oIIAO6Ox+dWb10v5oO6Ox+dWb10v5oIIAO6Ox+dWb10v5oO6Ox+dWb10v5oIIAO6Ox+dWb10v5op9Nr0daiDMtckFIZJTPlBuh2PTHsETcZlNUS68KCXoDR/KJK7fImS0q2uTMyUNogEAKIXVNThWNnL1hsYp96s3rZXzfTQQQsMJhOjuVvkvujsfnVm9dL+aDujsfnVm9dL+aCCLId0dj86s3rpfzQd0dj86s3rpfzQQQAd0dj86s3rpfzQd0dj86s3rpfzQQQBW6y6wWRVjtQTarOSZE0ACbLJJMtTAc6pgggh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052" name="AutoShape 4" descr="data:image/jpeg;base64,/9j/4AAQSkZJRgABAQAAAQABAAD/2wCEAAkGBxQSEhUUExQUExUWFBQYFBcYGBUZGBUXFRQXGBQXFhoZHCggGBolHBcUIjEhJSkrLi4uFx8zODMsNygtLisBCgoKDg0OFxAQFCwcHBwsLCwsLCwsLCwsLCwsLCwsLCwsLCwsLCwsLDcsLCwsNyssLCwsKzcsLCsrLCwrKyssK//AABEIAOEA4QMBIgACEQEDEQH/xAAcAAEAAQUBAQAAAAAAAAAAAAAABQECAwQGBwj/xABHEAABAwEEBggDBQcBBgcAAAABAAIRAwQSITEFBkFRYXETIjKBkaGx8ELB0RRScrLhIyQzYnOz8YIVNFOSosIHQ2O0w9Li/8QAFwEBAQEBAAAAAAAAAAAAAAAAAAECA//EAB4RAQEBAQEBAQEAAwAAAAAAAAABEQIxIRJBUWGB/9oADAMBAAIRAxEAPwD3FERAREQEREBERAREQEREBEVrnRwU0XItKrpOk3Oo3kMT4BadXWGkMrzvAepTYJlFzlbWJ3wtA5kladXS1Z3xEcoCn6g6x7wBJIA44LXp6RpOdcD2l33ZErkKry7tEu54+q0LcxjmjrdGWwWHslp+Smj0gKqi9Wbaa9mpVHEOLgesMnQ4tDhwMTPFSi2CIiAiIgIiICIiAiIgIiICIiAiIUFr3gYkgDitG0aYoM7VVvIGT5KD03bi6rc610XsRkC2M+JkxyKjbUQ4XHBxDjAMEwYJBn4cjj9Vm1NdBW1ppDshz+4AeZUfX1td8DGjnLvSFxpqXS4E9lxaTlMHPFDpJoOLhx38IWP1VdNV09Xd8ZHABo88/Naj7U93ac53MyoU6WHwsceJwCxnSFV2V1vLEpq4n4WJ9rY3NzR3j5KCc17u09x4T9Fko2fePqs/pcSo0swdlrn90DzWM6Tquya1vOSVrtjfPAY+izsYTk2OZjyEqbTJFjzUf2qj+TYaPILF9iYe0ARHxY+ZW42zuOZ/5RH1KyULKBiQJnMmT5yVcpbE5qnpxouWZ7hIEUXRAcGjsExBeBJ3kAnYSutC85q0g9pDmyJBEE4QZa4GJBBAOGRC6vQGlS4CnUcC8ZHDrgbcPiG2Oa6cs6nEVAVVbBERAREQEREBERAREQEREBWVagaCTgAJJ3DaqveACThG1cbrBpvpJDTFNskkmL0fEeG5SjDpC3Ui6o+8GMkmXYCN/ASo86XoAEitTeRk1pDnu4Na3Fx4ALjtNaTNY3WyKYMgfeOxx+QXS6lapkkVaoj7o3cTxXL9fcJyjLRot5ArVGlpqEuLfuXjLQ7jETxwxzSnZmtyC9Bt1guiDiw5cOBXF6S0eab4JJaTgZgcjCzZ9a8jWdDcyBzV1IA5AnjkPr5LMKbWAkMJ4CJdwEkDxK2abYjZwwT8n6YadFx3DlifP6LJRs8nGTz9ws7RCq+qBg43eC0lrKyiBuCyBoHFawr/AHWk8TgPr5Kt1xzd3D3KqazlxGZACp0m4E8TgPr5KtGjjl37fqtiGjMq1GEMcdvgqOsQJB7LgZa8dprthBWZ1oAyHeVrvtRPZBdyy8cvCUXHX6C0r0ouvgVWjGMnj7zfmNhUwvOmMqCHNf0ZBBaQAcQZgzmDkRhguy0LpQVm4i7Ub22/Np2tO9alEmiItAiIgIiICIiAiIgKjnRmhK5LWHTV+WMPU2n73/5+ilow6y6X6UGm0xTHadlej/t9V5xpbSLqnUaT0Y24gvM4Ejdu8Vm01pU1ZZTMMBxJnrHylu7x4KX1P1afVcKlQNujEDHxOK5W78iyf2sWqWpnSFtSp0jQDLQH1G95ukL0+z2UMaGtL4A+84+pWahTDQGgDBW07fTL+jD6ZeJlocLwjA4cCtTmFqrrPIIJdB2YfRQGl9HAi44SPhK6i9w9FhtTGvF0zwwOHFW8pK8zrDojdcOWBM+CtbVJODe9x9AF0eldH3pa4Q4ZHlkeXvYoOlSAMOzBxXNcWXHnNx5NwH181kpUAMgPDErZBAG5Y6tpAzIG6flvV1FjXwYOR2rZDwMs1H4uMhp5nAeCy3B8Tp4DAKa02H20ZSSdzcfNY5c7+UeJ/TzVWEbBCysaT79VdTFrbOJxlx44rZY3cIVCWt7RHAbTyGaxPtpyY2Bvd9EMbgEYkwOOHmsX+0ejN6kA5zZgk3WngTEwcNnita452OLjtJOXJXiznCTty2EJNK7XQmlW2imHCWuGD2HNjoxB+RyIUiuBs1c0Xio0wciNjhtad/Dcux0TpJlopipTMg4EEEOaRgWuBxBB3rrKjdREVBERAREQFQoVyusOnJJpUzhEOcNuMFo8RJWbcDWDTV6adM9XJx+9vA4eq8303pY1DcZNz4iI63DMdXlnnlgr9OaUvhzGEBgBvunB3AHK7vO3lnu6pat9OQ4xcERjmuVutYyao6udM4Pe14aDIBGfFeoWaztY0ACByVlisfRtDRHctkujMx3/AFW+efyzapA3hcDpax1HWh9ylU/iEthrs8r4cOzOJnjmvQg7vSQf8LaWOKqPt1Nku6WIz6jiOZEkc1r6oVXOtjy57v4EgEkipNTrE4/CA2I/4m5d7AWsyw0hU6RrGteQReAAJBMnzA8FCTGO32O+P5h2T8lyWkrITJA67cxvjYu67yozS1hvC83Fw2feH1Weudajz8Bzu067wH1zSkWjsiTvK3dLWCf2jR+Ie9/6LToicTl78FyamLy4nas1Kn4LAbY0dgF+6MvH6SrA57+0YG5vzKuJrbqWmmzidwxP0HesbrU9+XUH/V+ncFWlSDf0V4dwVRSz0P8AJ2rea0c1pl8YuIA3n5b0FUuwYIH3jmeQV+H1uVKwbnEcfksLqpd2RHEj0GXvJUpWfGTJO8rIKoyGKl6/wSf5Wiz4ySSd5xPvktjR9pdRqdIzbAe2cHgZcnAZHxzWB7oxJ98AsTqrndkQN+3u3e8klqvQ7JaW1Ghzcj4jgdxWdefaItDrNULmSWPM1WTMmAL7ZyfgMNq7uzWhtRoewy0jA+8l15ussyKiqtAqFCVy+sun7s0qRxye4bP5Rx37lLQ1j05nSpHg9w/KPmV5vpvS0zSpnA9ojbsujhvO3Ec79JaQLyadM9USKj/+1p2nee7nL6n6AD333UyGNEtcQes6RGJzwnBc8tNY9Eark0ukqDtFoDTuLmjHfmu6sthpU2BrWNHcPosulKcUw1pLOswAgCR+0ZiJBE8wth4PDvH0WpzOS/WnUc1gnsgbnOHcIK5/TFu6pfUcQ1nW6ziQ0A455mNm/JZNMW6655fg2mDiAYaGiXEjEyvJ9aNYXWolrZbSaeq3a7+Z3HhsWLdvxXoVDTtnd/Dr0nHDKowHzIUzZ7c6AW1HkcHEj1XggaI2KrMDLcDvGB8Qg+hGaUqj4z3hpWUaYqbbp7j8ivn+npe0McLtesOHSPjLdMKQo62W1uVocRuc2k71bPmmp/x7kdOkAksyGwnykKQ0fpNtUubJZUb2mEgkAmA4R2mnfzXh9j19rNezpwx9K8L91pDoBzEGDHaiMbvFek0bTIZWoODiBLHA9Wox2Ja47jhjsPeFdE7pewZvbBHxD1Mbt64rTFgum80Et3ScN8DJehaPt7azA9vIgxLSM2u4+9qh9K2G6SY6jvI593DwVvP9ixxdnnE4Rx9FtUXmBMAwJDcpjGCcTjKutlDoiZ7JyOwe9y02VXGYECczn4e+SzuDfMNzIA45+G1YTaXOMMb/AKjn3DZ3+CspWaTLpPP6rdayBgs2ri2jZPidid5W00jYsTT3+9quDpyx9BzKk+quLieXkFQH7vifkNvoqGicMQY/5ceCqHQrsh9vrI2htJMrI0haxqF2z381PaM0C58OqSwbviP/ANR58lZLU3PEfZrM6obrQSdw2czkPXNdXofR/QtImSTJjIHgPntW1ZrM2m261oaOHvHmsy6znEt1RFVFUQ2s9oqspfsmkkmC5oJLRwA9Vw9m0DaLS8Uw19Glj0tYiDG1lKcS4/eyHFeoqilghdE6rWWzgBlIEj4ndY+eR5QpG1twC2lr2vYtCP0p2W4E9ZuAzP7RmUracz8XhK17Zkz8TfzsW3VYSQQSIzG/ms/0cDrgOpav6db8jl4vGfvcvaNcndS1f06/kxy8YO1cmqsu71W8qXVcAqyxEYjv9FlhY3DEc/kri7xQY6y6zUHWJ1Ko2zuBdSqO6gGdOoTsn4HbRsz3rkKp9VJarH98s/8AVZ6p/Fj2ix299KvSuBsVqgpvDjgQGvcHYZOF0gb5jiOxcLzSHNBBGIBXC4C0WSYjpznEfwa29dywCFeLp1McvpOwFhuOxBm67eOPvioB7LhLT3L0O3UGvbdPcdoOOIXI6QsJkhwAc3EHeN49+inUz6vNaDX/AOFfP+Bmee4e8VYXnLs79pO/l7xCoHxsWVrNG/wGXedvksl+B8lgpunLzV9RzaYLnkADMlMSfGVridioWF0huLvJv4vpmub0hp+o6oynSaW03X5qmZJa0kBo+E7ZOwLu6FENaBEADIYemSs5L00tVabqlQPfHVqQAMhdJxC70LidS29VsZdI6O4ldsF15ZqqIi0CIiAiIgLVt2Q97ltLVt2xBoW9gcGAiQXNkHLtsUi5oUXpN8NZBDeszE4gddmyQtttpna0++9Z/o4TXLs2r8Ff8rl40NvvcvYtcXS21f0635T+q8cJz97FzaVlWyrQqhGdWfE3v9FeGq09pv8Aq9FeXIMFdSuqrf3uz/1Weqia6ltU/wDe7P8A1Weqfwj1lvWtFkEA/t3GDlhRqkLsaVjaCT0bATtAEnDfguJa5wtFkuxPTHMEiOhrXsjMxlxhduy0OGbWnkfqE4a6ZKrw2Nm2OHsqI1srtZQbVibomRmQXNB/NPMKXi9BIg47jt4KE18/3VwH3R/cprp14xPXP1w14DmnPEbjx/RVoMvDH39VD6LqkSMXNJwG7fHNS1koy7rSGfdGbjxjGFwdMYLfpVtEtY0Fz3X7u7qCXSfood1+q6ahvGcB8LeQ2Le1kZ+9WUYACnaIbu6re5YKcgkHAThAx79+1aieIx9NotlP9oS4U6ksxutF0w4bAScIzMePp7HSDB4TxjZvj3uXm1Yu+1UpYGsDKl12BJJb1mncMjGS9He8mQIw7vHcFqM+sOpB6rMZ6zsd+BXaritRR1Wfid+Urtlvnxb6IiLSCIiAiIgLT0jkO9bi0tJZDvSiO0lUuhmZh7MACSeu3IDNX1rRT+MgT95seohYdIz1N99v5mlZTKwOI1scCy0xEdHWyyiHRELx92Z97AvW9a3dW1f06voV5G44u5j0C5xbSUlUJVCFpFPiHf6K4ysIf1hyKVKqYLa71J6ouP2yzj/1WKIDbyntVLNFqoHdUafCUqT16eHgWmyyQ0dM7EkASaFUNGO0kgDmu3pskbDyXEWY/vVl/qP/APb1V2kDhhwU4vxvqfW2xvVE7z6qG1yp3qBHD/5KSmaHZCjdZ8aXeP7lNbt+JPXL2CwYKWpUg3JKbYGOSo2q4zIujZvdzjIcM+WSxmNRzWsZH2yziZIpVic8JgDHLfywWBoJ4nyE7OHLNXawu/fKPChV83BYKlYRndaMz35e8eakS+oyoR9sbDy54pPD2Y3WTi0jcTjIG4Tx9GruDAYGZJjMuPdiSuAoUHOrNqhrWsaxzQSTffeLTJgQAIMDeV6DVa1oc5xGDXS4xAEGeTfZlWC3UI9Wn/qP/T+q7hcVqJkw/i/Ku1W+PE69ERFtBERAREQFpaS+HvW6tHSeTeaCI0owEMBxF9s9zwR6BZnNjaR3/VYreJuARN9ueXaE+UrZfSnd3LH9Hn+tRltq/BW9CvJHZu5j0XrGtZgWofy1h4AryKs7F3vYFjlavL1he7GVYXqhC1iK3sZ99yuYySslmsxdlgp+xaHcI6od4jzCDQsthOcFdBoCzRWp7IcMPZW1ZtEgZte38JDvLAqRsNKHth5OI6rmkHuzHmFL4SpexXvtVmxbPSPxImR0NSRAIgxt45HJdzSvHtBh4guHkR81w9hqtbarPeIAvVM9pNGoAu3phpxBHcY8gVOPF6bdHAZKN1k/hjmP7lNSFMQI55mVGawnqDm3+4xavhEbSfhxk+uzcqAzl37laxs8PU/RZ4w2ABYsa3HJ6wNi2Uzif3d/Lt7BkM1qWeyFxDqmOPVYMQPqVu6dovfbqN2mSPs9QA4532yHbG4bzOJU9YbCKQk9Z/DIct3NErHYdGxDqgx2Nzx2TvPBSdbEEnccO7zKxUGEuvOM4QNw3x9dvBausWk6VnoufVddaQWtAJvvcR2WQZ78Izwhbnxlv6jg/s8rtx075wjuj5LtlwuoVoHUB/4fcScIHHA4cF3S1x4tERFpBERAREQFo6UODe9byjtMDBvNKIm31QLhMwHtyBJxcMg3HwW4KzT8QnmJ8DitG2jsfjb6hZn8VmI4PWVpebS1ovOd0zWjDEkkAScAvO7TqrW7RgE5gh2HeBC9jtmr4e4ubUiSSQROZkiREeC1Kmhajdk/hI9DBXOTFv14tW0PWbnTn8JB8pnyV9i0U5xxBbwMj1Xq9o0cfiaR+JvzOC036Iaf0KupjnLDoS6BI+SlqVnDMpHvhC2Doxw7L3D3whWOp1h913vuRQ13j4wfxQfzD5rNRrukS0QTmJ+seS1TVIPXpnmNnfistntNNxABcDORGfCVL4RK6Pd+9WfnU/tPXaNaDsC4bRVKLXRLXEAGphgR/DMjHYu4E/ynxH1V4XpsAwwwMgYAUdrEYY38TfzsUnR7OOHfO3eonWQ9QfiH5mq9ER1mfInPOAMzG3lxWdrZMnZluHLeePFYbG3q85nxwWVrpyy37+Sirwdg/wAe9yugAepVpw9+i2tF6MdUdeJIbOOUDHZvOXAc1cRSyWV1Qw0c9w4u+i841s1G0tWruqPYLQASKfRPYAxk9UNZUIInCe0cMSYEe42eztYIaIHvErLC1IleTam6CtdV9JtpovpMoul98XZjsCndOLjtdkADvhestSFVWTAREVBERAREQFH6XODeZW+VwGvGstazVmtcymylBLXOkh8ESS4EBmeR/wAS3Bt6w21lKkKlS9ca5pdGcAjKCJM8d6roHT1C2B32d5fcAvi64Ft6YkOHArhtYNYmVbK5gptptJJLg6W9YkkwBmSSeZWb/wAJdC2h1fp2dJQswbN/L7SZwYGnNkFxvxujORmXUr0NwG35hWkRtK6J1MHMA81gfo9h2RyK1YqAFYHIz5eqxvsLCMWDnGPjmpj/AGPAhru4j36LC6w1B8IPIrOf6EJU0Uw5Fw759ZWrV0MdjmngQR5yVO1KZGYI5hWd49FDHMV9EVIwbsOUHyMKKtNiLbpeCHNc34SJ357M9uxd5HP1VE/OjitG1ItVHPHpMgXf+XOMDDnkuzp1BsI8VYbKy9euNvCYMCcc8eOCyOjbtO5XniwtblI4BROsh6g5/MKSoYAd6i9ZHdSdmB8068J60qDJAmIGzf8Ai+nBbBd47FpMrXWbJE8hnnz3Zro9B6HkB9QZgENOZ3F27kpPpq3ROijU6z8G+E8Bw4rpKdMNEDADIKhCXVuQXoqIqKoqK0hBeitZkrkBERAREQFa9gOYkK5EELW1UsT333WSzl20mlTxxnHDHvUw1sK5EBERAVIVUQUhYalkY7No8I9FnRBH1NFM2S3vn1WvU0W/Y4HngphFMg52pY3j4D3fosBEfqF1EK19MHMA80EBTd1R3+qh9ZGBzLpEgwCDtBnBS9uqNZUu5XnQ0bDDbxA3YAnuUNrBUhkxOUDficve5Z68MTGrWiW3G1XQScWiMG458T9F0YCidVrS19mp3XNcWthwBBuu2tMHAqXWoKIhRUERVQURVVEAKqIgIiICIiAiIgIiICIiAiIgIiICIiAtfSHSdG7orvSR1b83Z4wthEHkFu1mrWd7m133CHEE1mOaxxn4XkNDm7oOXgtbSmnX16YEAAloBpkuLzJgNicSTGEnZtXsz2SCDiDmCoyhq7ZWVemZZqDKuP7RtKmH4iD1gJWfyIb/AMP9XjZqZfUaG1anwgzcYOy0nIuzJI3xjErrkRakFj0ar0QURVRBaSrIKyogo1VREBERAREQEREBERAREQEREBERAREQEREBUREAKqIgIiICIiAiIgIiICIi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054" name="AutoShape 6" descr="data:image/jpeg;base64,/9j/4AAQSkZJRgABAQAAAQABAAD/2wCEAAkGBxQSEhUUExQUExUWFBQYFBcYGBUZGBUXFRQXGBQXFhoZHCggGBolHBcUIjEhJSkrLi4uFx8zODMsNygtLisBCgoKDg0OFxAQFCwcHBwsLCwsLCwsLCwsLCwsLCwsLCwsLCwsLCwsLDcsLCwsNyssLCwsKzcsLCsrLCwrKyssK//AABEIAOEA4QMBIgACEQEDEQH/xAAcAAEAAQUBAQAAAAAAAAAAAAAABQECAwQGBwj/xABHEAABAwEEBggDBQcBBgcAAAABAAIRAwQSITEFBkFRYXETIjKBkaGx8ELB0RRScrLhIyQzYnOz8YIVNFOSosIHQ2O0w9Li/8QAFwEBAQEBAAAAAAAAAAAAAAAAAAECA//EAB4RAQEBAQEBAQEAAwAAAAAAAAABEQIxIRJBUWGB/9oADAMBAAIRAxEAPwD3FERAREQEREBERAREQEREBEVrnRwU0XItKrpOk3Oo3kMT4BadXWGkMrzvAepTYJlFzlbWJ3wtA5kladXS1Z3xEcoCn6g6x7wBJIA44LXp6RpOdcD2l33ZErkKry7tEu54+q0LcxjmjrdGWwWHslp+Smj0gKqi9Wbaa9mpVHEOLgesMnQ4tDhwMTPFSi2CIiAiIgIiICIiAiIgIiICIiAiIUFr3gYkgDitG0aYoM7VVvIGT5KD03bi6rc610XsRkC2M+JkxyKjbUQ4XHBxDjAMEwYJBn4cjj9Vm1NdBW1ppDshz+4AeZUfX1td8DGjnLvSFxpqXS4E9lxaTlMHPFDpJoOLhx38IWP1VdNV09Xd8ZHABo88/Naj7U93ac53MyoU6WHwsceJwCxnSFV2V1vLEpq4n4WJ9rY3NzR3j5KCc17u09x4T9Fko2fePqs/pcSo0swdlrn90DzWM6Tquya1vOSVrtjfPAY+izsYTk2OZjyEqbTJFjzUf2qj+TYaPILF9iYe0ARHxY+ZW42zuOZ/5RH1KyULKBiQJnMmT5yVcpbE5qnpxouWZ7hIEUXRAcGjsExBeBJ3kAnYSutC85q0g9pDmyJBEE4QZa4GJBBAOGRC6vQGlS4CnUcC8ZHDrgbcPiG2Oa6cs6nEVAVVbBERAREQEREBERAREQEREBWVagaCTgAJJ3DaqveACThG1cbrBpvpJDTFNskkmL0fEeG5SjDpC3Ui6o+8GMkmXYCN/ASo86XoAEitTeRk1pDnu4Na3Fx4ALjtNaTNY3WyKYMgfeOxx+QXS6lapkkVaoj7o3cTxXL9fcJyjLRot5ArVGlpqEuLfuXjLQ7jETxwxzSnZmtyC9Bt1guiDiw5cOBXF6S0eab4JJaTgZgcjCzZ9a8jWdDcyBzV1IA5AnjkPr5LMKbWAkMJ4CJdwEkDxK2abYjZwwT8n6YadFx3DlifP6LJRs8nGTz9ws7RCq+qBg43eC0lrKyiBuCyBoHFawr/AHWk8TgPr5Kt1xzd3D3KqazlxGZACp0m4E8TgPr5KtGjjl37fqtiGjMq1GEMcdvgqOsQJB7LgZa8dprthBWZ1oAyHeVrvtRPZBdyy8cvCUXHX6C0r0ouvgVWjGMnj7zfmNhUwvOmMqCHNf0ZBBaQAcQZgzmDkRhguy0LpQVm4i7Ub22/Np2tO9alEmiItAiIgIiICIiAiIgKjnRmhK5LWHTV+WMPU2n73/5+ilow6y6X6UGm0xTHadlej/t9V5xpbSLqnUaT0Y24gvM4Ejdu8Vm01pU1ZZTMMBxJnrHylu7x4KX1P1afVcKlQNujEDHxOK5W78iyf2sWqWpnSFtSp0jQDLQH1G95ukL0+z2UMaGtL4A+84+pWahTDQGgDBW07fTL+jD6ZeJlocLwjA4cCtTmFqrrPIIJdB2YfRQGl9HAi44SPhK6i9w9FhtTGvF0zwwOHFW8pK8zrDojdcOWBM+CtbVJODe9x9AF0eldH3pa4Q4ZHlkeXvYoOlSAMOzBxXNcWXHnNx5NwH181kpUAMgPDErZBAG5Y6tpAzIG6flvV1FjXwYOR2rZDwMs1H4uMhp5nAeCy3B8Tp4DAKa02H20ZSSdzcfNY5c7+UeJ/TzVWEbBCysaT79VdTFrbOJxlx44rZY3cIVCWt7RHAbTyGaxPtpyY2Bvd9EMbgEYkwOOHmsX+0ejN6kA5zZgk3WngTEwcNnita452OLjtJOXJXiznCTty2EJNK7XQmlW2imHCWuGD2HNjoxB+RyIUiuBs1c0Xio0wciNjhtad/Dcux0TpJlopipTMg4EEEOaRgWuBxBB3rrKjdREVBERAREQFQoVyusOnJJpUzhEOcNuMFo8RJWbcDWDTV6adM9XJx+9vA4eq8303pY1DcZNz4iI63DMdXlnnlgr9OaUvhzGEBgBvunB3AHK7vO3lnu6pat9OQ4xcERjmuVutYyao6udM4Pe14aDIBGfFeoWaztY0ACByVlisfRtDRHctkujMx3/AFW+efyzapA3hcDpax1HWh9ylU/iEthrs8r4cOzOJnjmvQg7vSQf8LaWOKqPt1Nku6WIz6jiOZEkc1r6oVXOtjy57v4EgEkipNTrE4/CA2I/4m5d7AWsyw0hU6RrGteQReAAJBMnzA8FCTGO32O+P5h2T8lyWkrITJA67cxvjYu67yozS1hvC83Fw2feH1Weudajz8Bzu067wH1zSkWjsiTvK3dLWCf2jR+Ie9/6LToicTl78FyamLy4nas1Kn4LAbY0dgF+6MvH6SrA57+0YG5vzKuJrbqWmmzidwxP0HesbrU9+XUH/V+ncFWlSDf0V4dwVRSz0P8AJ2rea0c1pl8YuIA3n5b0FUuwYIH3jmeQV+H1uVKwbnEcfksLqpd2RHEj0GXvJUpWfGTJO8rIKoyGKl6/wSf5Wiz4ySSd5xPvktjR9pdRqdIzbAe2cHgZcnAZHxzWB7oxJ98AsTqrndkQN+3u3e8klqvQ7JaW1Ghzcj4jgdxWdefaItDrNULmSWPM1WTMmAL7ZyfgMNq7uzWhtRoewy0jA+8l15ussyKiqtAqFCVy+sun7s0qRxye4bP5Rx37lLQ1j05nSpHg9w/KPmV5vpvS0zSpnA9ojbsujhvO3Ec79JaQLyadM9USKj/+1p2nee7nL6n6AD333UyGNEtcQes6RGJzwnBc8tNY9Eark0ukqDtFoDTuLmjHfmu6sthpU2BrWNHcPosulKcUw1pLOswAgCR+0ZiJBE8wth4PDvH0WpzOS/WnUc1gnsgbnOHcIK5/TFu6pfUcQ1nW6ziQ0A455mNm/JZNMW6655fg2mDiAYaGiXEjEyvJ9aNYXWolrZbSaeq3a7+Z3HhsWLdvxXoVDTtnd/Dr0nHDKowHzIUzZ7c6AW1HkcHEj1XggaI2KrMDLcDvGB8Qg+hGaUqj4z3hpWUaYqbbp7j8ivn+npe0McLtesOHSPjLdMKQo62W1uVocRuc2k71bPmmp/x7kdOkAksyGwnykKQ0fpNtUubJZUb2mEgkAmA4R2mnfzXh9j19rNezpwx9K8L91pDoBzEGDHaiMbvFek0bTIZWoODiBLHA9Wox2Ja47jhjsPeFdE7pewZvbBHxD1Mbt64rTFgum80Et3ScN8DJehaPt7azA9vIgxLSM2u4+9qh9K2G6SY6jvI593DwVvP9ixxdnnE4Rx9FtUXmBMAwJDcpjGCcTjKutlDoiZ7JyOwe9y02VXGYECczn4e+SzuDfMNzIA45+G1YTaXOMMb/AKjn3DZ3+CspWaTLpPP6rdayBgs2ri2jZPidid5W00jYsTT3+9quDpyx9BzKk+quLieXkFQH7vifkNvoqGicMQY/5ceCqHQrsh9vrI2htJMrI0haxqF2z381PaM0C58OqSwbviP/ANR58lZLU3PEfZrM6obrQSdw2czkPXNdXofR/QtImSTJjIHgPntW1ZrM2m261oaOHvHmsy6znEt1RFVFUQ2s9oqspfsmkkmC5oJLRwA9Vw9m0DaLS8Uw19Glj0tYiDG1lKcS4/eyHFeoqilghdE6rWWzgBlIEj4ndY+eR5QpG1twC2lr2vYtCP0p2W4E9ZuAzP7RmUracz8XhK17Zkz8TfzsW3VYSQQSIzG/ms/0cDrgOpav6db8jl4vGfvcvaNcndS1f06/kxy8YO1cmqsu71W8qXVcAqyxEYjv9FlhY3DEc/kri7xQY6y6zUHWJ1Ko2zuBdSqO6gGdOoTsn4HbRsz3rkKp9VJarH98s/8AVZ6p/Fj2ix299KvSuBsVqgpvDjgQGvcHYZOF0gb5jiOxcLzSHNBBGIBXC4C0WSYjpznEfwa29dywCFeLp1McvpOwFhuOxBm67eOPvioB7LhLT3L0O3UGvbdPcdoOOIXI6QsJkhwAc3EHeN49+inUz6vNaDX/AOFfP+Bmee4e8VYXnLs79pO/l7xCoHxsWVrNG/wGXedvksl+B8lgpunLzV9RzaYLnkADMlMSfGVridioWF0huLvJv4vpmub0hp+o6oynSaW03X5qmZJa0kBo+E7ZOwLu6FENaBEADIYemSs5L00tVabqlQPfHVqQAMhdJxC70LidS29VsZdI6O4ldsF15ZqqIi0CIiAiIgLVt2Q97ltLVt2xBoW9gcGAiQXNkHLtsUi5oUXpN8NZBDeszE4gddmyQtttpna0++9Z/o4TXLs2r8Ff8rl40NvvcvYtcXS21f0635T+q8cJz97FzaVlWyrQqhGdWfE3v9FeGq09pv8Aq9FeXIMFdSuqrf3uz/1Weqia6ltU/wDe7P8A1Weqfwj1lvWtFkEA/t3GDlhRqkLsaVjaCT0bATtAEnDfguJa5wtFkuxPTHMEiOhrXsjMxlxhduy0OGbWnkfqE4a6ZKrw2Nm2OHsqI1srtZQbVibomRmQXNB/NPMKXi9BIg47jt4KE18/3VwH3R/cprp14xPXP1w14DmnPEbjx/RVoMvDH39VD6LqkSMXNJwG7fHNS1koy7rSGfdGbjxjGFwdMYLfpVtEtY0Fz3X7u7qCXSfood1+q6ahvGcB8LeQ2Le1kZ+9WUYACnaIbu6re5YKcgkHAThAx79+1aieIx9NotlP9oS4U6ksxutF0w4bAScIzMePp7HSDB4TxjZvj3uXm1Yu+1UpYGsDKl12BJJb1mncMjGS9He8mQIw7vHcFqM+sOpB6rMZ6zsd+BXaritRR1Wfid+Urtlvnxb6IiLSCIiAiIgLT0jkO9bi0tJZDvSiO0lUuhmZh7MACSeu3IDNX1rRT+MgT95seohYdIz1N99v5mlZTKwOI1scCy0xEdHWyyiHRELx92Z97AvW9a3dW1f06voV5G44u5j0C5xbSUlUJVCFpFPiHf6K4ysIf1hyKVKqYLa71J6ouP2yzj/1WKIDbyntVLNFqoHdUafCUqT16eHgWmyyQ0dM7EkASaFUNGO0kgDmu3pskbDyXEWY/vVl/qP/APb1V2kDhhwU4vxvqfW2xvVE7z6qG1yp3qBHD/5KSmaHZCjdZ8aXeP7lNbt+JPXL2CwYKWpUg3JKbYGOSo2q4zIujZvdzjIcM+WSxmNRzWsZH2yziZIpVic8JgDHLfywWBoJ4nyE7OHLNXawu/fKPChV83BYKlYRndaMz35e8eakS+oyoR9sbDy54pPD2Y3WTi0jcTjIG4Tx9GruDAYGZJjMuPdiSuAoUHOrNqhrWsaxzQSTffeLTJgQAIMDeV6DVa1oc5xGDXS4xAEGeTfZlWC3UI9Wn/qP/T+q7hcVqJkw/i/Ku1W+PE69ERFtBERAREQFpaS+HvW6tHSeTeaCI0owEMBxF9s9zwR6BZnNjaR3/VYreJuARN9ueXaE+UrZfSnd3LH9Hn+tRltq/BW9CvJHZu5j0XrGtZgWofy1h4AryKs7F3vYFjlavL1he7GVYXqhC1iK3sZ99yuYySslmsxdlgp+xaHcI6od4jzCDQsthOcFdBoCzRWp7IcMPZW1ZtEgZte38JDvLAqRsNKHth5OI6rmkHuzHmFL4SpexXvtVmxbPSPxImR0NSRAIgxt45HJdzSvHtBh4guHkR81w9hqtbarPeIAvVM9pNGoAu3phpxBHcY8gVOPF6bdHAZKN1k/hjmP7lNSFMQI55mVGawnqDm3+4xavhEbSfhxk+uzcqAzl37laxs8PU/RZ4w2ABYsa3HJ6wNi2Uzif3d/Lt7BkM1qWeyFxDqmOPVYMQPqVu6dovfbqN2mSPs9QA4532yHbG4bzOJU9YbCKQk9Z/DIct3NErHYdGxDqgx2Nzx2TvPBSdbEEnccO7zKxUGEuvOM4QNw3x9dvBausWk6VnoufVddaQWtAJvvcR2WQZ78Izwhbnxlv6jg/s8rtx075wjuj5LtlwuoVoHUB/4fcScIHHA4cF3S1x4tERFpBERAREQFo6UODe9byjtMDBvNKIm31QLhMwHtyBJxcMg3HwW4KzT8QnmJ8DitG2jsfjb6hZn8VmI4PWVpebS1ovOd0zWjDEkkAScAvO7TqrW7RgE5gh2HeBC9jtmr4e4ubUiSSQROZkiREeC1Kmhajdk/hI9DBXOTFv14tW0PWbnTn8JB8pnyV9i0U5xxBbwMj1Xq9o0cfiaR+JvzOC036Iaf0KupjnLDoS6BI+SlqVnDMpHvhC2Doxw7L3D3whWOp1h913vuRQ13j4wfxQfzD5rNRrukS0QTmJ+seS1TVIPXpnmNnfistntNNxABcDORGfCVL4RK6Pd+9WfnU/tPXaNaDsC4bRVKLXRLXEAGphgR/DMjHYu4E/ynxH1V4XpsAwwwMgYAUdrEYY38TfzsUnR7OOHfO3eonWQ9QfiH5mq9ER1mfInPOAMzG3lxWdrZMnZluHLeePFYbG3q85nxwWVrpyy37+Sirwdg/wAe9yugAepVpw9+i2tF6MdUdeJIbOOUDHZvOXAc1cRSyWV1Qw0c9w4u+i841s1G0tWruqPYLQASKfRPYAxk9UNZUIInCe0cMSYEe42eztYIaIHvErLC1IleTam6CtdV9JtpovpMoul98XZjsCndOLjtdkADvhestSFVWTAREVBERAREQFH6XODeZW+VwGvGstazVmtcymylBLXOkh8ESS4EBmeR/wAS3Bt6w21lKkKlS9ca5pdGcAjKCJM8d6roHT1C2B32d5fcAvi64Ft6YkOHArhtYNYmVbK5gptptJJLg6W9YkkwBmSSeZWb/wAJdC2h1fp2dJQswbN/L7SZwYGnNkFxvxujORmXUr0NwG35hWkRtK6J1MHMA81gfo9h2RyK1YqAFYHIz5eqxvsLCMWDnGPjmpj/AGPAhru4j36LC6w1B8IPIrOf6EJU0Uw5Fw759ZWrV0MdjmngQR5yVO1KZGYI5hWd49FDHMV9EVIwbsOUHyMKKtNiLbpeCHNc34SJ357M9uxd5HP1VE/OjitG1ItVHPHpMgXf+XOMDDnkuzp1BsI8VYbKy9euNvCYMCcc8eOCyOjbtO5XniwtblI4BROsh6g5/MKSoYAd6i9ZHdSdmB8068J60qDJAmIGzf8Ai+nBbBd47FpMrXWbJE8hnnz3Zro9B6HkB9QZgENOZ3F27kpPpq3ROijU6z8G+E8Bw4rpKdMNEDADIKhCXVuQXoqIqKoqK0hBeitZkrkBERAREQFa9gOYkK5EELW1UsT333WSzl20mlTxxnHDHvUw1sK5EBERAVIVUQUhYalkY7No8I9FnRBH1NFM2S3vn1WvU0W/Y4HngphFMg52pY3j4D3fosBEfqF1EK19MHMA80EBTd1R3+qh9ZGBzLpEgwCDtBnBS9uqNZUu5XnQ0bDDbxA3YAnuUNrBUhkxOUDficve5Z68MTGrWiW3G1XQScWiMG458T9F0YCidVrS19mp3XNcWthwBBuu2tMHAqXWoKIhRUERVQURVVEAKqIgIiICIiAiIgIiICIiAiIgIiICIiAtfSHSdG7orvSR1b83Z4wthEHkFu1mrWd7m133CHEE1mOaxxn4XkNDm7oOXgtbSmnX16YEAAloBpkuLzJgNicSTGEnZtXsz2SCDiDmCoyhq7ZWVemZZqDKuP7RtKmH4iD1gJWfyIb/AMP9XjZqZfUaG1anwgzcYOy0nIuzJI3xjErrkRakFj0ar0QURVRBaSrIKyogo1VREBERAREQEREBERAREQEREBERAREQEREBUREAKqIgIiICIiAiIgIiICIiD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148" name="AutoShape 4" descr="data:image/jpeg;base64,/9j/4AAQSkZJRgABAQAAAQABAAD/2wCEAAkGBxQTEhUUExMWFhUVGBgaFxcYGRcYFxwcGxwcGBgYFxgcHSggGBwlHBoXITEhJSkrLi4uFx8zODMsNygtLisBCgoKDg0OGxAQGy8kICY0LCw0LCw2NCwsLCw0LCwsLCwsLCw0LCwsLCwsNCwsLCwsLCwsLCwsLCwsLCwsLDQsLP/AABEIAOsA1gMBIgACEQEDEQH/xAAbAAABBQEBAAAAAAAAAAAAAAADAQIEBQYAB//EAEUQAAECAwQHBgIIBAUDBQAAAAECEQADIQQSMUEFBlFhcYGREyKhwdHwMrEHFEJSYnKS4SNTsvEVFiSCojNDwjREY9Li/8QAGgEAAwEBAQEAAAAAAAAAAAAAAQIDAAQFBv/EADARAAICAQMDAQUIAwEAAAAAAAABAhEDEiExBEFREyIyYXGRBRQzQlKhsfAVI4HR/9oADAMBAAIRAxEAPwCott2UtTJJwxBNT64weW60XvhDMkZigYkEjC8DziHpvSJE1SUovKIlKUwqT2aaP1iJaVq7KULhClLmqIUvNpQDttD0EeU4SaQkn2NFYJxNolqJCzeMvAEXVBjQYENjxi2telEWdcyUlCAFG+lR2thsamJjN6qAfWJCVPfvKAIwZnbHGgiz1yWZc6mF0E4ZFWDxW5xTdhpaCk0pMcKUO67C6oBiAQRtG3wirkzJcxZSEAKIJDBmb2ImWpC1IDkMe82IY1FWoXbrCWQrMwEgXQdzGuD7agwsZut2LEtDZFS5KGBdakqxYMUqLeJHSJeiiqXPkkKotbMa/CQ55OYsdZEtZpCgcBLLitAjJoobWVlMlTh767oreADcK7t0LNapaX3LWkwydJMucg5LXeO3vFm2ZRm7Za5mJPdBOPkMd8NUbs1TqLk135mJ5sImqJODsGFKetYbTHGyTbkyDY9JdpNkoY96ZLBIw+JNW4QTSsi59YXexmKShO68XJ6CLvRGjZYtEq6zpWijVxFQ5gGtkorv3U1BmHopifEDmY0Jx1px4/rGSNBp0BRlS/8A4kk7HUGT0d+cedaNTeU1MXI4OB8zHpNqCXSp3Ilpwr9kDyjJq0IhC76Dk4b37eGeaK9k0nTNJoWWAZZOJWhLb3KsdwAiLr0kfWJbu91hsqrOJGjpN2ZJqCBMvEmlLopjSogeulm7aakg4Cte6xPziOKaoZzuJTpSAXcEY7/eEAFvATWhcsXqxc+YiPpOTdSAVAksCzti78Yg9gQkHEEnp7aHjFS3bEbT3NdqZpNK7QlCSSyVFzyFOvyjRa4qKpTUd2cgjEEGo3Rjfo+u/XAxPwK3fdpGq+kxRRZwxL30/IxWMFwh4PY8ynoUp3SAHUxJ45NUb41X0fy/9TLAY3UK3tQAvFLawEBBBAeVLJJ2qQknhWJ30ZA/X1mheUs0Lj4kDzh0+UJH3qNHrOoJtFc0J+ZNW4DpFPaGUnF8MHzwesSNdErNqACXSUB2YVcsN+UREzHWgF2vJ2ZkDzjmkt7GfJbqSE2mQlIYAkcfhw6CMxrlaXn0NQli211FvGN3bZD2yzBOZW54JJjy/SRVfUV4kqP/ACMXwq3bGk6VGksMgKTdIoGIuvmM+kdALKu6kJZmFd+w9I6OdxbZMFpi1dnNZQNUSSaHHs0A/OIsu0qFmkzil+/OoQCadkz7M4laxrJnmUiWJlEukgFu4mrncEw60SP4UuVMIT3piizH47uzIBI8YtcUtxZNbmm1YmIKLKv4VqnHFzmoEO0O+kVA7YODd7MYYveoODP0iisExEjsEh1GUsKBJApfKve4CJOuGlRPmJ/hgMk497N3GwjZjGtOOwXNONGelzWvAOFoDXS7MHbDJmECWuYoICUFIqGqUuzkuMHenCFlDvKmJSor2YY4kDx5w1cyaSEgm8dpcPgcDTiYyW4FwbXTloI0dZ0hryUSW2UDYboh6Is4mSrOcAqbM3bA5GBL5b4j6Tn37EmWVXCmWhzwrxhNXZyuw0a9R288K4Mtj1h6vfuU2bKu1rRKtipeNxZDlmff7zi10goJSm4p3SFAcaXx/tJ8Iyutc0pt1oYikxTOHiRaFrVaVIqUhMthk/YIo2wsRTbC5MNyT7Ao0mrCxMtUn848B+w6xLtKiqZOAZ0qmAbXvqAGGRAiPq+UoWk3QFJUVBt0S7WsJKiU94uTlVSicdjkxyzmvdSF1bBbWyUXnvd0UYbMuEVCLQAGLhJbptiWicpUt1gBLUNQWZgK736xSk3u6DmX4bzC1YOWW0i2pCykBmYDoNvOA6Qtayq6KJWAz8cH6wlhlpSojEs74EU25jCA2uyCYoEFiQzPmMKb6QYabC0kRJ0ntB8YelW8DWK23IUhkFTOKbMf3iZOsK5ZqcMxTHaDtEQ9I2gTU/CXS1Q2O3wMdMOduBUajUZIE5BOPZrJbbeCfIRe/SWg/Vk/Ee+MX+6qMv8ARiSq0qBJN2UanetEbvXmUpUm67ua8GJ8oeK0ydlktjzHSs1aRKZJYyZIfEf9NIrzi5+jicTbVBQYiQs9VS4oJE0zChNbqSz8W25UHSNlqYEm1zlJwEmWMPyA/wBEM6ToCSbsj65hYtN5BFEYGmZr4tFdZvjSsgAIKc3zf5fOLDXacntwkhyUAjAYKPWK5Kwk3csBuBofSJdwS5NbZbSJmkJBBoAs45dkfNo880nKvKUoFwKVxw/vGg1cklU4kKYJQt1YkOkij5xQC1CWF0fusDscH18ItBVKkG7DptVA0u8CKEN83rHRHCfh7wCQhKQKiohIk1ERUaDTSUi0TLiSVLZ2bIACuyj8hsgFssalBD5k7j1OIAGyNHarBenTlAAXiUpOwYGORo1yi86roXXeok++McU86UnvwOsdvczdmswcJUHV8SVUpdNORcQ7SkhSiAggLQVA5PhsHlFlpCxFE+UwYUdVMCtmbp1i71g0cErCkD41MQznDL9Ii0XLQ5/CwyhuYyyaPnGigANrn2BhEhOj0Am+QWNMWbOp84s7hY3wzNRq9Mq+UV88F3AWo5AAvvoBhtMSWRyINNOgWlJgISAAwoaYghgObxP1emBEuShKQwVMoogEOS/jviMghlA3QcGYHvAVFcaQMWWYJgCkqauXE7N8Mn7NMppobprQlnWubNmJWCtRL3qbO7lg22I02xJVPWuWolJSAXbJIRQ7CAD7oum7QLiknFKgHhZdrliQGLAYnKjUfb8niic6u34EbZKsQvTkykEOSz5ChL+ETmSsntFEFDgfiAKg42xG1Rst5d/BTbMAcfSAWq1NOU4cJWU86n5P0idJypdikIeSZpEFRdiUJGBxw8vWK7R9kJvPgQRs3kjpGjXZVDtGTRaRdVtG3DrxEV2r6krmFAUO6kqPgCT4CA9SjsZR3RUImEzyU5Ifh9kP0FN8JpgFVUpYEO2Yq2PKLrSujlS0KAVeUoqAOxLILUxqFGu2KGSu4lYWtwAC9aAgv73x0aVpUkNljuSLBarwuL+JjdOwD+0U09AvKANDdptFX8usPAabLILOQPCr7M4Ha5C7xN3uiuWFWbdDQVOyKtGn+iqU9omuKhDf8g/iI1X0kG7JSzg3xhT7KopvouYqKk/dL/r/APzF99IksrloG1Y/pVFY+9uXeyPN7BY73bC8ElCbyTg+zfU0be+UaT6OZd2bPLYol12uVE57vGMfpO2XFCmKXHl8jGu+jVfcnrVQd0cgCfOBK1uxIvcrPpMnFM9FB3kEPnRWRjNaMKzOSC/eV7bbGq14UmauWoA0CgHzqD0io1XUmbapYahJYHJkklvGDGVLgLVsnItKpC1AEgqDHIFgemMV1qu9nMIzSCABRruMaHWTRhJUQKBJUeAYV95RTLsryphwShKL36BR4MJJuzU+DNyrUdhMdEidZimUmY1FFgK7/SOhtn2NoPXxedxtwbb8oKy8nHSGm0irkBs6nyjkWpJpe+cfNOEbtsewdoc3SGLbWbaPECHrWpXxF64/twhpnJZ74b36Q0zUj7QO4AlvSG2qrNZwk3SSOPsRGVa3IJKrwcO2RNachE5NrlgkXq7GI8qwipyFMQoV2D3tgex3sFGctWjAbkwBV5RXR6U7oUQ1H84u7HPvDvEhkuQRgRveCzpqaCrpcd0YuRv91iPPCCACFVocA28uQ8dEssJ1fYZ8kBUqzTgoTEBXeO0KLlxUEbYDbNV5KkJljtEJSSwFQXLuXqTXblE1Oj5JVeL7i7VpUjEYNyrFiu1hAAYq3ukfu/rAeVRdwb+QqS7kPRsjsgpnclWPEl/GGTtGIWmcTiopU4YsQMn3E9TFhNnJNSCHyBGfvwhJSk0qQ+T8tnto0OpUdxtTsLaGEoJDsEgDazRmNW9FdiubNDqvulqUF7xwEaApLMpXiMG8P2gabEBUKVvDsN+XzisuujWwJPwVunrUUgJu951h27tS5be1OcZm0WETJqQxaYCG4Vbwja2yQlT3kgjiSWIbu4VcD1iL9TTfRMuJBQSUgKOe1O0+9kUh10NNdzSdmRs+r5So3b5V3sd4Axz+11h1q0TMFwuU3UlLEEu/g0bv6wQfgGD5cODQOdMSp3Q4HTjjh6Qn359xKIv0cWDsUrB2pq/EnhQiL7WZAUEAqoFPzY0jtEywHuszig2ttcvRoHpyYCEuD8QwZ8DWsdUM+rG5j9jzHSVgM8yyaFCAnB3asa3VCwdnZlDG8onkAE+RifLuUaUWO1qYsd9KUgi9JS5acCAMmL8ucc765zdNMSOztlJrPZRcQo5Kbr/aKnUmw/6sK+4lZ4OLuHOLWdpNVoVcSjuvgTWm2jRb6IsHZqKgkA3WOFXLmoPDEZQ8+rWNe0a7ltwA1htRQ6bl4TELSd2DHxiiXLex2v8AModBGmt6AoutBp8JDHluyrEWbZkXSkpVdWSSxBGwknKnvYsOtglshndmK0fcXZ0S1qusScDlQfM9BHRpZer8hTMlZo7FVBsyjo0urhb3a+hP2h9okqcMVLUGJHdABNAC+B4PhB1haQGQwIN5mGZapzpz5wkqRMYKMs7QlRoCcSRnnHf4ZMWxDlsyTTcMhHPV7MovCQ602lfdF1QDt8bHcaO748uqg3qFQBBoSXLUvHLfThB5OiJiQWSXZncbmIhqtBrOKXO2gOX79Y3poZxl4f0FTMlqDGrmtCKgB8TnjALQpL91SSQTTJsW4n2zwZOg1hmQHcl9jvUB8aweZotZxSHJLigd6e+EBYqe1m0y8P6EBcxIcpKBwrhiHqw3QVVrBq6W4sGGecPkaAUkulOeL9M4cvVgqU91uB24w/op8m0S/S/oRV2yURdCqvQgVAzxHGCSrZL+0BkEP8TDnvNIkytU7peruTVjjzwhLZqmZjOq6woxNMC46RvRi9rCsWX9LATdIoQCSCbzUDDcAQcIYu3pYAHH4QHUc37wLkYdYmS9UiG/ibX3gvRmYM8SJGqqU5jbnQ7RWkb0IoPoZf0srlW9AIBJBxNWAywFMIb9eQoi8SoEvRwBhRxTIdIt/wDLKGYq8Bvz4kwqdWJYwURwAED0YeQrps36f4K2VpOWCUgJCQcONRwxhq9JIDXQWrWgGOVOcWY1TkO7qf8AN5eEG/y1Io4dsHL5N5xvQx3yN90zPt+5VWe2hVQCQWbB9tfnAZ2m5IPxOcC1QdnhmN0aFGgZAy2UctTCkdK0BZUfDLQG/CIyw4rtsK6PN8Cq0ZpyXdJSlhUqJ20GIGMRrXppCxsIy8CabHjTS7DJSGAAGwUHSHfV5OyLaoqOlcFF0eTu0YeZbakOlRZ6FwRkz/Fhk8RjKSpRXNU5Jwx3ANlUcY9BMuSMh0ENJlbB0ETTiuA/49vlmGXpFEsFKEKcDBDFwaFyMS1WeJB0gm69w40CWvVzugu+D5xr+3lDIeEKbdLHsQlQY/8Aj6/N+xlEW8hroWWNe6tXHvc/GDLtgBugqeh3HPHb44iL9elZe0dYiz56Zt0O7HmBxhXCAmTpIwi3qIH1xKTUF8MHG2mWYjoniyI+7hHRL04dzjsizbY5iLPtUxJF1JUNgyMTFWevvHDKHS0NFFJITDknjlaKSZrKEqIUCkjEGhEJ/mZO3xiDpKzjt190HD5RH+qozDR2KKas9eE5tJlodZx97xhh1j3+MQF2BJHdAJ2QIaPQ5F0hunKDoiP6kjU6v6ypdQWtsCHI8Is5mtMkYzU/qEYNOigpSUgOSQIn6S1aWkJ7gLnKuW6Eko3VlIyb3o0y9brP/MHWAq1zkD7fzPyEZaXq+s4Sz0MFGrU3+WfD1gaYeRrkXkzXmQM1fpV6Qw68S8krP+31immasTAPg8R6xKl6szNgHMQGsSBcyUrXdOUuYeSf/tAJmu6spKzzHrC/5ZVmUjmfSDDVg5qHjA1YkGpsiHXGacJXVX7QM62z8pY/UfSJydXR97/iYMjVoZq8P3ja8Xj+Q6ZlQvWe0nJA6+sDVrBajmgcj6xoU6uy9p8IKjQEr8XUekD1Mfg2iXkyqtN2o/8AcHJMR/8AEbWo/wDVU35R6RuU6CkjLxMEToqR93+qCs0PAHjl5ML2loOM6ZyhplTjjNm/qI849ARoyVkhPSCiySh9hH6RA9deAaGebKsi81rPFZ9YaNFKUUgOSSBiTHpZEsZJHIRywGGxx8433h9grF5MvozQ6pRKSAHIO004RpJdnCcKQ20/GDm3GGGY4BO94jKTbtnidTSyy/vYOWhYiLm+/YjoXci5MKxFYHOLRFM8qwLf2glw+nONQuorbXYnUVOz7nbiYYrRxaihFqqhoYFMKTiGO0UP7x1wk9KPcxxTivkv4K4aMOSgOEEFjWM0njQ/KJiZZxSp9xofQ+EKuY2IKeOHXCG1sfQB0fYyJgJSzYYEYxorQtqMQ2ZYAndWsVNmV3k8vnF1aA8QyvfcrBEYT07R4Q8TBvPI+kOBUBjCSiWqTziQ7Z178JPI+cc6v5Z/4+sOKt8NXMG2NaMMUhX3RzI8oW6rO51PpDPrKdohq5wOB+cCw0wrb09D6wnBXh+8Mlq3E8j6Q20Wi79kucI1DJNjy2Z+QgFst8uSm9NmpSneceAxPKM1rDp7sCyWXOI/2oG0jbujB220LmqK5iipRzPyGwbo68PS6t3wJOdbG5tv0gykv2UtS2zLIHmfCK4fSJM/kJ/Wfm0Yu7jxhAI7l0uJLg5PVmej2H6QZKqTZa0b0kLHkfCNNZNJS5ib0lQUNzHrsjxNosNDW6ZJmpMtTEkAjI1wIiOXo41cdisMrvc9eE9RzPCHOaOTiOGMAlG9dJGKXLPuMGuhxTMbY8xnY47iWmp5QxYFMT7aEtK+8IGqYX4HlzjI+a6x1mkEUrhlCwFSxxhIY59QI2Rm8coIiQwodkFD7674cBTKFsyikCMkEkKHMOD4QGZZT9lQI2Koeo9IKyjVJD7DgeeUNVPu0Wkp3nD9Qp1jphwe7i9yPyRHUtviBSd+HXCHhZ5dREoqBFKjrEddlT9klJ6jpDDr4C2Ud8MAODtiMovZwdqkcIo7KhQULzEbQfLKLme7BgTwDxHJyWgcEp2qPMDyhFBOw81GGCWv7ivAfMwpssw/ZA4kQm/gbbyI6fujm5+cMmKH3U9BDxY1fhHMnyh/1I5qHT94FMa0gSVndD+0O2CCyfiPICFFjG1R5/tGpg1ICVHbDS0SRYk7D1MDnSAlmDQGgxkrPLNc/wD1k3/b/SmKFTxoNcT/AKub/t/pTFEox7GH3I/JEZrcjjDnDQIIcDxhEpi9nPRwEStHp/iI/Mn5wJKIk2BP8WX+YfOEm9mWjDdHrdjlEhOHwjGmQg82WQR8OIwd4HZlXbuPwjygs2a7MDjHh9jrk3qI04C9UVaBpQDBJp73KHDxG2Mj5rqvxpAFIDx0FWa7846DZzCXh0xxhVnuluXswILJcZGghsxWIrxeESY9jZcwDHqMol9o4oQR1iDLxpBCBwO0U65GOuPuntYfw4/JDvqyDgSg/hw5pwhi0LT8Sbw+8jzTj0eG3lD8Q2jHmPSDSZ2ww25VjJExJIul6iL2WrCKe8CtJYO4BLVbY8W12gBfkSPlEZ8lI8Br0CXMAzjuxGzxPrDhLT91PQQtmoAbQNo8I4T9gfk/lEkK2eAENM2BY1fAGJqvuKPJvnHKWv7nVQHnDlLJgK1b/GNZlEce02JHFR9IEsqcXiOTxyGzVXrHLNRj0IhWx4pWea62j/VzeKf6UxSLi21uV/q53FP9KYolrj18K9hfJE5yoGUuDxhUpMMQrHjEiUYs9iEKYiYmaPT/ABEfmEcgDMRJsMkdokjaIlOWzOuED012A/KPlDbyjseFUlwMD3Qz4UhZctmoH3cI8ZcFG+wNNFVqWDw933QxZ7/IQULxp4QT5rqPxZfMCD7aOh0xYycR0azm2ArW3wh6nP37EDmGj5tthyJbkkgY04YdcIHOQ/CMZ2JLYgO377jlBSg5F9xoeRwMAs9nARdfPOuecGKmHe64jrlzjphwe3i/Dj8kCVMALYHYaGHivxDDPA9YIpIIYgKGw+UDuN8Jf8J8j6wxVPwPkE3hVw+ePXAxeKel3FziWigkrBWKEHYfdY0DxHJyVjwcJasygcyfKFEr8Y5J9TApq8MMdsOEznwDwmwdwnZJzWv/AIjyhUyUbFHio+UMc/dV0b5w4XtgHEjyggHmWjJA5ufmY6gwSkchDa7U+J8oaQdvQepg2CgnanbEa0mo97ILd3q8PSATwHHq8JLgpDk8l1wf65O4p/oTFKUmPQdKaspmz5kxayAoiiRsAGJ4bIRGqslIwK+Kj8g0ejDqoRgl8EI8MpM897KCIcR6INEyE/8AaSOIf5wVFhljCWj9KfSA+tXgaPS13MNZJz0MWVjSL6drxqV2OWzGUjiEpjLKsapVpQkklJV3TtHrCrMsl9jpXsJWejpQ5FWZPpC9mHDEkv5R0sVzwy5QWcmgocdo2HYY4EticiGpPf6QQDKBTD3ukcK+6YRj5vqH/tl8x6sY6AlTV846BTOe2IoOMK4cHiPNmVbr1giZpxw/bKAqktz9vGia2MXawiWVrokEAnZk53esSZUwKAUkgg7KgxQaQtE4X5YlJXLUwdy4eh4kGM9INpsylqS4SlTBJqlSXNQOGyO7HiuPKPTj1UIxij0FaNnd3Yp9U8ukNIb4gz9DwOEUWidbpU0hEz+EvYfhPBXrGkSumRGzERpRcXTOiM4yVoHLFUkGjxeFqO3gfCKMJSFBnFcMuWyLlScGYHaX8o58lajphdBB7pDn3wK6fvDkPUx10feUeg+QhQ0wjw0rA2CGkIGT8SfWGdogfZR4QA6Wxxnp+8OVYGZ5IolZ4Ah+cFFqAw8BA12p9sHYOhjgpbfAebDzgM684cAbKvshTaN0BmzSWyhXQ8Y0yOtIvGrQ4IbMQC1WhKASpctJ/EoAc4gzdZbIjG0S6fdN7+l4dQbWyGeSK5ZarSk0LH3ugSrEPskiKCbr5YxgqYr8qCP6miFO+keWPgs8w/mUlPyeKLpsr4iyT6rFH8yNYmzlqwC06NRMukuCgukt7pGKnfSNPNESJaeJUr5NEWZrhb14Mn8ssZfmeKLosvwX/SL+0cS72eoJU2McVlxT2xjzSyr0laCQlc5TMTdN0AHPusGi61bAkTv9QpXasr4rymA31rhAl0riub+QkPtCE3SVfM1SiL6trD2I5Eyhx91aBC1JWsqTUOBg1RjjBgQ2WccklWzPJzVLJJoZyHSEhyVgY+/fnHQCWhPuAQrDr7ENmpNM/ZhVKrk+fvlDDKel7GjP1PyhqJ7iNjSjUfw54wsyzhmJf+7QoIe6K+/DKCJWAAav7pGMjNaR1aQolaQAXwFAwIJ98YppNutNkJuhSpQ+yuoDAOysqxvr4w8fnEW12RC0gKAOPjjHRj6lrae6HhkcN4sh6A1gl2ksKLFSk47HBzFRGstMy6A1KtXgTHn+g9GfV7VfUQErBCXpUlJbwi4+kZptlTLQpKl9qnugglrqg5Gyoh54oyyLTwezg6n/AFa2WOktMBDNOkDbfmBPg8Q7TrfZE/8AuUqP4byvk8eeWTVCesjusKVpxi+smoaXBXMcEmicWxiksOCPvT+n9Zz/AORknaX9/Ys5uvlkGF9XBBH9RERJv0iS/sWeYT+JSQPB4sZGq1lR9hy4xL5V9IspOh5Qb+GnFxEnLp1xFsSX2jmfFGWXr3aSHRZkAbVKUcnwplWIytZdIruhIQm9hdl4cbxLGNp9TRiEBsMstnhB0SkigSOcD7xijxBfyRfWZn+YxtnlaQmoKl2iYlyGa6imZN0A8Bv3RGmapWlZ/iTlrFGvKUa8zT943orTKOvnY7Rl1ck/ZSX/AAk8s5e9JmGGoiBiouxrv4ZwY6ioIosjDfx97o2BBcmpeghxDYlnEB9Xl8ktzJS9TJWLqO/hm0TrPqvIQ7Id2oS/Bo0CZjDLd5RwLqMI+oyvubkqpGhJKKplpo9fAttiaixJBcADkPeRiUo1dqN8v3+UNllwHz9+sRc5Plj6UA+qg5dMMaRyrDeY7jX3viS+PAN19YYFljX3hGUmaooYmzEAV2f3gigdtNnDzhyV5Zhm+bwgUDm7ZRrsKrsMTI68o6Cs/N/fyjowrSIHau5p84WUigJx8OUOkmgDNj09/KFKwQQ9YYnQIS24hyPGCJolwMTCdmdmDjGkPIDVNTg0ZmqgaSzOfeFIapJd2yHhQdaGCTEB+GEJuJHTL28A1F1q7ouVPKlTkJXcu3QQ4cg1b3jFnpdFgscvtZ8uTLluBe7N6mgolJO2GaofDM4p84qvpbURY5RSm8RapBCXAc3iwc0D4R8/llky/aHoubUW0tnXb6HdjSWOyZoPWDRlqmdlZly1rYquiWpNBiXKQM40H+Gyv5SP0iKvROkLVP7RE6xrsfcNyb2smabxpRIcOMagikZGwazW6bNRoy9ctkqar6zaAmWR2CWUJiEkFIUsKQAGLbA9JPpsmWUvTnSju7nqpfquKqlxtbtryPsuV+x6D/hkl37JD/lEVxttmFsFj7L+L2PbvdTcuX7jO73n3c4z1htVu0hNtS5FsFmlWeeuRLQJSJl9UsC8uYVVYuGAah2ir5AX/j8vtCkr/wAMF8pcJvdt3roNWd2jR6ecHJTyW1Fuk3adJq+30bNa7I2KtHyjjLQf9ohP8Nk/ykfpEY/QOsFomaFn2pcx56EWopXdQGMu/cN0C6WYZZRB0vrJaU2bRi1zzIlWiUlVptSZSVlKzLSUBmKUBSiat0AMCPRdTLI4a91Jx5fKTe3d8bd2+xrjzRsNL2myWUSzOCECbMTKR3CXWp7o7oLYGppE46Olfy0fpEZDTelZ0myWJSLWm0GbbJKDPSiWy5a1KowBSCwAvJYuMolaO0/Mk223yLVMdEpAtMlRCQ0ljfFAHCFUcucXMCXS5nj1Qk21fd700tk0q57/ALGuN8FtpOfZJCpKJqUJVPWJcoXCbyjgKAtlUtjEoWOzKUUXJRWkC8lklQBwcYgGsYWw6ethlaMmzZlbZaiSm5L7slQPZy0m67XQDe+LvYx2h9G2k6ZtjW1QuizqX/BlHtEFyJRp3WT3bwqXeLvopRjLVlpxTd22m1PT2W373t24FrwazT9ostklha5IUVLSiXLQhJmLWoslKAWc4nHAGLJOjZP8pAz+FMeY27W76xOtClaQl2P6vNXLs8syETSSjumatakki8XDJZh477UrTKrZYpFoWm6taTeABAvJUUEgHAEhxxiXV9Ln6fBGcm7vfd91aW6Seye6b3DFxb4KfWKyJlzWRQKSFNzILRByIGQ+dMIna6Lack5dmP6lHyikE4kgvRWLcK+ce50TlLp4Se7o4skqm0SluAN2LbQ37mOmJOVaeHmYASVFydgbw64dDBkTAXLuAH5+3HKOmhUwqVMztXyB9YClTAhnPvH3nHIVeZzTfXY4hgUPUDbGo2oMVkVYk7g+IeOhyW3vCRqQ1sr05glyMfKHJIvFuZyp7ENky0pc5mhxzYw4IoTgK09PWKbCJDyMySXA4bTCUoLtCTyEETdYUqevOH3G99X95wA0cJJJNGu0cn3w5wMpPeoAcuop4w5M0OwTx8IKah/dHjbdg0uxoNTaCYCaljvatesP140HNtdnTLkqQlaJsuYDMvXe4XY3axnlrKapvAsAGLEcCIMm2TQWExZH5lHYMXxjysv2dN9T94xySez3ReGVKOloudHJ0oFK7dVhUm4q6JYnpN9u45UT3Xxo8UMrUGbLTJtEqcg6RROM2dOVeCJoXSZKUwJCLrAUpVgL1CG2TCaTZg3XlbeMMXbpgH/UWa/fUPONDpOoxt6JRV8pR5W6p/B3uv8AwLyx8EhGrtvss60fUZtmEi0zVTVJnpmFctax3zLu0U7AsdgHGysur01OkZdrXNSsJsQs6i11apgXfMy6BdAOwGhinl2yaa9qrheVTxjjbJvxdqtvzK5jGBPo+olzKNtU3W77bs3rLwA/ybpBEm0WKTaLOmyTTNKVKQszwJjkyvuBJcgqqWJIyAuf8Lt8mzWaTZlWRfZSEypqJ4mXFFKQm8hSatQ0IwisVbpgf+LMoKd5WP8AeGrt0wAfxZjn8avGu2Hn03UTrU4ve/d5dVb+IvrRXYfJ1DmIsdnkCZLvy7ai1TGCkywASVS5SWLABmBbPB4la/6mzLcuUuRNTKUErlTiXdUlbFSQwLkMWBYd41iunW6bT+LMpj3lV8YfLtk127SZ+tVacYCwdWsiy+orVvjzyb1o8UaDT2rypq7CZRQlFknJWUl/gSm6EoYY4YtEW06DtaNIqtVmXI7OemUmemaF3gJZZ5V2hJTto8U6rdNLNNXj95Vd2O2F+vzHB7SZs+NXB2feIlDoc8VWtNU1ur2bv+dw+vF9idK0Bb7JNn/UV2VUmfNVOuWgTQqWtbXrpR8SaYFst5Ot0eiYJaROUlUxu+pAKUk/hBJIEYVVsmsP4symPeVlTbtgarTOdu1mZVvq9YXP9nZc6SnKN+a3fbd/2zLqEuxYa7F5yQMkAHqSx2ZdYoZiCUpajZZ4u3R4kXCSbx2nec8eTwzsnetcOser0+L0cUYXdHLN6nq8gnZmdvNvU+EHlp7ueDHfDkWep4Hlg/PHrBkSiHHECLvdASZHCSwq1XZvbCHyDQVz9adWgqEMSCTU0b5H3shEShXN6e+kDYZRpipI3EnHlT1joeZY/sDga1hIwWmQJrFy7VNcOcHlAFw2GJPSkBVh0gqjUe84F7AQ+7XujE+6QpelcX/vuygNnU5HvBIgs4f+PzEBveh6BITUNU5bt+/CC4MxLDZifSHIpdbM+UddqRlBsSqBrUasKvU7vY8I4YO7bAOZ8oNMzGTtEedin8oPOoeAaq3Hz5wwq5wbdAkOTi49M+JrB1IFTsCTDikMA1CC/J2hom3sel8cm2ccIEJtNnXEGrbYOkMmmw+/EwGamoGVDzaCx38BsxZoMyc+nvjHTlg3QPnzgclZOOw/OFmFhTIU8IUS7CMMDtEElIOJBHHHj72w1Aw97PWFRnz+TxuBls6GFFWr7wghZzT4YEVEKbeIKFY72ibYqfgDLJb82O4btsL2dd0d9np8xCjFPAeXqYK3BQiz0L+EcKEBth86845Ku8RkD6Qeyl3fd5weEFK2AY7Th19iHTFkb6PTrzpA5Cj3+J+cSLLU13/+UGzLfZDZswnAgAs8OCMa+/2rHS5QKlOMDTnDlivvOBfYPzBKN0YuYWOZzWuEdBSsHB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6150" name="Picture 6" descr="https://encrypted-tbn0.gstatic.com/images?q=tbn:ANd9GcQrzJY4osCfKgpWSKBEZROX4_Kz56DI3AyzrWPkDsGMracCJPl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92896"/>
            <a:ext cx="3810000" cy="3810000"/>
          </a:xfrm>
          <a:prstGeom prst="rect">
            <a:avLst/>
          </a:prstGeom>
          <a:noFill/>
        </p:spPr>
      </p:pic>
      <p:cxnSp>
        <p:nvCxnSpPr>
          <p:cNvPr id="15" name="Connecteur droit 14"/>
          <p:cNvCxnSpPr/>
          <p:nvPr/>
        </p:nvCxnSpPr>
        <p:spPr>
          <a:xfrm>
            <a:off x="2987824" y="2204864"/>
            <a:ext cx="4176464" cy="42484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3059832" y="2276872"/>
            <a:ext cx="4104456" cy="417646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Niche écologique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39210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L’ensemble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exigences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d’une espèce quant aux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facteurs environnementaux biotiques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abiotiques.</a:t>
            </a:r>
          </a:p>
          <a:p>
            <a:pPr algn="just">
              <a:buNone/>
            </a:pP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= carte d’identité d’une espèce.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14-15</a:t>
            </a:r>
          </a:p>
        </p:txBody>
      </p:sp>
    </p:spTree>
    <p:extLst>
      <p:ext uri="{BB962C8B-B14F-4D97-AF65-F5344CB8AC3E}">
        <p14:creationId xmlns:p14="http://schemas.microsoft.com/office/powerpoint/2010/main" val="163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Niche écologique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281062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Modèle spatial: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384376" cy="182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309-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184576" cy="21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4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Niche écologique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281062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Modèle spatial: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 15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384376" cy="182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309-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59467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7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concurrence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600200"/>
            <a:ext cx="8678198" cy="4525963"/>
          </a:xfrm>
        </p:spPr>
        <p:txBody>
          <a:bodyPr/>
          <a:lstStyle/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?</a:t>
            </a: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individus (A / B) utilisent les mêmes ressources (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restreintes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sur les 2 individus (A et B) </a:t>
            </a:r>
          </a:p>
          <a:p>
            <a:pPr marL="0" indent="0">
              <a:buNone/>
            </a:pPr>
            <a:r>
              <a:rPr lang="fr-CH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interdépendance</a:t>
            </a: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négatif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négatif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(-)</a:t>
            </a:r>
          </a:p>
        </p:txBody>
      </p:sp>
    </p:spTree>
    <p:extLst>
      <p:ext uri="{BB962C8B-B14F-4D97-AF65-F5344CB8AC3E}">
        <p14:creationId xmlns:p14="http://schemas.microsoft.com/office/powerpoint/2010/main" val="40562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concurrence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84368" y="6714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4525963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types: </a:t>
            </a: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Intraspécifique</a:t>
            </a:r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entre </a:t>
            </a:r>
            <a:r>
              <a:rPr lang="fr-CH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individus</a:t>
            </a:r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d’une </a:t>
            </a:r>
            <a:r>
              <a:rPr lang="fr-CH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même espèce </a:t>
            </a:r>
          </a:p>
          <a:p>
            <a:pPr marL="457200" lvl="1" indent="0">
              <a:buNone/>
            </a:pPr>
            <a:r>
              <a:rPr lang="fr-CH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CH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(écureuils → glands)</a:t>
            </a:r>
          </a:p>
          <a:p>
            <a:pPr marL="457200" lvl="1" indent="0">
              <a:buNone/>
            </a:pPr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Interspécifique </a:t>
            </a:r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entre</a:t>
            </a:r>
            <a:r>
              <a:rPr lang="fr-CH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individus </a:t>
            </a:r>
            <a:r>
              <a:rPr lang="fr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fr-CH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espèces différentes</a:t>
            </a:r>
          </a:p>
          <a:p>
            <a:pPr marL="457200" lvl="1" indent="0">
              <a:buNone/>
            </a:pPr>
            <a:r>
              <a:rPr lang="fr-CH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CH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(écureuils – geais – souris → glands)</a:t>
            </a:r>
          </a:p>
          <a:p>
            <a:pPr marL="457200" lvl="1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concurrence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4525963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déroule aussi pour:</a:t>
            </a:r>
          </a:p>
          <a:p>
            <a:endParaRPr lang="fr-CH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CH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espace</a:t>
            </a:r>
          </a:p>
          <a:p>
            <a:pPr lvl="1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CH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Lieux de nidifications</a:t>
            </a:r>
          </a:p>
          <a:p>
            <a:pPr lvl="2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CH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cachettes</a:t>
            </a:r>
          </a:p>
          <a:p>
            <a:pPr lvl="2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CH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territoires de chasse</a:t>
            </a:r>
          </a:p>
          <a:p>
            <a:pPr lvl="2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H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partenaires sexuels</a:t>
            </a:r>
            <a:endParaRPr lang="fr-CH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concurrence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intraspécifique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Espace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lequel un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actif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domaine vital</a:t>
            </a:r>
          </a:p>
          <a:p>
            <a:pPr marL="0" indent="0">
              <a:buNone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une partie du domaine vital</a:t>
            </a:r>
          </a:p>
          <a:p>
            <a:endParaRPr lang="fr-CH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→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défense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contre les congénères</a:t>
            </a:r>
          </a:p>
          <a:p>
            <a:pPr marL="0" indent="0">
              <a:buNone/>
            </a:pPr>
            <a:endParaRPr lang="fr-CH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accès exclusif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 ressources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35696" y="212414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Territorialité</a:t>
            </a:r>
          </a:p>
        </p:txBody>
      </p:sp>
      <p:sp>
        <p:nvSpPr>
          <p:cNvPr id="14" name="ZoneTexte 13"/>
          <p:cNvSpPr txBox="1"/>
          <p:nvPr/>
        </p:nvSpPr>
        <p:spPr>
          <a:xfrm rot="1425844">
            <a:off x="6702374" y="5282493"/>
            <a:ext cx="225217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Marquage</a:t>
            </a:r>
          </a:p>
        </p:txBody>
      </p:sp>
    </p:spTree>
    <p:extLst>
      <p:ext uri="{BB962C8B-B14F-4D97-AF65-F5344CB8AC3E}">
        <p14:creationId xmlns:p14="http://schemas.microsoft.com/office/powerpoint/2010/main" val="180270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biotiques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28106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= Interactions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entre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individus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même espèce ou d’espèces différentes.</a:t>
            </a: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Concurrence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Relation proie – prédateur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Parasitisme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Symbiose mutualiste</a:t>
            </a: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11-12</a:t>
            </a:r>
          </a:p>
        </p:txBody>
      </p:sp>
    </p:spTree>
    <p:extLst>
      <p:ext uri="{BB962C8B-B14F-4D97-AF65-F5344CB8AC3E}">
        <p14:creationId xmlns:p14="http://schemas.microsoft.com/office/powerpoint/2010/main" val="98750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Proie - prédateur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11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4525963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Exemple:</a:t>
            </a:r>
          </a:p>
          <a:p>
            <a:endParaRPr lang="fr-CH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batraciens-reptiles.com/musaraigne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2547938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75856" y="318854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grammes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19872" y="390103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Besoins quotidiens en nourriture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44008" y="44179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grammes</a:t>
            </a:r>
          </a:p>
        </p:txBody>
      </p:sp>
      <p:pic>
        <p:nvPicPr>
          <p:cNvPr id="1028" name="Picture 4" descr="http://p5.storage.canalblog.com/56/97/695833/5515279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14" y="5124641"/>
            <a:ext cx="2311212" cy="15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2" name="Picture 8" descr="http://www.toutpratique.com/imgs/articles/illus/araignee-se-debarrasser-des-araignees-comment-faire-partir-araignee-danger-araigner-chasser-araignee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65134"/>
            <a:ext cx="1656184" cy="12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004048" y="5517232"/>
            <a:ext cx="100811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</a:t>
            </a:r>
          </a:p>
        </p:txBody>
      </p:sp>
    </p:spTree>
    <p:extLst>
      <p:ext uri="{BB962C8B-B14F-4D97-AF65-F5344CB8AC3E}">
        <p14:creationId xmlns:p14="http://schemas.microsoft.com/office/powerpoint/2010/main" val="8080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Proie - prédateur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628E-6502-43E6-8EB5-9B8910937238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11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600200"/>
            <a:ext cx="8822214" cy="4525963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Exemple:</a:t>
            </a:r>
          </a:p>
          <a:p>
            <a:endParaRPr lang="fr-CH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batraciens-reptiles.com/musaraigne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2547938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399631" y="306896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se nourrit-elle?</a:t>
            </a:r>
          </a:p>
        </p:txBody>
      </p:sp>
      <p:sp>
        <p:nvSpPr>
          <p:cNvPr id="9" name="AutoShape 6" descr="Résultat de recherche d'images pour &quot;araigné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555776" y="4809346"/>
            <a:ext cx="432048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Hétérotrophes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55776" y="5961474"/>
            <a:ext cx="432048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Prédation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99992" y="5517232"/>
            <a:ext cx="360040" cy="44424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51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Affichage à l'écran (4:3)</PresentationFormat>
  <Paragraphs>332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Thème Office</vt:lpstr>
      <vt:lpstr>Facteurs biotiques</vt:lpstr>
      <vt:lpstr>Facteurs biotiques</vt:lpstr>
      <vt:lpstr>La concurrence</vt:lpstr>
      <vt:lpstr>La concurrence</vt:lpstr>
      <vt:lpstr>La concurrence</vt:lpstr>
      <vt:lpstr>La concurrence intraspécifique</vt:lpstr>
      <vt:lpstr>Facteurs biotiques</vt:lpstr>
      <vt:lpstr>Proie - prédateur</vt:lpstr>
      <vt:lpstr>Proie - prédateur</vt:lpstr>
      <vt:lpstr>Proie - prédateur</vt:lpstr>
      <vt:lpstr>Proie - prédateur</vt:lpstr>
      <vt:lpstr>Proie – prédateur (adaptation = coévolution)</vt:lpstr>
      <vt:lpstr>Facteurs biotiques</vt:lpstr>
      <vt:lpstr>Parasitisme</vt:lpstr>
      <vt:lpstr>Parasitisme</vt:lpstr>
      <vt:lpstr>Parasitisme</vt:lpstr>
      <vt:lpstr>Parasitisme</vt:lpstr>
      <vt:lpstr>Parasitisme</vt:lpstr>
      <vt:lpstr>Facteurs biotiques</vt:lpstr>
      <vt:lpstr>Symbiose mutualiste</vt:lpstr>
      <vt:lpstr>Symbiose mutualiste</vt:lpstr>
      <vt:lpstr>Symbiose mutualiste obligatoire</vt:lpstr>
      <vt:lpstr>Symbiose mutualiste obligatoire</vt:lpstr>
      <vt:lpstr>Niche écologique</vt:lpstr>
      <vt:lpstr>Niche écologique</vt:lpstr>
      <vt:lpstr>Niche écologique</vt:lpstr>
      <vt:lpstr>Niche écologique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L’écologie</dc:title>
  <dc:creator>HP2730</dc:creator>
  <cp:lastModifiedBy>DUBUIS Julien</cp:lastModifiedBy>
  <cp:revision>85</cp:revision>
  <dcterms:created xsi:type="dcterms:W3CDTF">2010-08-16T12:52:18Z</dcterms:created>
  <dcterms:modified xsi:type="dcterms:W3CDTF">2023-08-01T18:20:10Z</dcterms:modified>
</cp:coreProperties>
</file>