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8" r:id="rId2"/>
    <p:sldId id="328" r:id="rId3"/>
    <p:sldId id="329" r:id="rId4"/>
    <p:sldId id="299" r:id="rId5"/>
    <p:sldId id="330" r:id="rId6"/>
    <p:sldId id="300" r:id="rId7"/>
    <p:sldId id="331" r:id="rId8"/>
    <p:sldId id="332" r:id="rId9"/>
    <p:sldId id="333" r:id="rId10"/>
    <p:sldId id="334" r:id="rId11"/>
    <p:sldId id="264" r:id="rId12"/>
    <p:sldId id="335" r:id="rId13"/>
    <p:sldId id="336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C7B951AF-C2B8-4896-A14A-1325FC1D6F5F}"/>
    <pc:docChg chg="modSld">
      <pc:chgData name="DUBUIS Julien" userId="d507d28b-ef1c-4d40-92b7-eb3c03f99f97" providerId="ADAL" clId="{C7B951AF-C2B8-4896-A14A-1325FC1D6F5F}" dt="2022-04-24T13:03:56.425" v="87" actId="20577"/>
      <pc:docMkLst>
        <pc:docMk/>
      </pc:docMkLst>
      <pc:sldChg chg="modSp mod">
        <pc:chgData name="DUBUIS Julien" userId="d507d28b-ef1c-4d40-92b7-eb3c03f99f97" providerId="ADAL" clId="{C7B951AF-C2B8-4896-A14A-1325FC1D6F5F}" dt="2022-04-24T13:02:38.815" v="47" actId="20577"/>
        <pc:sldMkLst>
          <pc:docMk/>
          <pc:sldMk cId="0" sldId="264"/>
        </pc:sldMkLst>
        <pc:spChg chg="mod">
          <ac:chgData name="DUBUIS Julien" userId="d507d28b-ef1c-4d40-92b7-eb3c03f99f97" providerId="ADAL" clId="{C7B951AF-C2B8-4896-A14A-1325FC1D6F5F}" dt="2022-04-24T13:02:38.815" v="47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56.062" v="59" actId="20577"/>
        <pc:sldMkLst>
          <pc:docMk/>
          <pc:sldMk cId="0" sldId="265"/>
        </pc:sldMkLst>
        <pc:spChg chg="mod">
          <ac:chgData name="DUBUIS Julien" userId="d507d28b-ef1c-4d40-92b7-eb3c03f99f97" providerId="ADAL" clId="{C7B951AF-C2B8-4896-A14A-1325FC1D6F5F}" dt="2022-04-24T13:02:56.062" v="59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3:07.446" v="65" actId="20577"/>
        <pc:sldMkLst>
          <pc:docMk/>
          <pc:sldMk cId="0" sldId="266"/>
        </pc:sldMkLst>
        <pc:spChg chg="mod">
          <ac:chgData name="DUBUIS Julien" userId="d507d28b-ef1c-4d40-92b7-eb3c03f99f97" providerId="ADAL" clId="{C7B951AF-C2B8-4896-A14A-1325FC1D6F5F}" dt="2022-04-24T13:03:07.446" v="65" actId="20577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3:11.599" v="67" actId="20577"/>
        <pc:sldMkLst>
          <pc:docMk/>
          <pc:sldMk cId="0" sldId="267"/>
        </pc:sldMkLst>
        <pc:spChg chg="mod">
          <ac:chgData name="DUBUIS Julien" userId="d507d28b-ef1c-4d40-92b7-eb3c03f99f97" providerId="ADAL" clId="{C7B951AF-C2B8-4896-A14A-1325FC1D6F5F}" dt="2022-04-24T13:03:11.599" v="67" actId="20577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3:23.032" v="69" actId="20577"/>
        <pc:sldMkLst>
          <pc:docMk/>
          <pc:sldMk cId="0" sldId="268"/>
        </pc:sldMkLst>
        <pc:spChg chg="mod">
          <ac:chgData name="DUBUIS Julien" userId="d507d28b-ef1c-4d40-92b7-eb3c03f99f97" providerId="ADAL" clId="{C7B951AF-C2B8-4896-A14A-1325FC1D6F5F}" dt="2022-04-24T13:03:23.032" v="69" actId="2057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3:27.636" v="71" actId="20577"/>
        <pc:sldMkLst>
          <pc:docMk/>
          <pc:sldMk cId="0" sldId="269"/>
        </pc:sldMkLst>
        <pc:spChg chg="mod">
          <ac:chgData name="DUBUIS Julien" userId="d507d28b-ef1c-4d40-92b7-eb3c03f99f97" providerId="ADAL" clId="{C7B951AF-C2B8-4896-A14A-1325FC1D6F5F}" dt="2022-04-24T13:03:27.636" v="71" actId="20577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3:42.048" v="75" actId="20577"/>
        <pc:sldMkLst>
          <pc:docMk/>
          <pc:sldMk cId="0" sldId="271"/>
        </pc:sldMkLst>
        <pc:spChg chg="mod">
          <ac:chgData name="DUBUIS Julien" userId="d507d28b-ef1c-4d40-92b7-eb3c03f99f97" providerId="ADAL" clId="{C7B951AF-C2B8-4896-A14A-1325FC1D6F5F}" dt="2022-04-24T13:03:42.048" v="75" actId="20577"/>
          <ac:spMkLst>
            <pc:docMk/>
            <pc:sldMk cId="0" sldId="27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3:47.053" v="79" actId="20577"/>
        <pc:sldMkLst>
          <pc:docMk/>
          <pc:sldMk cId="0" sldId="272"/>
        </pc:sldMkLst>
        <pc:spChg chg="mod">
          <ac:chgData name="DUBUIS Julien" userId="d507d28b-ef1c-4d40-92b7-eb3c03f99f97" providerId="ADAL" clId="{C7B951AF-C2B8-4896-A14A-1325FC1D6F5F}" dt="2022-04-24T13:03:47.053" v="79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3:51.367" v="83" actId="20577"/>
        <pc:sldMkLst>
          <pc:docMk/>
          <pc:sldMk cId="0" sldId="273"/>
        </pc:sldMkLst>
        <pc:spChg chg="mod">
          <ac:chgData name="DUBUIS Julien" userId="d507d28b-ef1c-4d40-92b7-eb3c03f99f97" providerId="ADAL" clId="{C7B951AF-C2B8-4896-A14A-1325FC1D6F5F}" dt="2022-04-24T13:03:51.367" v="83" actId="20577"/>
          <ac:spMkLst>
            <pc:docMk/>
            <pc:sldMk cId="0" sldId="27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3:56.425" v="87" actId="20577"/>
        <pc:sldMkLst>
          <pc:docMk/>
          <pc:sldMk cId="0" sldId="274"/>
        </pc:sldMkLst>
        <pc:spChg chg="mod">
          <ac:chgData name="DUBUIS Julien" userId="d507d28b-ef1c-4d40-92b7-eb3c03f99f97" providerId="ADAL" clId="{C7B951AF-C2B8-4896-A14A-1325FC1D6F5F}" dt="2022-04-24T13:03:56.425" v="87" actId="20577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1:46.507" v="3" actId="20577"/>
        <pc:sldMkLst>
          <pc:docMk/>
          <pc:sldMk cId="0" sldId="298"/>
        </pc:sldMkLst>
        <pc:spChg chg="mod">
          <ac:chgData name="DUBUIS Julien" userId="d507d28b-ef1c-4d40-92b7-eb3c03f99f97" providerId="ADAL" clId="{C7B951AF-C2B8-4896-A14A-1325FC1D6F5F}" dt="2022-04-24T13:01:46.507" v="3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01.309" v="15" actId="20577"/>
        <pc:sldMkLst>
          <pc:docMk/>
          <pc:sldMk cId="0" sldId="299"/>
        </pc:sldMkLst>
        <pc:spChg chg="mod">
          <ac:chgData name="DUBUIS Julien" userId="d507d28b-ef1c-4d40-92b7-eb3c03f99f97" providerId="ADAL" clId="{C7B951AF-C2B8-4896-A14A-1325FC1D6F5F}" dt="2022-04-24T13:02:01.309" v="15" actId="20577"/>
          <ac:spMkLst>
            <pc:docMk/>
            <pc:sldMk cId="0" sldId="29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10.839" v="23" actId="20577"/>
        <pc:sldMkLst>
          <pc:docMk/>
          <pc:sldMk cId="0" sldId="300"/>
        </pc:sldMkLst>
        <pc:spChg chg="mod">
          <ac:chgData name="DUBUIS Julien" userId="d507d28b-ef1c-4d40-92b7-eb3c03f99f97" providerId="ADAL" clId="{C7B951AF-C2B8-4896-A14A-1325FC1D6F5F}" dt="2022-04-24T13:02:10.839" v="23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1:53.045" v="7" actId="20577"/>
        <pc:sldMkLst>
          <pc:docMk/>
          <pc:sldMk cId="0" sldId="328"/>
        </pc:sldMkLst>
        <pc:spChg chg="mod">
          <ac:chgData name="DUBUIS Julien" userId="d507d28b-ef1c-4d40-92b7-eb3c03f99f97" providerId="ADAL" clId="{C7B951AF-C2B8-4896-A14A-1325FC1D6F5F}" dt="2022-04-24T13:01:53.045" v="7" actId="20577"/>
          <ac:spMkLst>
            <pc:docMk/>
            <pc:sldMk cId="0" sldId="3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1:57.397" v="11" actId="20577"/>
        <pc:sldMkLst>
          <pc:docMk/>
          <pc:sldMk cId="0" sldId="329"/>
        </pc:sldMkLst>
        <pc:spChg chg="mod">
          <ac:chgData name="DUBUIS Julien" userId="d507d28b-ef1c-4d40-92b7-eb3c03f99f97" providerId="ADAL" clId="{C7B951AF-C2B8-4896-A14A-1325FC1D6F5F}" dt="2022-04-24T13:01:57.397" v="11" actId="20577"/>
          <ac:spMkLst>
            <pc:docMk/>
            <pc:sldMk cId="0" sldId="32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06.819" v="19" actId="20577"/>
        <pc:sldMkLst>
          <pc:docMk/>
          <pc:sldMk cId="0" sldId="330"/>
        </pc:sldMkLst>
        <pc:spChg chg="mod">
          <ac:chgData name="DUBUIS Julien" userId="d507d28b-ef1c-4d40-92b7-eb3c03f99f97" providerId="ADAL" clId="{C7B951AF-C2B8-4896-A14A-1325FC1D6F5F}" dt="2022-04-24T13:02:06.819" v="19" actId="20577"/>
          <ac:spMkLst>
            <pc:docMk/>
            <pc:sldMk cId="0" sldId="3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14.868" v="27" actId="20577"/>
        <pc:sldMkLst>
          <pc:docMk/>
          <pc:sldMk cId="0" sldId="331"/>
        </pc:sldMkLst>
        <pc:spChg chg="mod">
          <ac:chgData name="DUBUIS Julien" userId="d507d28b-ef1c-4d40-92b7-eb3c03f99f97" providerId="ADAL" clId="{C7B951AF-C2B8-4896-A14A-1325FC1D6F5F}" dt="2022-04-24T13:02:14.868" v="27" actId="20577"/>
          <ac:spMkLst>
            <pc:docMk/>
            <pc:sldMk cId="0" sldId="3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19.561" v="31" actId="20577"/>
        <pc:sldMkLst>
          <pc:docMk/>
          <pc:sldMk cId="0" sldId="332"/>
        </pc:sldMkLst>
        <pc:spChg chg="mod">
          <ac:chgData name="DUBUIS Julien" userId="d507d28b-ef1c-4d40-92b7-eb3c03f99f97" providerId="ADAL" clId="{C7B951AF-C2B8-4896-A14A-1325FC1D6F5F}" dt="2022-04-24T13:02:19.561" v="31" actId="20577"/>
          <ac:spMkLst>
            <pc:docMk/>
            <pc:sldMk cId="0" sldId="3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24.164" v="35" actId="20577"/>
        <pc:sldMkLst>
          <pc:docMk/>
          <pc:sldMk cId="0" sldId="333"/>
        </pc:sldMkLst>
        <pc:spChg chg="mod">
          <ac:chgData name="DUBUIS Julien" userId="d507d28b-ef1c-4d40-92b7-eb3c03f99f97" providerId="ADAL" clId="{C7B951AF-C2B8-4896-A14A-1325FC1D6F5F}" dt="2022-04-24T13:02:24.164" v="35" actId="20577"/>
          <ac:spMkLst>
            <pc:docMk/>
            <pc:sldMk cId="0" sldId="33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29.329" v="39" actId="20577"/>
        <pc:sldMkLst>
          <pc:docMk/>
          <pc:sldMk cId="0" sldId="334"/>
        </pc:sldMkLst>
        <pc:spChg chg="mod">
          <ac:chgData name="DUBUIS Julien" userId="d507d28b-ef1c-4d40-92b7-eb3c03f99f97" providerId="ADAL" clId="{C7B951AF-C2B8-4896-A14A-1325FC1D6F5F}" dt="2022-04-24T13:02:29.329" v="39" actId="20577"/>
          <ac:spMkLst>
            <pc:docMk/>
            <pc:sldMk cId="0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45.449" v="51" actId="20577"/>
        <pc:sldMkLst>
          <pc:docMk/>
          <pc:sldMk cId="0" sldId="335"/>
        </pc:sldMkLst>
        <pc:spChg chg="mod">
          <ac:chgData name="DUBUIS Julien" userId="d507d28b-ef1c-4d40-92b7-eb3c03f99f97" providerId="ADAL" clId="{C7B951AF-C2B8-4896-A14A-1325FC1D6F5F}" dt="2022-04-24T13:02:45.449" v="51" actId="20577"/>
          <ac:spMkLst>
            <pc:docMk/>
            <pc:sldMk cId="0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7B951AF-C2B8-4896-A14A-1325FC1D6F5F}" dt="2022-04-24T13:02:51.537" v="55" actId="20577"/>
        <pc:sldMkLst>
          <pc:docMk/>
          <pc:sldMk cId="0" sldId="336"/>
        </pc:sldMkLst>
        <pc:spChg chg="mod">
          <ac:chgData name="DUBUIS Julien" userId="d507d28b-ef1c-4d40-92b7-eb3c03f99f97" providerId="ADAL" clId="{C7B951AF-C2B8-4896-A14A-1325FC1D6F5F}" dt="2022-04-24T13:02:51.537" v="55" actId="20577"/>
          <ac:spMkLst>
            <pc:docMk/>
            <pc:sldMk cId="0" sldId="336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3436E29E-6BDE-4B81-BA77-762E129F7452}"/>
    <pc:docChg chg="modSld">
      <pc:chgData name="DUBUIS Julien" userId="d507d28b-ef1c-4d40-92b7-eb3c03f99f97" providerId="ADAL" clId="{3436E29E-6BDE-4B81-BA77-762E129F7452}" dt="2022-08-05T12:30:20.154" v="56" actId="20577"/>
      <pc:docMkLst>
        <pc:docMk/>
      </pc:docMkLst>
      <pc:sldChg chg="modSp mod">
        <pc:chgData name="DUBUIS Julien" userId="d507d28b-ef1c-4d40-92b7-eb3c03f99f97" providerId="ADAL" clId="{3436E29E-6BDE-4B81-BA77-762E129F7452}" dt="2022-08-05T12:28:14.453" v="23" actId="20577"/>
        <pc:sldMkLst>
          <pc:docMk/>
          <pc:sldMk cId="0" sldId="264"/>
        </pc:sldMkLst>
        <pc:spChg chg="mod">
          <ac:chgData name="DUBUIS Julien" userId="d507d28b-ef1c-4d40-92b7-eb3c03f99f97" providerId="ADAL" clId="{3436E29E-6BDE-4B81-BA77-762E129F7452}" dt="2022-08-05T12:28:14.453" v="23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9:02.049" v="29" actId="20577"/>
        <pc:sldMkLst>
          <pc:docMk/>
          <pc:sldMk cId="0" sldId="265"/>
        </pc:sldMkLst>
        <pc:spChg chg="mod">
          <ac:chgData name="DUBUIS Julien" userId="d507d28b-ef1c-4d40-92b7-eb3c03f99f97" providerId="ADAL" clId="{3436E29E-6BDE-4B81-BA77-762E129F7452}" dt="2022-08-05T12:29:02.049" v="29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9:23.328" v="38" actId="20577"/>
        <pc:sldMkLst>
          <pc:docMk/>
          <pc:sldMk cId="0" sldId="266"/>
        </pc:sldMkLst>
        <pc:spChg chg="mod">
          <ac:chgData name="DUBUIS Julien" userId="d507d28b-ef1c-4d40-92b7-eb3c03f99f97" providerId="ADAL" clId="{3436E29E-6BDE-4B81-BA77-762E129F7452}" dt="2022-08-05T12:29:23.328" v="38" actId="20577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9:31.392" v="40" actId="20577"/>
        <pc:sldMkLst>
          <pc:docMk/>
          <pc:sldMk cId="0" sldId="267"/>
        </pc:sldMkLst>
        <pc:spChg chg="mod">
          <ac:chgData name="DUBUIS Julien" userId="d507d28b-ef1c-4d40-92b7-eb3c03f99f97" providerId="ADAL" clId="{3436E29E-6BDE-4B81-BA77-762E129F7452}" dt="2022-08-05T12:29:31.392" v="40" actId="20577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9:35.199" v="42" actId="20577"/>
        <pc:sldMkLst>
          <pc:docMk/>
          <pc:sldMk cId="0" sldId="268"/>
        </pc:sldMkLst>
        <pc:spChg chg="mod">
          <ac:chgData name="DUBUIS Julien" userId="d507d28b-ef1c-4d40-92b7-eb3c03f99f97" providerId="ADAL" clId="{3436E29E-6BDE-4B81-BA77-762E129F7452}" dt="2022-08-05T12:29:35.199" v="42" actId="2057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9:45.744" v="44" actId="20577"/>
        <pc:sldMkLst>
          <pc:docMk/>
          <pc:sldMk cId="0" sldId="269"/>
        </pc:sldMkLst>
        <pc:spChg chg="mod">
          <ac:chgData name="DUBUIS Julien" userId="d507d28b-ef1c-4d40-92b7-eb3c03f99f97" providerId="ADAL" clId="{3436E29E-6BDE-4B81-BA77-762E129F7452}" dt="2022-08-05T12:29:45.744" v="44" actId="20577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30:01.403" v="50" actId="20577"/>
        <pc:sldMkLst>
          <pc:docMk/>
          <pc:sldMk cId="0" sldId="271"/>
        </pc:sldMkLst>
        <pc:spChg chg="mod">
          <ac:chgData name="DUBUIS Julien" userId="d507d28b-ef1c-4d40-92b7-eb3c03f99f97" providerId="ADAL" clId="{3436E29E-6BDE-4B81-BA77-762E129F7452}" dt="2022-08-05T12:30:01.403" v="50" actId="20577"/>
          <ac:spMkLst>
            <pc:docMk/>
            <pc:sldMk cId="0" sldId="27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30:05.173" v="52" actId="20577"/>
        <pc:sldMkLst>
          <pc:docMk/>
          <pc:sldMk cId="0" sldId="272"/>
        </pc:sldMkLst>
        <pc:spChg chg="mod">
          <ac:chgData name="DUBUIS Julien" userId="d507d28b-ef1c-4d40-92b7-eb3c03f99f97" providerId="ADAL" clId="{3436E29E-6BDE-4B81-BA77-762E129F7452}" dt="2022-08-05T12:30:05.173" v="52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30:16.886" v="54" actId="20577"/>
        <pc:sldMkLst>
          <pc:docMk/>
          <pc:sldMk cId="0" sldId="273"/>
        </pc:sldMkLst>
        <pc:spChg chg="mod">
          <ac:chgData name="DUBUIS Julien" userId="d507d28b-ef1c-4d40-92b7-eb3c03f99f97" providerId="ADAL" clId="{3436E29E-6BDE-4B81-BA77-762E129F7452}" dt="2022-08-05T12:30:16.886" v="54" actId="20577"/>
          <ac:spMkLst>
            <pc:docMk/>
            <pc:sldMk cId="0" sldId="27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30:20.154" v="56" actId="20577"/>
        <pc:sldMkLst>
          <pc:docMk/>
          <pc:sldMk cId="0" sldId="274"/>
        </pc:sldMkLst>
        <pc:spChg chg="mod">
          <ac:chgData name="DUBUIS Julien" userId="d507d28b-ef1c-4d40-92b7-eb3c03f99f97" providerId="ADAL" clId="{3436E29E-6BDE-4B81-BA77-762E129F7452}" dt="2022-08-05T12:30:20.154" v="56" actId="20577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7:28.457" v="1" actId="20577"/>
        <pc:sldMkLst>
          <pc:docMk/>
          <pc:sldMk cId="0" sldId="298"/>
        </pc:sldMkLst>
        <pc:spChg chg="mod">
          <ac:chgData name="DUBUIS Julien" userId="d507d28b-ef1c-4d40-92b7-eb3c03f99f97" providerId="ADAL" clId="{3436E29E-6BDE-4B81-BA77-762E129F7452}" dt="2022-08-05T12:27:28.457" v="1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7:41.302" v="7" actId="20577"/>
        <pc:sldMkLst>
          <pc:docMk/>
          <pc:sldMk cId="0" sldId="299"/>
        </pc:sldMkLst>
        <pc:spChg chg="mod">
          <ac:chgData name="DUBUIS Julien" userId="d507d28b-ef1c-4d40-92b7-eb3c03f99f97" providerId="ADAL" clId="{3436E29E-6BDE-4B81-BA77-762E129F7452}" dt="2022-08-05T12:27:41.302" v="7" actId="20577"/>
          <ac:spMkLst>
            <pc:docMk/>
            <pc:sldMk cId="0" sldId="299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7:48.713" v="11" actId="20577"/>
        <pc:sldMkLst>
          <pc:docMk/>
          <pc:sldMk cId="0" sldId="300"/>
        </pc:sldMkLst>
        <pc:spChg chg="mod">
          <ac:chgData name="DUBUIS Julien" userId="d507d28b-ef1c-4d40-92b7-eb3c03f99f97" providerId="ADAL" clId="{3436E29E-6BDE-4B81-BA77-762E129F7452}" dt="2022-08-05T12:27:48.713" v="11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7:32.755" v="3" actId="20577"/>
        <pc:sldMkLst>
          <pc:docMk/>
          <pc:sldMk cId="0" sldId="328"/>
        </pc:sldMkLst>
        <pc:spChg chg="mod">
          <ac:chgData name="DUBUIS Julien" userId="d507d28b-ef1c-4d40-92b7-eb3c03f99f97" providerId="ADAL" clId="{3436E29E-6BDE-4B81-BA77-762E129F7452}" dt="2022-08-05T12:27:32.755" v="3" actId="20577"/>
          <ac:spMkLst>
            <pc:docMk/>
            <pc:sldMk cId="0" sldId="3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7:37.082" v="5" actId="20577"/>
        <pc:sldMkLst>
          <pc:docMk/>
          <pc:sldMk cId="0" sldId="329"/>
        </pc:sldMkLst>
        <pc:spChg chg="mod">
          <ac:chgData name="DUBUIS Julien" userId="d507d28b-ef1c-4d40-92b7-eb3c03f99f97" providerId="ADAL" clId="{3436E29E-6BDE-4B81-BA77-762E129F7452}" dt="2022-08-05T12:27:37.082" v="5" actId="20577"/>
          <ac:spMkLst>
            <pc:docMk/>
            <pc:sldMk cId="0" sldId="32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7:45.411" v="9" actId="20577"/>
        <pc:sldMkLst>
          <pc:docMk/>
          <pc:sldMk cId="0" sldId="330"/>
        </pc:sldMkLst>
        <pc:spChg chg="mod">
          <ac:chgData name="DUBUIS Julien" userId="d507d28b-ef1c-4d40-92b7-eb3c03f99f97" providerId="ADAL" clId="{3436E29E-6BDE-4B81-BA77-762E129F7452}" dt="2022-08-05T12:27:45.411" v="9" actId="20577"/>
          <ac:spMkLst>
            <pc:docMk/>
            <pc:sldMk cId="0" sldId="3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7:53.599" v="13" actId="20577"/>
        <pc:sldMkLst>
          <pc:docMk/>
          <pc:sldMk cId="0" sldId="331"/>
        </pc:sldMkLst>
        <pc:spChg chg="mod">
          <ac:chgData name="DUBUIS Julien" userId="d507d28b-ef1c-4d40-92b7-eb3c03f99f97" providerId="ADAL" clId="{3436E29E-6BDE-4B81-BA77-762E129F7452}" dt="2022-08-05T12:27:53.599" v="13" actId="20577"/>
          <ac:spMkLst>
            <pc:docMk/>
            <pc:sldMk cId="0" sldId="3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7:57.115" v="15" actId="20577"/>
        <pc:sldMkLst>
          <pc:docMk/>
          <pc:sldMk cId="0" sldId="332"/>
        </pc:sldMkLst>
        <pc:spChg chg="mod">
          <ac:chgData name="DUBUIS Julien" userId="d507d28b-ef1c-4d40-92b7-eb3c03f99f97" providerId="ADAL" clId="{3436E29E-6BDE-4B81-BA77-762E129F7452}" dt="2022-08-05T12:27:57.115" v="15" actId="20577"/>
          <ac:spMkLst>
            <pc:docMk/>
            <pc:sldMk cId="0" sldId="3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8:06.601" v="17" actId="20577"/>
        <pc:sldMkLst>
          <pc:docMk/>
          <pc:sldMk cId="0" sldId="333"/>
        </pc:sldMkLst>
        <pc:spChg chg="mod">
          <ac:chgData name="DUBUIS Julien" userId="d507d28b-ef1c-4d40-92b7-eb3c03f99f97" providerId="ADAL" clId="{3436E29E-6BDE-4B81-BA77-762E129F7452}" dt="2022-08-05T12:28:06.601" v="17" actId="20577"/>
          <ac:spMkLst>
            <pc:docMk/>
            <pc:sldMk cId="0" sldId="33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8:09.785" v="19" actId="20577"/>
        <pc:sldMkLst>
          <pc:docMk/>
          <pc:sldMk cId="0" sldId="334"/>
        </pc:sldMkLst>
        <pc:spChg chg="mod">
          <ac:chgData name="DUBUIS Julien" userId="d507d28b-ef1c-4d40-92b7-eb3c03f99f97" providerId="ADAL" clId="{3436E29E-6BDE-4B81-BA77-762E129F7452}" dt="2022-08-05T12:28:09.785" v="19" actId="20577"/>
          <ac:spMkLst>
            <pc:docMk/>
            <pc:sldMk cId="0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9:14.471" v="36" actId="14100"/>
        <pc:sldMkLst>
          <pc:docMk/>
          <pc:sldMk cId="0" sldId="335"/>
        </pc:sldMkLst>
        <pc:spChg chg="mod">
          <ac:chgData name="DUBUIS Julien" userId="d507d28b-ef1c-4d40-92b7-eb3c03f99f97" providerId="ADAL" clId="{3436E29E-6BDE-4B81-BA77-762E129F7452}" dt="2022-08-05T12:29:14.471" v="36" actId="14100"/>
          <ac:spMkLst>
            <pc:docMk/>
            <pc:sldMk cId="0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436E29E-6BDE-4B81-BA77-762E129F7452}" dt="2022-08-05T12:28:50.412" v="27" actId="20577"/>
        <pc:sldMkLst>
          <pc:docMk/>
          <pc:sldMk cId="0" sldId="336"/>
        </pc:sldMkLst>
        <pc:spChg chg="mod">
          <ac:chgData name="DUBUIS Julien" userId="d507d28b-ef1c-4d40-92b7-eb3c03f99f97" providerId="ADAL" clId="{3436E29E-6BDE-4B81-BA77-762E129F7452}" dt="2022-08-05T12:28:50.412" v="27" actId="20577"/>
          <ac:spMkLst>
            <pc:docMk/>
            <pc:sldMk cId="0" sldId="336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F752141A-416E-41BC-8799-EBD6BB3591B0}"/>
    <pc:docChg chg="custSel delSld modSld">
      <pc:chgData name="DUBUIS Julien" userId="d507d28b-ef1c-4d40-92b7-eb3c03f99f97" providerId="ADAL" clId="{F752141A-416E-41BC-8799-EBD6BB3591B0}" dt="2023-08-01T20:02:55.829" v="113" actId="20577"/>
      <pc:docMkLst>
        <pc:docMk/>
      </pc:docMkLst>
      <pc:sldChg chg="modSp mod">
        <pc:chgData name="DUBUIS Julien" userId="d507d28b-ef1c-4d40-92b7-eb3c03f99f97" providerId="ADAL" clId="{F752141A-416E-41BC-8799-EBD6BB3591B0}" dt="2023-08-01T19:59:16.913" v="71" actId="20577"/>
        <pc:sldMkLst>
          <pc:docMk/>
          <pc:sldMk cId="0" sldId="264"/>
        </pc:sldMkLst>
        <pc:spChg chg="mod">
          <ac:chgData name="DUBUIS Julien" userId="d507d28b-ef1c-4d40-92b7-eb3c03f99f97" providerId="ADAL" clId="{F752141A-416E-41BC-8799-EBD6BB3591B0}" dt="2023-08-01T19:59:16.913" v="71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1:43.990" v="90" actId="20577"/>
        <pc:sldMkLst>
          <pc:docMk/>
          <pc:sldMk cId="0" sldId="265"/>
        </pc:sldMkLst>
        <pc:spChg chg="mod">
          <ac:chgData name="DUBUIS Julien" userId="d507d28b-ef1c-4d40-92b7-eb3c03f99f97" providerId="ADAL" clId="{F752141A-416E-41BC-8799-EBD6BB3591B0}" dt="2023-08-01T20:01:43.990" v="90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1:52.572" v="92" actId="20577"/>
        <pc:sldMkLst>
          <pc:docMk/>
          <pc:sldMk cId="0" sldId="266"/>
        </pc:sldMkLst>
        <pc:spChg chg="mod">
          <ac:chgData name="DUBUIS Julien" userId="d507d28b-ef1c-4d40-92b7-eb3c03f99f97" providerId="ADAL" clId="{F752141A-416E-41BC-8799-EBD6BB3591B0}" dt="2023-08-01T20:01:52.572" v="92" actId="20577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2:01.415" v="94" actId="20577"/>
        <pc:sldMkLst>
          <pc:docMk/>
          <pc:sldMk cId="0" sldId="267"/>
        </pc:sldMkLst>
        <pc:spChg chg="mod">
          <ac:chgData name="DUBUIS Julien" userId="d507d28b-ef1c-4d40-92b7-eb3c03f99f97" providerId="ADAL" clId="{F752141A-416E-41BC-8799-EBD6BB3591B0}" dt="2023-08-01T20:02:01.415" v="94" actId="20577"/>
          <ac:spMkLst>
            <pc:docMk/>
            <pc:sldMk cId="0" sldId="267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2:05.295" v="96" actId="20577"/>
        <pc:sldMkLst>
          <pc:docMk/>
          <pc:sldMk cId="0" sldId="268"/>
        </pc:sldMkLst>
        <pc:spChg chg="mod">
          <ac:chgData name="DUBUIS Julien" userId="d507d28b-ef1c-4d40-92b7-eb3c03f99f97" providerId="ADAL" clId="{F752141A-416E-41BC-8799-EBD6BB3591B0}" dt="2023-08-01T20:02:05.295" v="96" actId="20577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2:13.264" v="98" actId="20577"/>
        <pc:sldMkLst>
          <pc:docMk/>
          <pc:sldMk cId="0" sldId="269"/>
        </pc:sldMkLst>
        <pc:spChg chg="mod">
          <ac:chgData name="DUBUIS Julien" userId="d507d28b-ef1c-4d40-92b7-eb3c03f99f97" providerId="ADAL" clId="{F752141A-416E-41BC-8799-EBD6BB3591B0}" dt="2023-08-01T20:02:13.264" v="98" actId="20577"/>
          <ac:spMkLst>
            <pc:docMk/>
            <pc:sldMk cId="0" sldId="269"/>
            <ac:spMk id="5" creationId="{00000000-0000-0000-0000-000000000000}"/>
          </ac:spMkLst>
        </pc:spChg>
      </pc:sldChg>
      <pc:sldChg chg="del">
        <pc:chgData name="DUBUIS Julien" userId="d507d28b-ef1c-4d40-92b7-eb3c03f99f97" providerId="ADAL" clId="{F752141A-416E-41BC-8799-EBD6BB3591B0}" dt="2023-08-01T20:02:21.012" v="99" actId="47"/>
        <pc:sldMkLst>
          <pc:docMk/>
          <pc:sldMk cId="0" sldId="270"/>
        </pc:sldMkLst>
      </pc:sldChg>
      <pc:sldChg chg="modSp mod">
        <pc:chgData name="DUBUIS Julien" userId="d507d28b-ef1c-4d40-92b7-eb3c03f99f97" providerId="ADAL" clId="{F752141A-416E-41BC-8799-EBD6BB3591B0}" dt="2023-08-01T20:02:31.096" v="101" actId="20577"/>
        <pc:sldMkLst>
          <pc:docMk/>
          <pc:sldMk cId="0" sldId="271"/>
        </pc:sldMkLst>
        <pc:spChg chg="mod">
          <ac:chgData name="DUBUIS Julien" userId="d507d28b-ef1c-4d40-92b7-eb3c03f99f97" providerId="ADAL" clId="{F752141A-416E-41BC-8799-EBD6BB3591B0}" dt="2023-08-01T20:02:31.096" v="101" actId="20577"/>
          <ac:spMkLst>
            <pc:docMk/>
            <pc:sldMk cId="0" sldId="271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2:41.626" v="105" actId="20577"/>
        <pc:sldMkLst>
          <pc:docMk/>
          <pc:sldMk cId="0" sldId="272"/>
        </pc:sldMkLst>
        <pc:spChg chg="mod">
          <ac:chgData name="DUBUIS Julien" userId="d507d28b-ef1c-4d40-92b7-eb3c03f99f97" providerId="ADAL" clId="{F752141A-416E-41BC-8799-EBD6BB3591B0}" dt="2023-08-01T20:02:41.626" v="105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2:47.925" v="109" actId="20577"/>
        <pc:sldMkLst>
          <pc:docMk/>
          <pc:sldMk cId="0" sldId="273"/>
        </pc:sldMkLst>
        <pc:spChg chg="mod">
          <ac:chgData name="DUBUIS Julien" userId="d507d28b-ef1c-4d40-92b7-eb3c03f99f97" providerId="ADAL" clId="{F752141A-416E-41BC-8799-EBD6BB3591B0}" dt="2023-08-01T20:02:47.925" v="109" actId="20577"/>
          <ac:spMkLst>
            <pc:docMk/>
            <pc:sldMk cId="0" sldId="273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2:55.829" v="113" actId="20577"/>
        <pc:sldMkLst>
          <pc:docMk/>
          <pc:sldMk cId="0" sldId="274"/>
        </pc:sldMkLst>
        <pc:spChg chg="mod">
          <ac:chgData name="DUBUIS Julien" userId="d507d28b-ef1c-4d40-92b7-eb3c03f99f97" providerId="ADAL" clId="{F752141A-416E-41BC-8799-EBD6BB3591B0}" dt="2023-08-01T20:02:55.829" v="113" actId="20577"/>
          <ac:spMkLst>
            <pc:docMk/>
            <pc:sldMk cId="0" sldId="274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19:56:51.680" v="5" actId="20577"/>
        <pc:sldMkLst>
          <pc:docMk/>
          <pc:sldMk cId="0" sldId="298"/>
        </pc:sldMkLst>
        <pc:spChg chg="mod">
          <ac:chgData name="DUBUIS Julien" userId="d507d28b-ef1c-4d40-92b7-eb3c03f99f97" providerId="ADAL" clId="{F752141A-416E-41BC-8799-EBD6BB3591B0}" dt="2023-08-01T19:56:51.680" v="5" actId="20577"/>
          <ac:spMkLst>
            <pc:docMk/>
            <pc:sldMk cId="0" sldId="2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19:57:18.172" v="20" actId="113"/>
        <pc:sldMkLst>
          <pc:docMk/>
          <pc:sldMk cId="0" sldId="299"/>
        </pc:sldMkLst>
        <pc:spChg chg="mod">
          <ac:chgData name="DUBUIS Julien" userId="d507d28b-ef1c-4d40-92b7-eb3c03f99f97" providerId="ADAL" clId="{F752141A-416E-41BC-8799-EBD6BB3591B0}" dt="2023-08-01T19:57:09.810" v="15" actId="20577"/>
          <ac:spMkLst>
            <pc:docMk/>
            <pc:sldMk cId="0" sldId="299"/>
            <ac:spMk id="5" creationId="{00000000-0000-0000-0000-000000000000}"/>
          </ac:spMkLst>
        </pc:spChg>
        <pc:graphicFrameChg chg="modGraphic">
          <ac:chgData name="DUBUIS Julien" userId="d507d28b-ef1c-4d40-92b7-eb3c03f99f97" providerId="ADAL" clId="{F752141A-416E-41BC-8799-EBD6BB3591B0}" dt="2023-08-01T19:57:18.172" v="20" actId="113"/>
          <ac:graphicFrameMkLst>
            <pc:docMk/>
            <pc:sldMk cId="0" sldId="299"/>
            <ac:graphicFrameMk id="15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F752141A-416E-41BC-8799-EBD6BB3591B0}" dt="2023-08-01T19:57:28.353" v="28" actId="20577"/>
        <pc:sldMkLst>
          <pc:docMk/>
          <pc:sldMk cId="0" sldId="300"/>
        </pc:sldMkLst>
        <pc:spChg chg="mod">
          <ac:chgData name="DUBUIS Julien" userId="d507d28b-ef1c-4d40-92b7-eb3c03f99f97" providerId="ADAL" clId="{F752141A-416E-41BC-8799-EBD6BB3591B0}" dt="2023-08-01T19:57:28.353" v="28" actId="20577"/>
          <ac:spMkLst>
            <pc:docMk/>
            <pc:sldMk cId="0" sldId="3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19:57:01.999" v="9" actId="20577"/>
        <pc:sldMkLst>
          <pc:docMk/>
          <pc:sldMk cId="0" sldId="328"/>
        </pc:sldMkLst>
        <pc:spChg chg="mod">
          <ac:chgData name="DUBUIS Julien" userId="d507d28b-ef1c-4d40-92b7-eb3c03f99f97" providerId="ADAL" clId="{F752141A-416E-41BC-8799-EBD6BB3591B0}" dt="2023-08-01T19:57:01.999" v="9" actId="20577"/>
          <ac:spMkLst>
            <pc:docMk/>
            <pc:sldMk cId="0" sldId="3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19:57:05.914" v="13" actId="20577"/>
        <pc:sldMkLst>
          <pc:docMk/>
          <pc:sldMk cId="0" sldId="329"/>
        </pc:sldMkLst>
        <pc:spChg chg="mod">
          <ac:chgData name="DUBUIS Julien" userId="d507d28b-ef1c-4d40-92b7-eb3c03f99f97" providerId="ADAL" clId="{F752141A-416E-41BC-8799-EBD6BB3591B0}" dt="2023-08-01T19:57:05.914" v="13" actId="20577"/>
          <ac:spMkLst>
            <pc:docMk/>
            <pc:sldMk cId="0" sldId="32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19:57:22.650" v="24" actId="20577"/>
        <pc:sldMkLst>
          <pc:docMk/>
          <pc:sldMk cId="0" sldId="330"/>
        </pc:sldMkLst>
        <pc:spChg chg="mod">
          <ac:chgData name="DUBUIS Julien" userId="d507d28b-ef1c-4d40-92b7-eb3c03f99f97" providerId="ADAL" clId="{F752141A-416E-41BC-8799-EBD6BB3591B0}" dt="2023-08-01T19:57:22.650" v="24" actId="20577"/>
          <ac:spMkLst>
            <pc:docMk/>
            <pc:sldMk cId="0" sldId="3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19:57:33.266" v="32" actId="20577"/>
        <pc:sldMkLst>
          <pc:docMk/>
          <pc:sldMk cId="0" sldId="331"/>
        </pc:sldMkLst>
        <pc:spChg chg="mod">
          <ac:chgData name="DUBUIS Julien" userId="d507d28b-ef1c-4d40-92b7-eb3c03f99f97" providerId="ADAL" clId="{F752141A-416E-41BC-8799-EBD6BB3591B0}" dt="2023-08-01T19:57:33.266" v="32" actId="20577"/>
          <ac:spMkLst>
            <pc:docMk/>
            <pc:sldMk cId="0" sldId="3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19:57:44.956" v="36" actId="20577"/>
        <pc:sldMkLst>
          <pc:docMk/>
          <pc:sldMk cId="0" sldId="332"/>
        </pc:sldMkLst>
        <pc:spChg chg="mod">
          <ac:chgData name="DUBUIS Julien" userId="d507d28b-ef1c-4d40-92b7-eb3c03f99f97" providerId="ADAL" clId="{F752141A-416E-41BC-8799-EBD6BB3591B0}" dt="2023-08-01T19:57:44.956" v="36" actId="20577"/>
          <ac:spMkLst>
            <pc:docMk/>
            <pc:sldMk cId="0" sldId="3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19:58:10.635" v="41" actId="113"/>
        <pc:sldMkLst>
          <pc:docMk/>
          <pc:sldMk cId="0" sldId="333"/>
        </pc:sldMkLst>
        <pc:spChg chg="mod">
          <ac:chgData name="DUBUIS Julien" userId="d507d28b-ef1c-4d40-92b7-eb3c03f99f97" providerId="ADAL" clId="{F752141A-416E-41BC-8799-EBD6BB3591B0}" dt="2023-08-01T19:58:02.565" v="38" actId="20577"/>
          <ac:spMkLst>
            <pc:docMk/>
            <pc:sldMk cId="0" sldId="333"/>
            <ac:spMk id="5" creationId="{00000000-0000-0000-0000-000000000000}"/>
          </ac:spMkLst>
        </pc:spChg>
        <pc:graphicFrameChg chg="modGraphic">
          <ac:chgData name="DUBUIS Julien" userId="d507d28b-ef1c-4d40-92b7-eb3c03f99f97" providerId="ADAL" clId="{F752141A-416E-41BC-8799-EBD6BB3591B0}" dt="2023-08-01T19:58:10.635" v="41" actId="113"/>
          <ac:graphicFrameMkLst>
            <pc:docMk/>
            <pc:sldMk cId="0" sldId="333"/>
            <ac:graphicFrameMk id="15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F752141A-416E-41BC-8799-EBD6BB3591B0}" dt="2023-08-01T20:01:24.150" v="86" actId="20577"/>
        <pc:sldMkLst>
          <pc:docMk/>
          <pc:sldMk cId="0" sldId="334"/>
        </pc:sldMkLst>
        <pc:spChg chg="mod">
          <ac:chgData name="DUBUIS Julien" userId="d507d28b-ef1c-4d40-92b7-eb3c03f99f97" providerId="ADAL" clId="{F752141A-416E-41BC-8799-EBD6BB3591B0}" dt="2023-08-01T20:01:24.150" v="86" actId="20577"/>
          <ac:spMkLst>
            <pc:docMk/>
            <pc:sldMk cId="0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1:15.638" v="84" actId="1038"/>
        <pc:sldMkLst>
          <pc:docMk/>
          <pc:sldMk cId="0" sldId="335"/>
        </pc:sldMkLst>
        <pc:spChg chg="mod">
          <ac:chgData name="DUBUIS Julien" userId="d507d28b-ef1c-4d40-92b7-eb3c03f99f97" providerId="ADAL" clId="{F752141A-416E-41BC-8799-EBD6BB3591B0}" dt="2023-08-01T20:01:15.638" v="84" actId="1038"/>
          <ac:spMkLst>
            <pc:docMk/>
            <pc:sldMk cId="0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F752141A-416E-41BC-8799-EBD6BB3591B0}" dt="2023-08-01T20:01:39.385" v="88" actId="20577"/>
        <pc:sldMkLst>
          <pc:docMk/>
          <pc:sldMk cId="0" sldId="336"/>
        </pc:sldMkLst>
        <pc:spChg chg="mod">
          <ac:chgData name="DUBUIS Julien" userId="d507d28b-ef1c-4d40-92b7-eb3c03f99f97" providerId="ADAL" clId="{F752141A-416E-41BC-8799-EBD6BB3591B0}" dt="2023-08-01T20:01:39.385" v="88" actId="20577"/>
          <ac:spMkLst>
            <pc:docMk/>
            <pc:sldMk cId="0" sldId="33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33E4-E821-4EA5-A848-EA4F3CB650A1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D81E-0FAE-459F-AF7E-C841FF992B2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433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8921-5124-44A6-BEE9-B6F272965D1E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A94-2EFF-4EA3-914B-B30534A400C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01F6-2B69-4E57-B07E-C5841D183FD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D447-6EFD-438C-AE2C-630B6F69C7F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E927-138E-49D5-BEB6-B7F941D42A6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9AC3-DCD1-4852-9025-D72CB104596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0AA5-85A5-4222-92E5-F0925356841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DA32-9911-488C-A412-08E9195A6A2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96ED-B32A-4F44-881B-93FEC7EEF94A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90ED-B483-498C-BBCB-DEF65793E3D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C090-065A-476D-A01B-996523AF68EB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BB5D-E9AE-408A-B32F-4B7A9D1367E0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A71A-C3A4-4779-AE13-37681E75B05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spécifiques (acquises)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3300" b="1" i="1" dirty="0">
                <a:latin typeface="Times New Roman" pitchFamily="18" charset="0"/>
                <a:cs typeface="Times New Roman" pitchFamily="18" charset="0"/>
              </a:rPr>
              <a:t>système immunitaire 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3300" i="1" dirty="0"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fr-CH" sz="3300" i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3300" i="1" dirty="0">
                <a:latin typeface="Times New Roman" pitchFamily="18" charset="0"/>
                <a:cs typeface="Times New Roman" pitchFamily="18" charset="0"/>
              </a:rPr>
              <a:t> ligne de défense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Basé sur la </a:t>
            </a:r>
            <a:r>
              <a:rPr lang="fr-CH" sz="4000" b="1" u="sng" dirty="0">
                <a:latin typeface="Times New Roman" pitchFamily="18" charset="0"/>
                <a:cs typeface="Times New Roman" pitchFamily="18" charset="0"/>
              </a:rPr>
              <a:t>reconnaissance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du « Soi » et du « </a:t>
            </a:r>
            <a:r>
              <a:rPr lang="fr-CH" sz="4000" b="1" dirty="0" err="1">
                <a:latin typeface="Times New Roman" pitchFamily="18" charset="0"/>
                <a:cs typeface="Times New Roman" pitchFamily="18" charset="0"/>
              </a:rPr>
              <a:t>Non-Soi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 »</a:t>
            </a:r>
          </a:p>
          <a:p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pic>
        <p:nvPicPr>
          <p:cNvPr id="23" name="Picture 2" descr="http://image.toutlecine.com/photos/s/h/o/shooter-tireur-d-elite-2007-17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84784"/>
            <a:ext cx="1280748" cy="19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¢ du SI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« 2 » types: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Lymphocytes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Macrophages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Pas réaction spécifique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: seconder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les lymphocytes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3707904" y="2276872"/>
            <a:ext cx="1440160" cy="86409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707904" y="3356992"/>
            <a:ext cx="1512168" cy="28803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292080" y="19888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92080" y="34197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5940152" y="2060848"/>
            <a:ext cx="504056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/>
          <p:cNvSpPr txBox="1"/>
          <p:nvPr/>
        </p:nvSpPr>
        <p:spPr>
          <a:xfrm>
            <a:off x="6444208" y="19888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Anticorps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16216" y="1556792"/>
            <a:ext cx="201622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I. humorale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84168" y="3429000"/>
            <a:ext cx="2016224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cellulaire</a:t>
            </a:r>
            <a:endParaRPr lang="fr-CH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187624" y="2780928"/>
            <a:ext cx="2448272" cy="86409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différenciation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activation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lymphocytes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98296" y="671436"/>
            <a:ext cx="160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59-60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29519"/>
            <a:ext cx="5562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2843808" y="1916832"/>
            <a:ext cx="1224136" cy="1152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835696" y="3140968"/>
            <a:ext cx="3456384" cy="10081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2008" y="3429000"/>
            <a:ext cx="169168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Maturation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44616" y="3471391"/>
            <a:ext cx="2771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Immunocompétence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1560" y="6165304"/>
            <a:ext cx="73448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= capacité de reconnaître un Ag spécifique en se liant à lui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544616" y="4047455"/>
            <a:ext cx="27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>
                <a:latin typeface="Times New Roman" pitchFamily="18" charset="0"/>
                <a:cs typeface="Times New Roman" pitchFamily="18" charset="0"/>
              </a:rPr>
              <a:t>Autotolérance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08104" y="4623519"/>
            <a:ext cx="27718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Lymphocytes naïfs</a:t>
            </a:r>
          </a:p>
        </p:txBody>
      </p:sp>
      <p:sp>
        <p:nvSpPr>
          <p:cNvPr id="15" name="Flèche vers le bas 14"/>
          <p:cNvSpPr/>
          <p:nvPr/>
        </p:nvSpPr>
        <p:spPr>
          <a:xfrm rot="19216199">
            <a:off x="2776696" y="4235338"/>
            <a:ext cx="50405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bas 15"/>
          <p:cNvSpPr/>
          <p:nvPr/>
        </p:nvSpPr>
        <p:spPr>
          <a:xfrm rot="2214966">
            <a:off x="3707991" y="4235496"/>
            <a:ext cx="50405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/>
          <p:cNvSpPr txBox="1"/>
          <p:nvPr/>
        </p:nvSpPr>
        <p:spPr>
          <a:xfrm>
            <a:off x="395536" y="5373216"/>
            <a:ext cx="424847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Lymphocytes fonctionnels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¢ du SI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« 2 » types: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Lymphocytes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Macrophages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Pas réaction spécifique</a:t>
            </a:r>
          </a:p>
          <a:p>
            <a:pPr lvl="2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: seconder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les lymphocytes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81773" y="671436"/>
            <a:ext cx="1226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3707904" y="2276872"/>
            <a:ext cx="1440160" cy="86409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707904" y="3356992"/>
            <a:ext cx="1512168" cy="28803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292080" y="19888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92080" y="34197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5940152" y="2060848"/>
            <a:ext cx="504056" cy="4320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ZoneTexte 20"/>
          <p:cNvSpPr txBox="1"/>
          <p:nvPr/>
        </p:nvSpPr>
        <p:spPr>
          <a:xfrm>
            <a:off x="6444208" y="19888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Anticorps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16216" y="1556792"/>
            <a:ext cx="201622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I. humorale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84168" y="3429000"/>
            <a:ext cx="2016224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cellulaire</a:t>
            </a:r>
            <a:endParaRPr lang="fr-CH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187624" y="4365104"/>
            <a:ext cx="2448272" cy="864096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macrophages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Naissance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moelle osseuse rouge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(GB)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Défenses non spécifiques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fr-CH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ligne)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Localisation?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Organes lymphatiques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Rôle?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Présenter Ag au 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11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/>
          </a:bodyPr>
          <a:lstStyle/>
          <a:p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Fonctionnement d’un 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macrophage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424567"/>
            <a:ext cx="4572032" cy="528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14</a:t>
            </a:fld>
            <a:endParaRPr lang="fr-C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Sélection clonale d’un LB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61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180B69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6521119" cy="521497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réactions immunitaires humorales à un antigène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62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4578" name="Picture 2" descr="5F1B52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6072230" cy="474930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16</a:t>
            </a:fld>
            <a:endParaRPr lang="fr-C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types d’immunité acquise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62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5602" name="Picture 2" descr="FBD03F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504" y="1785926"/>
            <a:ext cx="5800578" cy="4714908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structure d’ un anticorps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63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6626" name="Picture 2" descr="46A485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86776"/>
            <a:ext cx="5429288" cy="494262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mécanismes d’action des anticorps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64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8674" name="Picture 2" descr="C5164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6215106" cy="481438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19</a:t>
            </a:fld>
            <a:endParaRPr lang="fr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spécifiques (acquises)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Ses particularités :</a:t>
            </a:r>
          </a:p>
          <a:p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Spécifique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à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antigène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protéine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Systémique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Possède 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mémoire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75122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pic>
        <p:nvPicPr>
          <p:cNvPr id="23" name="Picture 2" descr="http://image.toutlecine.com/photos/s/h/o/shooter-tireur-d-elite-2007-17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84784"/>
            <a:ext cx="1280748" cy="19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L’activation des LT et les interactions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9697" name="Picture 1" descr="9446DE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8600845" cy="4500594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20</a:t>
            </a:fld>
            <a:endParaRPr lang="fr-C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mécanismes d’action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LTc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65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22" name="Picture 2" descr="1A8174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428736"/>
            <a:ext cx="4000528" cy="532811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21</a:t>
            </a:fld>
            <a:endParaRPr lang="fr-C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142852"/>
            <a:ext cx="7500990" cy="1143000"/>
          </a:xfrm>
        </p:spPr>
        <p:txBody>
          <a:bodyPr>
            <a:normAutofit/>
          </a:bodyPr>
          <a:lstStyle/>
          <a:p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Résumé des réactions immunitaires </a:t>
            </a:r>
            <a:endParaRPr lang="fr-CH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66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1746" name="Picture 2" descr="E3D8BD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62484"/>
            <a:ext cx="5429288" cy="55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22</a:t>
            </a:fld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283968" y="3284984"/>
            <a:ext cx="504056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020272" y="3194973"/>
            <a:ext cx="194421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Remplacer B par 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spécifiques (acquises)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3300" b="1" dirty="0">
                <a:latin typeface="Times New Roman" pitchFamily="18" charset="0"/>
                <a:cs typeface="Times New Roman" pitchFamily="18" charset="0"/>
              </a:rPr>
              <a:t>système immunitaire</a:t>
            </a:r>
          </a:p>
          <a:p>
            <a:pPr algn="ctr">
              <a:buNone/>
            </a:pPr>
            <a:r>
              <a:rPr lang="fr-CH" sz="3300" b="1" i="1" dirty="0">
                <a:latin typeface="Times New Roman" pitchFamily="18" charset="0"/>
                <a:cs typeface="Times New Roman" pitchFamily="18" charset="0"/>
              </a:rPr>
              <a:t>(2 parties) 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pic>
        <p:nvPicPr>
          <p:cNvPr id="23" name="Picture 2" descr="http://image.toutlecine.com/photos/s/h/o/shooter-tireur-d-elite-2007-17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84784"/>
            <a:ext cx="1280748" cy="1929396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/>
          <p:nvPr/>
        </p:nvCxnSpPr>
        <p:spPr>
          <a:xfrm>
            <a:off x="4716016" y="3140968"/>
            <a:ext cx="2088232" cy="108012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2051720" y="3140968"/>
            <a:ext cx="2088232" cy="11521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3528" y="4509120"/>
            <a:ext cx="302433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Immunité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humorale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64088" y="4509120"/>
            <a:ext cx="3096344" cy="49244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Immunité </a:t>
            </a:r>
            <a:r>
              <a:rPr lang="fr-CH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cellulaire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3528" y="5024789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Où?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104" y="5013176"/>
            <a:ext cx="792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Où?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15616" y="5013176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Humeurs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12160" y="5013176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Tissus (¢)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5528845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Qui?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6096" y="5517232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Qui?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15616" y="5517232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Anticorps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0192" y="5517232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Lymphocytes</a:t>
            </a:r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de l’organismes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03114" y="671436"/>
            <a:ext cx="14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14341" name="AutoShape 5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343" name="AutoShape 7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47333"/>
              </p:ext>
            </p:extLst>
          </p:nvPr>
        </p:nvGraphicFramePr>
        <p:xfrm>
          <a:off x="1357290" y="1714488"/>
          <a:ext cx="6643736" cy="4643470"/>
        </p:xfrm>
        <a:graphic>
          <a:graphicData uri="http://schemas.openxmlformats.org/drawingml/2006/table">
            <a:tbl>
              <a:tblPr/>
              <a:tblGrid>
                <a:gridCol w="188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770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800" b="1" dirty="0">
                          <a:latin typeface="Times New Roman"/>
                        </a:rPr>
                        <a:t>Les  défenses non spécifiques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Les défenses spécifiques</a:t>
                      </a:r>
                      <a:endParaRPr lang="fr-CH" sz="1600" b="1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(Système immunitaire)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Première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Deuxième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Troisième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5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Peau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Muqueuses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Sécrétions de la peau et des muqueuses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Flore bactérienne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Phagocytes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Cellules NK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Réaction inflammatoire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Protéines antimicrobiennes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Fièvre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Lymphocytes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Anticorps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5436096" y="1916832"/>
            <a:ext cx="2376264" cy="6480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5508104" y="2852936"/>
            <a:ext cx="2448272" cy="6480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051720" y="6093296"/>
            <a:ext cx="54006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Défenses </a:t>
            </a:r>
            <a:r>
              <a:rPr lang="fr-CH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cellulaires</a:t>
            </a:r>
            <a:r>
              <a:rPr lang="fr-CH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chimiques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868144" y="5085184"/>
            <a:ext cx="936104" cy="360040"/>
          </a:xfrm>
          <a:prstGeom prst="round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5868144" y="4653136"/>
            <a:ext cx="1152128" cy="360040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spécifiques (acquises)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Basé sur la </a:t>
            </a:r>
            <a:r>
              <a:rPr lang="fr-CH" sz="4000" b="1" u="sng" dirty="0">
                <a:latin typeface="Times New Roman" pitchFamily="18" charset="0"/>
                <a:cs typeface="Times New Roman" pitchFamily="18" charset="0"/>
              </a:rPr>
              <a:t>reconnaissance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du « Soi » et du « </a:t>
            </a:r>
            <a:r>
              <a:rPr lang="fr-CH" sz="4000" b="1" dirty="0" err="1">
                <a:latin typeface="Times New Roman" pitchFamily="18" charset="0"/>
                <a:cs typeface="Times New Roman" pitchFamily="18" charset="0"/>
              </a:rPr>
              <a:t>Non-Soi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 »</a:t>
            </a:r>
          </a:p>
          <a:p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pic>
        <p:nvPicPr>
          <p:cNvPr id="23" name="Picture 2" descr="http://image.toutlecine.com/photos/s/h/o/shooter-tireur-d-elite-2007-17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84784"/>
            <a:ext cx="1280748" cy="1929396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5220072" y="3861048"/>
            <a:ext cx="2232248" cy="122413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Non-Soi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= Antigènes (Ag) </a:t>
            </a:r>
          </a:p>
          <a:p>
            <a:endParaRPr lang="fr-CH" sz="20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Protéines qui activent le SI</a:t>
            </a:r>
          </a:p>
          <a:p>
            <a:pPr lvl="1"/>
            <a:endParaRPr lang="fr-CH" sz="20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Une partie de l’antigène (=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épitope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) → réaction 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68344" y="671436"/>
            <a:ext cx="126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spécifiques (acquises)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Basé sur la </a:t>
            </a:r>
            <a:r>
              <a:rPr lang="fr-CH" sz="4000" b="1" u="sng" dirty="0">
                <a:latin typeface="Times New Roman" pitchFamily="18" charset="0"/>
                <a:cs typeface="Times New Roman" pitchFamily="18" charset="0"/>
              </a:rPr>
              <a:t>reconnaissance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du « Soi » et du « </a:t>
            </a:r>
            <a:r>
              <a:rPr lang="fr-CH" sz="4000" b="1" dirty="0" err="1">
                <a:latin typeface="Times New Roman" pitchFamily="18" charset="0"/>
                <a:cs typeface="Times New Roman" pitchFamily="18" charset="0"/>
              </a:rPr>
              <a:t>Non-Soi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 »</a:t>
            </a:r>
          </a:p>
          <a:p>
            <a:endParaRPr lang="fr-CH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96336" y="671436"/>
            <a:ext cx="133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pic>
        <p:nvPicPr>
          <p:cNvPr id="23" name="Picture 2" descr="http://image.toutlecine.com/photos/s/h/o/shooter-tireur-d-elite-2007-17-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84784"/>
            <a:ext cx="1280748" cy="1929396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2339752" y="3789040"/>
            <a:ext cx="1440160" cy="122413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995120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pPr>
              <a:buNone/>
            </a:pP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Autoantigènes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CH" sz="2000" b="1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= Protéines « 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CMH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 »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à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nos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¢</a:t>
            </a:r>
          </a:p>
          <a:p>
            <a:pPr lvl="1"/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Comment le SI tolère le Soi ?</a:t>
            </a:r>
          </a:p>
          <a:p>
            <a:pPr lvl="1"/>
            <a:endParaRPr lang="fr-CH" sz="2000" b="1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Durant son développement, le SI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inventorie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600" dirty="0" err="1">
                <a:latin typeface="Times New Roman" pitchFamily="18" charset="0"/>
                <a:cs typeface="Times New Roman" pitchFamily="18" charset="0"/>
              </a:rPr>
              <a:t>ttes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les protéines « CMH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40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58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3707904" y="2132856"/>
            <a:ext cx="1152128" cy="72008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5004048" y="2196153"/>
            <a:ext cx="208823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Antigènes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défenses de l’organismes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24328" y="671436"/>
            <a:ext cx="140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51</a:t>
            </a:r>
          </a:p>
        </p:txBody>
      </p:sp>
      <p:sp>
        <p:nvSpPr>
          <p:cNvPr id="14341" name="AutoShape 5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4343" name="AutoShape 7" descr="data:image/jpg;base64,/9j/4AAQSkZJRgABAQAAAQABAAD/2wCEAAkGBhQSEBUUExQWFRUVFBcUFxUVFxQVFBUUFBQVFBQWFBUXHCYeFxokGRQUHy8gIycpLCwsFR4xNTAqNSYrLCkBCQoKDgwOGg8PGiwkHyQsKSwpLDAsLCwpKSwpLCwsLCkpLCwsKSkpLCksLCwsLCwsLCksLCwsLCkpLCksLCwpLP/AABEIAMIBAwMBIgACEQEDEQH/xAAcAAABBQEBAQAAAAAAAAAAAAAAAQIDBAUGBwj/xAA5EAABAwIEBAQDBgYCAwAAAAABAAIRAwQFITFBBhJRYRNxkaEigfAyUrHB0eEHFCNCYvEVcjNTwv/EABoBAAIDAQEAAAAAAAAAAAAAAAECAAMEBQb/xAArEQACAgEEAQMDAwUAAAAAAAAAAQIRAwQSITFBEzJRBSJhQoGRFDNxobH/2gAMAwEAAhEDEQA/APGPDRyJ6QK2xBvIl5EqVDcwNicqXlQiUrbAAaiEsoVbIEJYQkSNgFhEIRKBAISwkRKhA5UQhIirIKQkhKiVLYRIRypUkopslDHNQGpXJAVqXQR0JpallEoKyDSxRVWqYlRVkX0MiFCEKkYEJZQESDw1KGoapGtVqoA3k+oSKXlQjcSDoSIQAq4ighAQmAKhNSobQULKJSIQcaIOQkSpGiAEIQkYARKIQgEEISKAFQhJCKQQKEIVqog1ya1PcFHyq1BQ+UBCQohElQ1SpoTDQJOQSS6CiFCuU8PO6nZZgJVF/AxntpEqZlqVfFFPDEyhIhTbbp7aas8qeKXZR4r7YLK/hpFZ/lT0SKekC0Z6SEIKkRQSQlTSmoIJUgKWFCCpYSBKlbAKhIlVLkShEqEJNxBEqIQVLIBQhClrwQEIQpdEBIlT2Uidk6fwSiMphCvMsDurLLIBXxUvgKRlsok7KdlktMUk4Uk/psailTswFMKCnDFI2gSnWOiFbwknhrRZYndTttAEKXyLuRki2J2UrLA7rU5EBiPArmyiyxAU7aQCseCUCgmK3Ig8NIrX8uhHkXcjiykIXUs4L+9VAKQ8JMYCX1Rl0hZVZdZy0JF07OG6NQTTqz1BhRv4Wbo2qJ12Tck3HOBKFZucKqU3EFuQ1IzVcBFsIJUBKAqJSICITwxPFJVU2QihEKcU0Gkj6ciWQcqCpTTR4BKG1hIUsK2yxO6tUrIKyOGTCZjKJOis07EnVaTKACk5Fpjp4rsO0pUrIDZWG0FOGp7aRKtUYx6DRAKaXkVynYkqyyxCjmkBsy20SrDLIlalO16BT07A7pd7fQjmZbLIKdtDoFqttAFMKSlMrcjIFqSntslqeEk5EyQlme20CcLZXhSQaaNAsomghtEK34c7I8FNQCuKPZCsciEKAcVToXN4/nBLG9dGgduq0Dg9BuVWq6ofOAlxK5uKw5aLfCpDTYlZJ4er682fms1mqjXbZWoHwtcO4coXYNRmWVHtPWZVFmA1x09VqWWEVIhzghviu+CbWZ1R9Wg/mc4VaZOZ3A7pmMYcD/UpQWkSQNlvt4Z5gQ5+R1AWphnC1NghoJB1kkqjLqcUfI6xSZ5xSt3OMAE+Qlb2FcF16pEt5B1d+i9Hw/BGMzawDyC17epy6shYHqb9q/kuWH5OSsP4ZUwAXlzvKArV3/DKkW/0+Zp2MyPmCu0pXY7KxTu2zBQ9ad3uDtj8HlzP4au0dUAPkqGIcA1qYlsPA6a+i9lq27HjZVmYW4OgHKCc/wDEF0eys/qcqfYuyDPBzh0EgiCNiFI22C9Xxrh+nVFM1KbmPqO5ZgN5SDElx+Fwz1C5S94Kqtbz0/6jdo1191ux6yD7VMHp/ByvhJ3Ir38i4GCCD3UjLDqtXqqgcIzwxTU7QlalOzHRXrfDidkvqX0LKVGRSsANVbp2vQLSNmAdFP8Ay85BSm+ylzZQo2M6qdtmBsrRaWqRhlOkJZWbTGyfyKZ1vuElPWDqjXwAjNJNLVZLITXMRoDITTlMLFaFLqmnLJEBByfJK0KRwlHhqAIHs6IDFaZTUbmwUUAi8JClLilUIYwCc2kpQwJ7aMrhOZ1FEY2grFCyBOafSoK9b2crHkz+Iliih1CzaFr2VnOgATbSxWxbsASQVu2M2l0FvYwrrLMEZhOa2VZaFfSSKm2ymcIZ0UZwdaTdEslJIFszW4eRo6PPNY2K4nVDjSaQTEPMCQHZQ0dTPuuku2EAkEZCTPYLO4ewjmAqvzc95qH5ZNHqXKRTk2M2kjKteAGPHNWknZoJAaOnfzWzh/CdG3EsDhOo5nEekwujawHRRXLTB6firHa4IuWc3iOEUnasBJ7fmsSphFOkS7w2FoOZzmNyCcoGfouuvGwNNcvJVL/CS+lytyLhGgyAGZ9/dBJvo243BVZVpWzcgGtI2MCPks++wtrjLcvLdS8LXD+Z9rUI5qQ+A7uYMhJjUCFs/wAjOvn/ALTcrmJZkhFPbM4qraEGCPmoDQLcxou0vcOBgbDMn8FSfw6SCW5HodPkt2DWfpyfyczPpkvuh/BzQEhOZR7QrN3hr6Z0IPQ7+SipOnKIjVdKNNWjA1XY1jM/JR1qc6a9FZ8Kc5+Sf5ZJxSjTyydqpNApKtLmGWqawzlupRCMs6JBTnzViIMSo35aeqNClYsM5lSRH5JX0ZPcJWPUoA2o1MNL0KmdT6KRlIDvuFCFEsPRC0ywbwEIEOcayVZYwBMoslaFO1leXyz8HZiLaUdyta2pghUWU4gLWtGBURXIzLNFivUmJKDIVnknMLUlwVMkpMM9laaxVqD1ep5poqytjSyEFye9U69SAUJcESI8SE0qgGpYR7GPxVLhq9BaGgzytIjf7RP5pt1c8zSJg9lkYbTdQcHEgtc4jLbpzeY/BVRklKjSofY7Ozp1s1M94jNYYuxzZH5fopH4jGqeqF2k9+8Ej601UtK7AE/Ifn7rCxG9iCm0cUaRrmjCSToueO0isLhpxNsZfDECACTMz1yhdnTttz/voF5/iYioyozItcDI6DWes56rvMOxRr2g9R6K2NPhl2oi9kZR+KFrWZI90lC1cBotNlVpP17qY0wU/op8owPK0qZi1rAOGfuJWBf8KiSWfC71B813BoBV61qilPHzEXdGXDPNq2HVKZh7Y/yGY9VAaUFd1XYOblInr0/dY2JYRuzLt+nRbMGtUuJlOTTtcxOfa05kZKK4yzGv1orNaiWZEFR+FoY+a6UWpK0Y5JrhlVjJHfung7H/AGpqjZEgeaDmMs41OwRFIW0s42TCzdo81P44I8thumMJOvoOijRBDUBEz8gmueY6D3Ry8s9Oyn5JEtHzKCRCNtKRJakUnhj7xQjQDHphaNEwFQphTh68dJ1I7i6NKjTmFrW8BZNvV0WrbPVkOWFs06LJ1/0rBokaKtRcrVJ+cFaUilkjGeqnY8op5p4bsUvTK2AE/WSr3FGclYiEF8oPki4OUxGmWuzELFvLzww4OEtfkeojQj8fkuxxW35viG2uU5dV5Vx/jHgmGQToPzKoWHdNI3wyLbbNiy4gG5J/yGnTPoeyt1OIu8rxinilUOLhUcCdSCQrVHH6zR9qf+0H91tnpYrhMpWojf3I9Pr46XHsqv8Ay0THuuEZxM/do+UhXqOMh/n03Rhok/JoWqxnoNjeFwElsLqcLxBoYBMwvIbbFHM00WvacSEHt0S5NPmh0rRcsmPKqTPXaWJgnJadvf8AdeVWPEk7roLDiD/LJZo5nF1LgqnprXB6Ey7BUniArj7fHQd1pUcW7rXHOn2ZJaZo1Lq2BdMbH8ln3NqYBUr8VEGehUjb1rgPl+6EoxbAlOPg52+twZkSZiFSrYHGYMt6LocTpBxkddvropG0ch9a9VMU54pPaw5YxnFWcZVpcoIPwj38lSD46hvuV1+JWjXDMfXZc/dWkTl5E7LqYtdCT2z4f+jFk00kt0eShVYBnpOw1SchI+EQNydU5kNJBzM5dlL4ZOu+y3pmNoaGgAgZz6KJgIycf0CsSBlqZ2Rc0ZzJjtugwAKfdCRnLGh9UKcEMSm5Pf2UQdAQKma8dKDbO4jQtzktG0qEd1k0agV6hXAUSphbOht6qu0geqwrW7B3WtQuMloUrKZcGhRMdVaFZUKVaVOzVGysn8NxOwHlmnsZGqfTcnilnJUf4JZD4QOy5LjH+GlC+HNnTqCYqN/+m6O9j3XbCnCC0FBNp/klny9xNwHc2RJqN5qf/tZJYenNu0+fuufX1ldYa108zQZ17z1C8y4v/hJSfL7b+k7Xl1pn5f2/L0V8dQ1xMOxP2njYKcCdldxbA61s/krMLTsdnf8AU7qlykLQnfKKmmuGX7PEDMOOS1I6LnVpYbff2n5foteLL+lhjKjWp3TmrQtcdjXJZZEqN7FZPBjyr7kaoZ5w6Z3FhjGkH9FtUMUPX0XlLbh7D8Jjtt6LZwvHXOeGkgE5TOUnr0XJzfTnDmDNcdZF+49Op3/fVW7e/AOq5FzqtP8A8jHeYhw9WotMQD/imDMRoQAsLU4c0XrbLyeiW18COvn0Oq0aDgch+y4LDsShx2Ex7StywxoEnPMZeeSvxZk+zJlwtdGxf0DCoW1sHzI3BhWf+UBGaYy8aHS06kZbHtKaUY7k/BUt22qI7jCGOzIzHyWRiGEEAuaTlr1jsuoF1SeMncvZ3VZle6HK5sz31GS2et6dOLKXBSVNHNtOWXr+qbzDYF3sPVJXqAOIJ8glnYmBqI18l2cc/UgpfJzJx2ycQ8PvHZCVtJkfZce6VOIcuKn19aqvWr9VROKAamFG/EWHcLgLTyvo6+42La/kw4/NWmXmcSuWqVOjh6hKLsjf1ITT0KfKCpHZ0L2Cte2xDRedU8bjVw9Vp22PDrPksUtHlg7Q9pnotG+E/XstC3vAclwVljQIGa2LHEs1SnJOmT012dtRrK0yrCwLe8mFoMryrEylxNam6QmVICr0q6e2tOvX2CttNCganXRV6o5sh6p4fzZ+gUdZ39ozJ9h1KR/ktiuTGvsOp1Q6nUY2o3cESPfTzXmXE/8AC/ll1sTrlTfpPRj/AMj6r1mvSBEe/feVHWs3Fh5s/wDWyWEp4/aWyUZLk+Z7i3dTcWvBa5pggiCI2IUT+o+vJe48W8DMvGSIbXaPhf1y+w/qJ32XjN/hr6NR1Oo3lc0wR+h36yuhjn6i4Mc47S3h17zjlP2h7hWyVgBkGQYI0WzaXIqN6OGo/MdlvxT8S7AmJWOSpOfB+au1gqlRsq2aIen8I4z/ADFNjCZLIDiTqBp5rSxXAWvcSByn7zZ9xoV5ZgeIupPlpgyvWbLE5Y19Q5OA3kzHsphw40nGuynJlmpJpnLmnVpuI+2BuJ2y0U1HHYPQ/WULeuLBtT46euuZTW29KtIqtHMNZygDoRmqMn0zHPmPBox/UZriaspNxyWnOZ26Kzb4wAYkwc/+uufusivgbed3huLQNAfi9d1BUsawbo0jI5EA9lzsv07Inwzdj12KS5Owq4qC3Y+e3kql1jYAgkCNlytGlXmA31Ij1Wja4ScnVDznZo+z5k7pYaDLKXPQuTU4Yrjk0Kc8ofGZ3Ow2+u6sMaT3J+cFJSrzkMwcvIJGAMdE5bFeghBQiorwcOcnKTb8ln4u6VRgznzkdkJxTE/4ym7Vo9E13DtM/wBoUlvVhaNF0ryMckk6tnbow3cM09wsTFuHQ0/BmOg1XdVLcFQPorTHU5IO7HUEzyS8plhjlKpVr5zdCQey9QxHBmPBlufuvOeKcJNJwMHlJidlthqI5euH8GfJjceSpa8R12GQ8ns7OfzXXYJxy0wHnkPf7Pr+q89SgoTxxmqaK4zcT3/DMeDgM1u2mKd1884TxFUoZAy37p28jsu5wfjdr4zg9Dkf3WHJpZx5jyaFKMj2OndSlpXWoOxK5LC8dDxqtJ13uPrqsrdE28m+26gd9vNAfA6k6lYtve9SrLMQAOaeMk+xtrLwfn5BXqbZb55rNtodmd9t4Wg4kiBrv2Vi4K5squoAuJ+X6rm+L+CKV4w83w1APhqNGY7O+83t6LrmUcvYd+pT3UZSq1yhLPmTGeHKtrVNOsI+64fZeOrT9FU6dcMcD018l9IY3w3SuGclVgc3bsYiQdQV5NxX/DSpby+iDVp75fG3zA+0O4XQwahPiXDK5Q8o5x7JEjQ5hQOYn4dUg8jtCcuxV24w4jMLpKa6YFbMdzeV0rtcDxoGjAEu2zOu3lkuLvGEZdU6xrluQy/JGL2sryQtHotLGgAHcpJiCM8xuf3Vi6xJj2lzGkPEZOBzC42w4texpa6COu4XRYFizKpJqubBymY8jC0Rkn0ZGqJra+e9xDg45fZYDv8Aqpm4TXE1HNNNg++QMvLVbbXlzQLermMi6AGnyOqx73mnlueZvR4JIJCbl9Clb43Zh8wdACMhpMqazvCRFQwZgAZZKE4a4tJpPlpGpyz6Ki+3fIbWHL0qGfw3QaoKOkqPgfAIGneeoCa93wxqdv0WRYXpa7wnanQknMbArS5C0y75D8lEBim+I/sKFG5pJk7oTUgFGgclpWlVclw/jwqNE5EaroaL815LNjcHZ24Ss3WZhNLFFQJhWYSLkuTIDRWbiuDtqMLXCQRoVtBqbUaIQrygvk8SxPhd7Krmt0BlvdvmsitbOYYcCPNezYvYh2cZjdc5iViHatEHNdXT5I5Y/ldmDLF43+DzdODls4jgJBJZ6LHcwgwRC0bWhE76NbC+JqtEiDzDodfVeiYBxsysImHfdOs9uq8kBT2OVOTBDL/kuhkcT32jeB2hWjbMn9ey8U4Z4tqUTyOPO0mcyS4dYJ/Ben4NxAyoJa6RvsR5jZcnLp5Ynz18mmORSXB2tkzp6nNaQqACB+56rm7fFhGRV2hezuipJKiuUWdBQO5/1281LTH1+CzKNwr9OtkrUyhpi16eyz7uiHNIOY09VoPM/h6qKu3KB1+vZCSsaLo8/wCIeC7WvmGcjzlzMMGTuRo6FyL7Z1B3hVoOzXjIPGnqvVa1oc3NjKYJzE9x81lYnw2K7HCoMiJBGrXTlynshjzSj9suV/w0OMe12eb32Ch7fqVgVrDwpJ+XcrbxTBr61c4A+IwaOABy7t1BXOXTK7yXVA74cyCIgeS62GUku7Rly5F1XJVFEJ1AvYciB7qI3AGX5FRVLzp6q20ujLVnR2HFFZnwzA+vRddgPFTXDkqkFp3ME+pXk4uDMkqxRv4ORV0dQ1xISWL4PYnGkwh9s8OaftU5zj/GVTxe9hzQf/G8TH9wP4hcDZ8RQRnHcStardFzc3EjULVGUZcoqcWuzbfVpuBY3NwEtk55agfitJ1yeSm5w1Ab5Hqe65SyqAVGuOQEHuf2XTvvGEtYILXiWgddQM+4hB8EJxRJ0zHVCipY7T5RJjt0Qn4FpnleDOPOPJej4e7JqELz2s9i/c6uP3G9ZaK6EiFzo+01oeVE/RCERkZ1/wDZWDVHwDzKELToffIz6v2oxbgLm8daOiRC7EvaYIdmGUqEKjyXD2HTzC65zy2nQc0w7P4hkft9QlQmfQ8ez0Bpyb3a2e/mtezcYGaELzaNz6Ny0Oi1aBQhaYmaRaZsnO09fyQhXCGdV+x8ypKo+A/XVCFX4LH2c9jA+EfL8VRxmg00XEtBJOZIEnzSoXU0P9v9zJqvcjyDHqLQTDQMzsFh1WjohCuy+4SPQ2kMyornJwhCEi7H8k9ILvOB2B3MHAEAb5/ihCfD2U5CTiFgFRsADIaZdVcw2mDTtyQCQ58EiSIdlCELbk9qKUVMRaPFdlv+SVCEV0Mf/9k=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34453"/>
              </p:ext>
            </p:extLst>
          </p:nvPr>
        </p:nvGraphicFramePr>
        <p:xfrm>
          <a:off x="1357290" y="1714488"/>
          <a:ext cx="6643736" cy="4643470"/>
        </p:xfrm>
        <a:graphic>
          <a:graphicData uri="http://schemas.openxmlformats.org/drawingml/2006/table">
            <a:tbl>
              <a:tblPr/>
              <a:tblGrid>
                <a:gridCol w="1886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770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800" b="1" dirty="0">
                          <a:latin typeface="Times New Roman"/>
                        </a:rPr>
                        <a:t>Les  défenses non spécifiques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Les défenses spécifiques</a:t>
                      </a:r>
                      <a:endParaRPr lang="fr-CH" sz="1600" b="1" dirty="0">
                        <a:latin typeface="Arial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(Système immunitaire)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Première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Deuxième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600" b="1" dirty="0">
                          <a:latin typeface="Times New Roman"/>
                          <a:ea typeface="Times New Roman"/>
                        </a:rPr>
                        <a:t>Troisième ligne de défense</a:t>
                      </a:r>
                      <a:endParaRPr lang="fr-CH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5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Peau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Muqueuses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Sécrétions de la peau et des muqueuses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Flore bactérienne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Phagocytes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Cellules NK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  <a:defRPr/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Réaction inflammatoire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Protéines antimicrobiennes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b="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r>
                        <a:rPr lang="fr-CH" sz="1400" b="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Fièvre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304800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Lymphocytes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endParaRPr lang="fr-CH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"/>
                        <a:tabLst>
                          <a:tab pos="290195" algn="l"/>
                          <a:tab pos="457200" algn="l"/>
                        </a:tabLst>
                      </a:pPr>
                      <a:r>
                        <a:rPr lang="fr-CH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Anticorps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71A-C3A4-4779-AE13-37681E75B050}" type="slidenum">
              <a:rPr lang="fr-CH" smtClean="0"/>
              <a:pPr/>
              <a:t>9</a:t>
            </a:fld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5436096" y="1916832"/>
            <a:ext cx="2376264" cy="6480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5508104" y="2852936"/>
            <a:ext cx="2448272" cy="6480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051720" y="6093296"/>
            <a:ext cx="54006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Défenses </a:t>
            </a:r>
            <a:r>
              <a:rPr lang="fr-CH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cellulaires</a:t>
            </a:r>
            <a:r>
              <a:rPr lang="fr-CH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chimiques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868144" y="4653136"/>
            <a:ext cx="1152128" cy="360040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ZoneTexte 15"/>
          <p:cNvSpPr txBox="1"/>
          <p:nvPr/>
        </p:nvSpPr>
        <p:spPr>
          <a:xfrm>
            <a:off x="6084168" y="3861048"/>
            <a:ext cx="1368152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¢ du 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Affichage à l'écran (4:3)</PresentationFormat>
  <Paragraphs>242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Thème Office</vt:lpstr>
      <vt:lpstr>Les défenses spécifiques (acquises)</vt:lpstr>
      <vt:lpstr>Les défenses spécifiques (acquises)</vt:lpstr>
      <vt:lpstr>Les défenses spécifiques (acquises)</vt:lpstr>
      <vt:lpstr>Les défenses de l’organismes</vt:lpstr>
      <vt:lpstr>Les défenses spécifiques (acquises)</vt:lpstr>
      <vt:lpstr>Le Non-Soi</vt:lpstr>
      <vt:lpstr>Les défenses spécifiques (acquises)</vt:lpstr>
      <vt:lpstr>Le Soi</vt:lpstr>
      <vt:lpstr>Les défenses de l’organismes</vt:lpstr>
      <vt:lpstr>Les ¢ du SI</vt:lpstr>
      <vt:lpstr>La différenciation et l’activation des lymphocytes</vt:lpstr>
      <vt:lpstr>Les ¢ du SI</vt:lpstr>
      <vt:lpstr>Les macrophages</vt:lpstr>
      <vt:lpstr>Fonctionnement d’un macrophage</vt:lpstr>
      <vt:lpstr>Sélection clonale d’un LB</vt:lpstr>
      <vt:lpstr>Les réactions immunitaires humorales à un antigène</vt:lpstr>
      <vt:lpstr>Les types d’immunité acquise</vt:lpstr>
      <vt:lpstr>La structure d’ un anticorps</vt:lpstr>
      <vt:lpstr>Les mécanismes d’action des anticorps</vt:lpstr>
      <vt:lpstr>L’activation des LT et les interactions</vt:lpstr>
      <vt:lpstr>Les mécanismes d’action LTc</vt:lpstr>
      <vt:lpstr>Résumé des réactions immunitaires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défenses de l’organisme</dc:title>
  <dc:creator>HP2730</dc:creator>
  <cp:lastModifiedBy>DUBUIS Julien</cp:lastModifiedBy>
  <cp:revision>80</cp:revision>
  <dcterms:created xsi:type="dcterms:W3CDTF">2011-04-27T14:23:58Z</dcterms:created>
  <dcterms:modified xsi:type="dcterms:W3CDTF">2023-08-01T20:02:57Z</dcterms:modified>
</cp:coreProperties>
</file>