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67" r:id="rId3"/>
    <p:sldId id="341" r:id="rId4"/>
    <p:sldId id="363" r:id="rId5"/>
    <p:sldId id="365" r:id="rId6"/>
    <p:sldId id="269" r:id="rId7"/>
    <p:sldId id="270" r:id="rId8"/>
    <p:sldId id="322" r:id="rId9"/>
    <p:sldId id="273" r:id="rId10"/>
    <p:sldId id="276" r:id="rId11"/>
    <p:sldId id="323" r:id="rId12"/>
    <p:sldId id="369" r:id="rId13"/>
    <p:sldId id="278" r:id="rId14"/>
    <p:sldId id="279" r:id="rId15"/>
    <p:sldId id="330" r:id="rId16"/>
    <p:sldId id="368" r:id="rId17"/>
    <p:sldId id="364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7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03178-EEA3-4556-B378-7A9B59B7A5FF}" v="24" dt="2021-10-24T13:06:59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ADC03178-EEA3-4556-B378-7A9B59B7A5FF}"/>
    <pc:docChg chg="undo custSel addSld delSld modSld sldOrd">
      <pc:chgData name="DUBUIS Julien" userId="d507d28b-ef1c-4d40-92b7-eb3c03f99f97" providerId="ADAL" clId="{ADC03178-EEA3-4556-B378-7A9B59B7A5FF}" dt="2021-10-24T13:20:45.375" v="287" actId="47"/>
      <pc:docMkLst>
        <pc:docMk/>
      </pc:docMkLst>
      <pc:sldChg chg="modSp mod">
        <pc:chgData name="DUBUIS Julien" userId="d507d28b-ef1c-4d40-92b7-eb3c03f99f97" providerId="ADAL" clId="{ADC03178-EEA3-4556-B378-7A9B59B7A5FF}" dt="2021-10-24T12:50:32.196" v="1" actId="20577"/>
        <pc:sldMkLst>
          <pc:docMk/>
          <pc:sldMk cId="0" sldId="267"/>
        </pc:sldMkLst>
        <pc:spChg chg="mod">
          <ac:chgData name="DUBUIS Julien" userId="d507d28b-ef1c-4d40-92b7-eb3c03f99f97" providerId="ADAL" clId="{ADC03178-EEA3-4556-B378-7A9B59B7A5FF}" dt="2021-10-24T12:50:32.196" v="1" actId="20577"/>
          <ac:spMkLst>
            <pc:docMk/>
            <pc:sldMk cId="0" sldId="26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1:44.444" v="9" actId="20577"/>
        <pc:sldMkLst>
          <pc:docMk/>
          <pc:sldMk cId="0" sldId="269"/>
        </pc:sldMkLst>
        <pc:spChg chg="mod">
          <ac:chgData name="DUBUIS Julien" userId="d507d28b-ef1c-4d40-92b7-eb3c03f99f97" providerId="ADAL" clId="{ADC03178-EEA3-4556-B378-7A9B59B7A5FF}" dt="2021-10-24T12:51:44.444" v="9" actId="20577"/>
          <ac:spMkLst>
            <pc:docMk/>
            <pc:sldMk cId="0" sldId="269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1:48.620" v="11" actId="20577"/>
        <pc:sldMkLst>
          <pc:docMk/>
          <pc:sldMk cId="0" sldId="270"/>
        </pc:sldMkLst>
        <pc:spChg chg="mod">
          <ac:chgData name="DUBUIS Julien" userId="d507d28b-ef1c-4d40-92b7-eb3c03f99f97" providerId="ADAL" clId="{ADC03178-EEA3-4556-B378-7A9B59B7A5FF}" dt="2021-10-24T12:51:48.620" v="11" actId="20577"/>
          <ac:spMkLst>
            <pc:docMk/>
            <pc:sldMk cId="0" sldId="27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1:57.034" v="15" actId="20577"/>
        <pc:sldMkLst>
          <pc:docMk/>
          <pc:sldMk cId="0" sldId="273"/>
        </pc:sldMkLst>
        <pc:spChg chg="mod">
          <ac:chgData name="DUBUIS Julien" userId="d507d28b-ef1c-4d40-92b7-eb3c03f99f97" providerId="ADAL" clId="{ADC03178-EEA3-4556-B378-7A9B59B7A5FF}" dt="2021-10-24T12:51:57.034" v="15" actId="20577"/>
          <ac:spMkLst>
            <pc:docMk/>
            <pc:sldMk cId="0" sldId="273"/>
            <ac:spMk id="12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2:01.214" v="17" actId="20577"/>
        <pc:sldMkLst>
          <pc:docMk/>
          <pc:sldMk cId="0" sldId="276"/>
        </pc:sldMkLst>
        <pc:spChg chg="mod">
          <ac:chgData name="DUBUIS Julien" userId="d507d28b-ef1c-4d40-92b7-eb3c03f99f97" providerId="ADAL" clId="{ADC03178-EEA3-4556-B378-7A9B59B7A5FF}" dt="2021-10-24T12:52:01.214" v="17" actId="20577"/>
          <ac:spMkLst>
            <pc:docMk/>
            <pc:sldMk cId="0" sldId="276"/>
            <ac:spMk id="12" creationId="{00000000-0000-0000-0000-000000000000}"/>
          </ac:spMkLst>
        </pc:spChg>
      </pc:sldChg>
      <pc:sldChg chg="modSp add del mod modAnim">
        <pc:chgData name="DUBUIS Julien" userId="d507d28b-ef1c-4d40-92b7-eb3c03f99f97" providerId="ADAL" clId="{ADC03178-EEA3-4556-B378-7A9B59B7A5FF}" dt="2021-10-24T13:20:45.375" v="287" actId="47"/>
        <pc:sldMkLst>
          <pc:docMk/>
          <pc:sldMk cId="0" sldId="301"/>
        </pc:sldMkLst>
        <pc:spChg chg="mod">
          <ac:chgData name="DUBUIS Julien" userId="d507d28b-ef1c-4d40-92b7-eb3c03f99f97" providerId="ADAL" clId="{ADC03178-EEA3-4556-B378-7A9B59B7A5FF}" dt="2021-10-24T12:59:54.250" v="129" actId="20577"/>
          <ac:spMkLst>
            <pc:docMk/>
            <pc:sldMk cId="0" sldId="301"/>
            <ac:spMk id="3" creationId="{00000000-0000-0000-0000-000000000000}"/>
          </ac:spMkLst>
        </pc:spChg>
        <pc:spChg chg="mod">
          <ac:chgData name="DUBUIS Julien" userId="d507d28b-ef1c-4d40-92b7-eb3c03f99f97" providerId="ADAL" clId="{ADC03178-EEA3-4556-B378-7A9B59B7A5FF}" dt="2021-10-24T13:03:17.120" v="196" actId="113"/>
          <ac:spMkLst>
            <pc:docMk/>
            <pc:sldMk cId="0" sldId="301"/>
            <ac:spMk id="4" creationId="{00000000-0000-0000-0000-000000000000}"/>
          </ac:spMkLst>
        </pc:spChg>
        <pc:spChg chg="mod">
          <ac:chgData name="DUBUIS Julien" userId="d507d28b-ef1c-4d40-92b7-eb3c03f99f97" providerId="ADAL" clId="{ADC03178-EEA3-4556-B378-7A9B59B7A5FF}" dt="2021-10-24T12:58:16.631" v="76" actId="1038"/>
          <ac:spMkLst>
            <pc:docMk/>
            <pc:sldMk cId="0" sldId="30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1:52.211" v="13" actId="20577"/>
        <pc:sldMkLst>
          <pc:docMk/>
          <pc:sldMk cId="0" sldId="322"/>
        </pc:sldMkLst>
        <pc:spChg chg="mod">
          <ac:chgData name="DUBUIS Julien" userId="d507d28b-ef1c-4d40-92b7-eb3c03f99f97" providerId="ADAL" clId="{ADC03178-EEA3-4556-B378-7A9B59B7A5FF}" dt="2021-10-24T12:51:52.211" v="13" actId="20577"/>
          <ac:spMkLst>
            <pc:docMk/>
            <pc:sldMk cId="0" sldId="322"/>
            <ac:spMk id="12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2:23.845" v="21" actId="20577"/>
        <pc:sldMkLst>
          <pc:docMk/>
          <pc:sldMk cId="0" sldId="330"/>
        </pc:sldMkLst>
        <pc:spChg chg="mod">
          <ac:chgData name="DUBUIS Julien" userId="d507d28b-ef1c-4d40-92b7-eb3c03f99f97" providerId="ADAL" clId="{ADC03178-EEA3-4556-B378-7A9B59B7A5FF}" dt="2021-10-24T12:52:23.845" v="21" actId="20577"/>
          <ac:spMkLst>
            <pc:docMk/>
            <pc:sldMk cId="0" sldId="330"/>
            <ac:spMk id="8" creationId="{00000000-0000-0000-0000-000000000000}"/>
          </ac:spMkLst>
        </pc:spChg>
      </pc:sldChg>
      <pc:sldChg chg="modSp add del mod modAnim">
        <pc:chgData name="DUBUIS Julien" userId="d507d28b-ef1c-4d40-92b7-eb3c03f99f97" providerId="ADAL" clId="{ADC03178-EEA3-4556-B378-7A9B59B7A5FF}" dt="2021-10-24T13:04:03.170" v="245" actId="20577"/>
        <pc:sldMkLst>
          <pc:docMk/>
          <pc:sldMk cId="0" sldId="333"/>
        </pc:sldMkLst>
        <pc:spChg chg="mod">
          <ac:chgData name="DUBUIS Julien" userId="d507d28b-ef1c-4d40-92b7-eb3c03f99f97" providerId="ADAL" clId="{ADC03178-EEA3-4556-B378-7A9B59B7A5FF}" dt="2021-10-24T13:04:03.170" v="245" actId="20577"/>
          <ac:spMkLst>
            <pc:docMk/>
            <pc:sldMk cId="0" sldId="333"/>
            <ac:spMk id="3" creationId="{00000000-0000-0000-0000-000000000000}"/>
          </ac:spMkLst>
        </pc:spChg>
        <pc:spChg chg="mod">
          <ac:chgData name="DUBUIS Julien" userId="d507d28b-ef1c-4d40-92b7-eb3c03f99f97" providerId="ADAL" clId="{ADC03178-EEA3-4556-B378-7A9B59B7A5FF}" dt="2021-10-24T13:03:49.827" v="236" actId="14100"/>
          <ac:spMkLst>
            <pc:docMk/>
            <pc:sldMk cId="0" sldId="333"/>
            <ac:spMk id="4" creationId="{00000000-0000-0000-0000-000000000000}"/>
          </ac:spMkLst>
        </pc:spChg>
        <pc:spChg chg="mod">
          <ac:chgData name="DUBUIS Julien" userId="d507d28b-ef1c-4d40-92b7-eb3c03f99f97" providerId="ADAL" clId="{ADC03178-EEA3-4556-B378-7A9B59B7A5FF}" dt="2021-10-24T12:59:27.254" v="121" actId="20577"/>
          <ac:spMkLst>
            <pc:docMk/>
            <pc:sldMk cId="0" sldId="333"/>
            <ac:spMk id="6" creationId="{00000000-0000-0000-0000-000000000000}"/>
          </ac:spMkLst>
        </pc:spChg>
      </pc:sldChg>
      <pc:sldChg chg="modSp add del mod">
        <pc:chgData name="DUBUIS Julien" userId="d507d28b-ef1c-4d40-92b7-eb3c03f99f97" providerId="ADAL" clId="{ADC03178-EEA3-4556-B378-7A9B59B7A5FF}" dt="2021-10-24T13:01:58.432" v="155" actId="14100"/>
        <pc:sldMkLst>
          <pc:docMk/>
          <pc:sldMk cId="0" sldId="334"/>
        </pc:sldMkLst>
        <pc:spChg chg="mod">
          <ac:chgData name="DUBUIS Julien" userId="d507d28b-ef1c-4d40-92b7-eb3c03f99f97" providerId="ADAL" clId="{ADC03178-EEA3-4556-B378-7A9B59B7A5FF}" dt="2021-10-24T13:01:04.839" v="142" actId="20577"/>
          <ac:spMkLst>
            <pc:docMk/>
            <pc:sldMk cId="0" sldId="334"/>
            <ac:spMk id="4" creationId="{00000000-0000-0000-0000-000000000000}"/>
          </ac:spMkLst>
        </pc:spChg>
        <pc:spChg chg="mod">
          <ac:chgData name="DUBUIS Julien" userId="d507d28b-ef1c-4d40-92b7-eb3c03f99f97" providerId="ADAL" clId="{ADC03178-EEA3-4556-B378-7A9B59B7A5FF}" dt="2021-10-24T13:01:58.432" v="155" actId="14100"/>
          <ac:spMkLst>
            <pc:docMk/>
            <pc:sldMk cId="0" sldId="33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3:01:39.283" v="148" actId="20577"/>
        <pc:sldMkLst>
          <pc:docMk/>
          <pc:sldMk cId="0" sldId="335"/>
        </pc:sldMkLst>
        <pc:spChg chg="mod">
          <ac:chgData name="DUBUIS Julien" userId="d507d28b-ef1c-4d40-92b7-eb3c03f99f97" providerId="ADAL" clId="{ADC03178-EEA3-4556-B378-7A9B59B7A5FF}" dt="2021-10-24T13:01:37.314" v="146"/>
          <ac:spMkLst>
            <pc:docMk/>
            <pc:sldMk cId="0" sldId="335"/>
            <ac:spMk id="4" creationId="{00000000-0000-0000-0000-000000000000}"/>
          </ac:spMkLst>
        </pc:spChg>
        <pc:spChg chg="mod">
          <ac:chgData name="DUBUIS Julien" userId="d507d28b-ef1c-4d40-92b7-eb3c03f99f97" providerId="ADAL" clId="{ADC03178-EEA3-4556-B378-7A9B59B7A5FF}" dt="2021-10-24T13:01:39.283" v="148" actId="20577"/>
          <ac:spMkLst>
            <pc:docMk/>
            <pc:sldMk cId="0" sldId="33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3:02:18.031" v="158" actId="20577"/>
        <pc:sldMkLst>
          <pc:docMk/>
          <pc:sldMk cId="0" sldId="336"/>
        </pc:sldMkLst>
        <pc:spChg chg="mod">
          <ac:chgData name="DUBUIS Julien" userId="d507d28b-ef1c-4d40-92b7-eb3c03f99f97" providerId="ADAL" clId="{ADC03178-EEA3-4556-B378-7A9B59B7A5FF}" dt="2021-10-24T13:02:04.867" v="156"/>
          <ac:spMkLst>
            <pc:docMk/>
            <pc:sldMk cId="0" sldId="336"/>
            <ac:spMk id="4" creationId="{00000000-0000-0000-0000-000000000000}"/>
          </ac:spMkLst>
        </pc:spChg>
        <pc:spChg chg="mod">
          <ac:chgData name="DUBUIS Julien" userId="d507d28b-ef1c-4d40-92b7-eb3c03f99f97" providerId="ADAL" clId="{ADC03178-EEA3-4556-B378-7A9B59B7A5FF}" dt="2021-10-24T13:02:18.031" v="158" actId="20577"/>
          <ac:spMkLst>
            <pc:docMk/>
            <pc:sldMk cId="0" sldId="33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3:02:25.090" v="161" actId="20577"/>
        <pc:sldMkLst>
          <pc:docMk/>
          <pc:sldMk cId="0" sldId="337"/>
        </pc:sldMkLst>
        <pc:spChg chg="mod">
          <ac:chgData name="DUBUIS Julien" userId="d507d28b-ef1c-4d40-92b7-eb3c03f99f97" providerId="ADAL" clId="{ADC03178-EEA3-4556-B378-7A9B59B7A5FF}" dt="2021-10-24T13:02:22.722" v="159"/>
          <ac:spMkLst>
            <pc:docMk/>
            <pc:sldMk cId="0" sldId="337"/>
            <ac:spMk id="4" creationId="{00000000-0000-0000-0000-000000000000}"/>
          </ac:spMkLst>
        </pc:spChg>
        <pc:spChg chg="mod">
          <ac:chgData name="DUBUIS Julien" userId="d507d28b-ef1c-4d40-92b7-eb3c03f99f97" providerId="ADAL" clId="{ADC03178-EEA3-4556-B378-7A9B59B7A5FF}" dt="2021-10-24T13:02:25.090" v="161" actId="20577"/>
          <ac:spMkLst>
            <pc:docMk/>
            <pc:sldMk cId="0" sldId="33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3:02:52.524" v="181"/>
        <pc:sldMkLst>
          <pc:docMk/>
          <pc:sldMk cId="0" sldId="338"/>
        </pc:sldMkLst>
        <pc:spChg chg="mod">
          <ac:chgData name="DUBUIS Julien" userId="d507d28b-ef1c-4d40-92b7-eb3c03f99f97" providerId="ADAL" clId="{ADC03178-EEA3-4556-B378-7A9B59B7A5FF}" dt="2021-10-24T13:02:52.524" v="181"/>
          <ac:spMkLst>
            <pc:docMk/>
            <pc:sldMk cId="0" sldId="338"/>
            <ac:spMk id="4" creationId="{00000000-0000-0000-0000-000000000000}"/>
          </ac:spMkLst>
        </pc:spChg>
        <pc:spChg chg="mod">
          <ac:chgData name="DUBUIS Julien" userId="d507d28b-ef1c-4d40-92b7-eb3c03f99f97" providerId="ADAL" clId="{ADC03178-EEA3-4556-B378-7A9B59B7A5FF}" dt="2021-10-24T13:02:50.201" v="180" actId="1038"/>
          <ac:spMkLst>
            <pc:docMk/>
            <pc:sldMk cId="0" sldId="33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3:04:39.186" v="247" actId="20577"/>
        <pc:sldMkLst>
          <pc:docMk/>
          <pc:sldMk cId="0" sldId="339"/>
        </pc:sldMkLst>
        <pc:spChg chg="mod">
          <ac:chgData name="DUBUIS Julien" userId="d507d28b-ef1c-4d40-92b7-eb3c03f99f97" providerId="ADAL" clId="{ADC03178-EEA3-4556-B378-7A9B59B7A5FF}" dt="2021-10-24T13:04:39.186" v="247" actId="20577"/>
          <ac:spMkLst>
            <pc:docMk/>
            <pc:sldMk cId="0" sldId="33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1:08.152" v="3" actId="20577"/>
        <pc:sldMkLst>
          <pc:docMk/>
          <pc:sldMk cId="3645643235" sldId="341"/>
        </pc:sldMkLst>
        <pc:spChg chg="mod">
          <ac:chgData name="DUBUIS Julien" userId="d507d28b-ef1c-4d40-92b7-eb3c03f99f97" providerId="ADAL" clId="{ADC03178-EEA3-4556-B378-7A9B59B7A5FF}" dt="2021-10-24T12:51:08.152" v="3" actId="20577"/>
          <ac:spMkLst>
            <pc:docMk/>
            <pc:sldMk cId="3645643235" sldId="341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1:23.478" v="5" actId="20577"/>
        <pc:sldMkLst>
          <pc:docMk/>
          <pc:sldMk cId="1383086415" sldId="363"/>
        </pc:sldMkLst>
        <pc:spChg chg="mod">
          <ac:chgData name="DUBUIS Julien" userId="d507d28b-ef1c-4d40-92b7-eb3c03f99f97" providerId="ADAL" clId="{ADC03178-EEA3-4556-B378-7A9B59B7A5FF}" dt="2021-10-24T12:51:23.478" v="5" actId="20577"/>
          <ac:spMkLst>
            <pc:docMk/>
            <pc:sldMk cId="1383086415" sldId="36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6:31.441" v="41" actId="20577"/>
        <pc:sldMkLst>
          <pc:docMk/>
          <pc:sldMk cId="3769975362" sldId="364"/>
        </pc:sldMkLst>
        <pc:spChg chg="mod">
          <ac:chgData name="DUBUIS Julien" userId="d507d28b-ef1c-4d40-92b7-eb3c03f99f97" providerId="ADAL" clId="{ADC03178-EEA3-4556-B378-7A9B59B7A5FF}" dt="2021-10-24T12:56:31.441" v="41" actId="20577"/>
          <ac:spMkLst>
            <pc:docMk/>
            <pc:sldMk cId="3769975362" sldId="364"/>
            <ac:spMk id="2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1:37.747" v="7" actId="20577"/>
        <pc:sldMkLst>
          <pc:docMk/>
          <pc:sldMk cId="3922591608" sldId="365"/>
        </pc:sldMkLst>
        <pc:spChg chg="mod">
          <ac:chgData name="DUBUIS Julien" userId="d507d28b-ef1c-4d40-92b7-eb3c03f99f97" providerId="ADAL" clId="{ADC03178-EEA3-4556-B378-7A9B59B7A5FF}" dt="2021-10-24T12:51:37.747" v="7" actId="20577"/>
          <ac:spMkLst>
            <pc:docMk/>
            <pc:sldMk cId="3922591608" sldId="365"/>
            <ac:spMk id="6" creationId="{00000000-0000-0000-0000-000000000000}"/>
          </ac:spMkLst>
        </pc:spChg>
      </pc:sldChg>
      <pc:sldChg chg="modSp mod ord">
        <pc:chgData name="DUBUIS Julien" userId="d507d28b-ef1c-4d40-92b7-eb3c03f99f97" providerId="ADAL" clId="{ADC03178-EEA3-4556-B378-7A9B59B7A5FF}" dt="2021-10-24T12:56:18.399" v="35"/>
        <pc:sldMkLst>
          <pc:docMk/>
          <pc:sldMk cId="1993232833" sldId="368"/>
        </pc:sldMkLst>
        <pc:spChg chg="mod">
          <ac:chgData name="DUBUIS Julien" userId="d507d28b-ef1c-4d40-92b7-eb3c03f99f97" providerId="ADAL" clId="{ADC03178-EEA3-4556-B378-7A9B59B7A5FF}" dt="2021-10-24T12:52:34.238" v="31" actId="20577"/>
          <ac:spMkLst>
            <pc:docMk/>
            <pc:sldMk cId="1993232833" sldId="36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ADC03178-EEA3-4556-B378-7A9B59B7A5FF}" dt="2021-10-24T12:52:07.781" v="19" actId="20577"/>
        <pc:sldMkLst>
          <pc:docMk/>
          <pc:sldMk cId="544924355" sldId="369"/>
        </pc:sldMkLst>
        <pc:spChg chg="mod">
          <ac:chgData name="DUBUIS Julien" userId="d507d28b-ef1c-4d40-92b7-eb3c03f99f97" providerId="ADAL" clId="{ADC03178-EEA3-4556-B378-7A9B59B7A5FF}" dt="2021-10-24T12:52:07.781" v="19" actId="20577"/>
          <ac:spMkLst>
            <pc:docMk/>
            <pc:sldMk cId="544924355" sldId="369"/>
            <ac:spMk id="8" creationId="{00000000-0000-0000-0000-000000000000}"/>
          </ac:spMkLst>
        </pc:spChg>
      </pc:sldChg>
      <pc:sldChg chg="addSp delSp modSp new mod">
        <pc:chgData name="DUBUIS Julien" userId="d507d28b-ef1c-4d40-92b7-eb3c03f99f97" providerId="ADAL" clId="{ADC03178-EEA3-4556-B378-7A9B59B7A5FF}" dt="2021-10-24T13:07:35.551" v="286" actId="20577"/>
        <pc:sldMkLst>
          <pc:docMk/>
          <pc:sldMk cId="338359514" sldId="370"/>
        </pc:sldMkLst>
        <pc:spChg chg="del">
          <ac:chgData name="DUBUIS Julien" userId="d507d28b-ef1c-4d40-92b7-eb3c03f99f97" providerId="ADAL" clId="{ADC03178-EEA3-4556-B378-7A9B59B7A5FF}" dt="2021-10-24T13:06:50.793" v="267" actId="478"/>
          <ac:spMkLst>
            <pc:docMk/>
            <pc:sldMk cId="338359514" sldId="370"/>
            <ac:spMk id="2" creationId="{F5174F6B-0760-432E-87AD-8CCCCAF69E5A}"/>
          </ac:spMkLst>
        </pc:spChg>
        <pc:spChg chg="mod">
          <ac:chgData name="DUBUIS Julien" userId="d507d28b-ef1c-4d40-92b7-eb3c03f99f97" providerId="ADAL" clId="{ADC03178-EEA3-4556-B378-7A9B59B7A5FF}" dt="2021-10-24T13:07:35.551" v="286" actId="20577"/>
          <ac:spMkLst>
            <pc:docMk/>
            <pc:sldMk cId="338359514" sldId="370"/>
            <ac:spMk id="3" creationId="{0AC2A6CD-BC8D-4C74-98DB-1E4930D10BB7}"/>
          </ac:spMkLst>
        </pc:spChg>
        <pc:spChg chg="add mod">
          <ac:chgData name="DUBUIS Julien" userId="d507d28b-ef1c-4d40-92b7-eb3c03f99f97" providerId="ADAL" clId="{ADC03178-EEA3-4556-B378-7A9B59B7A5FF}" dt="2021-10-24T13:07:09.068" v="275" actId="14100"/>
          <ac:spMkLst>
            <pc:docMk/>
            <pc:sldMk cId="338359514" sldId="370"/>
            <ac:spMk id="5" creationId="{470D85E1-2436-4A5D-BE83-FE81599D57EB}"/>
          </ac:spMkLst>
        </pc:spChg>
        <pc:picChg chg="add mod">
          <ac:chgData name="DUBUIS Julien" userId="d507d28b-ef1c-4d40-92b7-eb3c03f99f97" providerId="ADAL" clId="{ADC03178-EEA3-4556-B378-7A9B59B7A5FF}" dt="2021-10-24T13:06:59.534" v="268"/>
          <ac:picMkLst>
            <pc:docMk/>
            <pc:sldMk cId="338359514" sldId="370"/>
            <ac:picMk id="4" creationId="{BD7FE363-7100-4085-AF22-E19653FF42AE}"/>
          </ac:picMkLst>
        </pc:picChg>
      </pc:sldChg>
      <pc:sldChg chg="modSp del mod">
        <pc:chgData name="DUBUIS Julien" userId="d507d28b-ef1c-4d40-92b7-eb3c03f99f97" providerId="ADAL" clId="{ADC03178-EEA3-4556-B378-7A9B59B7A5FF}" dt="2021-10-24T12:56:37.473" v="42" actId="47"/>
        <pc:sldMkLst>
          <pc:docMk/>
          <pc:sldMk cId="2915979058" sldId="370"/>
        </pc:sldMkLst>
        <pc:spChg chg="mod">
          <ac:chgData name="DUBUIS Julien" userId="d507d28b-ef1c-4d40-92b7-eb3c03f99f97" providerId="ADAL" clId="{ADC03178-EEA3-4556-B378-7A9B59B7A5FF}" dt="2021-10-24T12:52:38.566" v="33" actId="20577"/>
          <ac:spMkLst>
            <pc:docMk/>
            <pc:sldMk cId="2915979058" sldId="370"/>
            <ac:spMk id="6" creationId="{00000000-0000-0000-0000-000000000000}"/>
          </ac:spMkLst>
        </pc:spChg>
      </pc:sldChg>
      <pc:sldChg chg="del">
        <pc:chgData name="DUBUIS Julien" userId="d507d28b-ef1c-4d40-92b7-eb3c03f99f97" providerId="ADAL" clId="{ADC03178-EEA3-4556-B378-7A9B59B7A5FF}" dt="2021-10-24T12:56:37.658" v="43" actId="47"/>
        <pc:sldMkLst>
          <pc:docMk/>
          <pc:sldMk cId="506568886" sldId="371"/>
        </pc:sldMkLst>
      </pc:sldChg>
      <pc:sldChg chg="del">
        <pc:chgData name="DUBUIS Julien" userId="d507d28b-ef1c-4d40-92b7-eb3c03f99f97" providerId="ADAL" clId="{ADC03178-EEA3-4556-B378-7A9B59B7A5FF}" dt="2021-10-24T12:56:38.375" v="44" actId="47"/>
        <pc:sldMkLst>
          <pc:docMk/>
          <pc:sldMk cId="1276726526" sldId="372"/>
        </pc:sldMkLst>
      </pc:sldChg>
      <pc:sldChg chg="del">
        <pc:chgData name="DUBUIS Julien" userId="d507d28b-ef1c-4d40-92b7-eb3c03f99f97" providerId="ADAL" clId="{ADC03178-EEA3-4556-B378-7A9B59B7A5FF}" dt="2021-10-24T12:56:38.753" v="45" actId="47"/>
        <pc:sldMkLst>
          <pc:docMk/>
          <pc:sldMk cId="1848910706" sldId="373"/>
        </pc:sldMkLst>
      </pc:sldChg>
      <pc:sldChg chg="del">
        <pc:chgData name="DUBUIS Julien" userId="d507d28b-ef1c-4d40-92b7-eb3c03f99f97" providerId="ADAL" clId="{ADC03178-EEA3-4556-B378-7A9B59B7A5FF}" dt="2021-10-24T12:56:40.194" v="46" actId="47"/>
        <pc:sldMkLst>
          <pc:docMk/>
          <pc:sldMk cId="711329978" sldId="374"/>
        </pc:sldMkLst>
      </pc:sldChg>
      <pc:sldChg chg="del">
        <pc:chgData name="DUBUIS Julien" userId="d507d28b-ef1c-4d40-92b7-eb3c03f99f97" providerId="ADAL" clId="{ADC03178-EEA3-4556-B378-7A9B59B7A5FF}" dt="2021-10-24T12:56:40.818" v="47" actId="47"/>
        <pc:sldMkLst>
          <pc:docMk/>
          <pc:sldMk cId="1202936469" sldId="375"/>
        </pc:sldMkLst>
      </pc:sldChg>
      <pc:sldChg chg="del">
        <pc:chgData name="DUBUIS Julien" userId="d507d28b-ef1c-4d40-92b7-eb3c03f99f97" providerId="ADAL" clId="{ADC03178-EEA3-4556-B378-7A9B59B7A5FF}" dt="2021-10-24T12:56:41.269" v="48" actId="47"/>
        <pc:sldMkLst>
          <pc:docMk/>
          <pc:sldMk cId="447628213" sldId="376"/>
        </pc:sldMkLst>
      </pc:sldChg>
      <pc:sldChg chg="del">
        <pc:chgData name="DUBUIS Julien" userId="d507d28b-ef1c-4d40-92b7-eb3c03f99f97" providerId="ADAL" clId="{ADC03178-EEA3-4556-B378-7A9B59B7A5FF}" dt="2021-10-24T12:56:42.107" v="49" actId="47"/>
        <pc:sldMkLst>
          <pc:docMk/>
          <pc:sldMk cId="3410376396" sldId="377"/>
        </pc:sldMkLst>
      </pc:sldChg>
      <pc:sldChg chg="del">
        <pc:chgData name="DUBUIS Julien" userId="d507d28b-ef1c-4d40-92b7-eb3c03f99f97" providerId="ADAL" clId="{ADC03178-EEA3-4556-B378-7A9B59B7A5FF}" dt="2021-10-24T12:56:42.634" v="50" actId="47"/>
        <pc:sldMkLst>
          <pc:docMk/>
          <pc:sldMk cId="787298684" sldId="378"/>
        </pc:sldMkLst>
      </pc:sldChg>
      <pc:sldChg chg="del">
        <pc:chgData name="DUBUIS Julien" userId="d507d28b-ef1c-4d40-92b7-eb3c03f99f97" providerId="ADAL" clId="{ADC03178-EEA3-4556-B378-7A9B59B7A5FF}" dt="2021-10-24T12:56:43.742" v="51" actId="47"/>
        <pc:sldMkLst>
          <pc:docMk/>
          <pc:sldMk cId="1238135818" sldId="379"/>
        </pc:sldMkLst>
      </pc:sldChg>
      <pc:sldChg chg="add del">
        <pc:chgData name="DUBUIS Julien" userId="d507d28b-ef1c-4d40-92b7-eb3c03f99f97" providerId="ADAL" clId="{ADC03178-EEA3-4556-B378-7A9B59B7A5FF}" dt="2021-10-24T12:56:57.947" v="60" actId="47"/>
        <pc:sldMkLst>
          <pc:docMk/>
          <pc:sldMk cId="1490050933" sldId="3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24.10.2021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24.10.2021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24.10.2021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24.10.2021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24.10.2021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24.10.2021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24.10.2021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24.10.2021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24.10.2021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24.10.2021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B3A5-DCC5-41CE-A812-5012D99878FA}" type="datetimeFigureOut">
              <a:rPr lang="fr-CH" smtClean="0"/>
              <a:pPr/>
              <a:t>24.10.2021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9B3A5-DCC5-41CE-A812-5012D99878FA}" type="datetimeFigureOut">
              <a:rPr lang="fr-CH" smtClean="0"/>
              <a:pPr/>
              <a:t>24.10.2021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D4646-36F0-4D8D-AE1A-DF51EFCF2E49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frm=1&amp;source=images&amp;cd=&amp;cad=rja&amp;uact=8&amp;docid=OiPn4xWK1NgdkM&amp;tbnid=qXh2PpHtKPhnUM:&amp;ved=0CAUQjRw&amp;url=http://www.abebooks.fr/livres/Darwin.shtml&amp;ei=5wP6U9yCBsTfOIW0gOgK&amp;bvm=bv.73612305,d.ZGU&amp;psig=AFQjCNFIb7w7dzOt5tHcv1mOevVeIU7ziQ&amp;ust=14089803163251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google.ch/url?sa=i&amp;rct=j&amp;q=&amp;esrc=s&amp;frm=1&amp;source=images&amp;cd=&amp;cad=rja&amp;uact=8&amp;docid=OiPn4xWK1NgdkM&amp;tbnid=qXh2PpHtKPhnUM:&amp;ved=0CAUQjRw&amp;url=http://www.abebooks.fr/livres/Darwin.shtml&amp;ei=5wP6U9yCBsTfOIW0gOgK&amp;bvm=bv.73612305,d.ZGU&amp;psig=AFQjCNFIb7w7dzOt5tHcv1mOevVeIU7ziQ&amp;ust=140898031632515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Un naturaliste non officiel…</a:t>
            </a:r>
            <a:endParaRPr lang="fr-CH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Charles Darwin </a:t>
            </a:r>
            <a:r>
              <a:rPr lang="fr-C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(1809-1882)</a:t>
            </a: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Débute des études de médecine → stop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Etudes → pasteur</a:t>
            </a: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Intéressé par </a:t>
            </a:r>
          </a:p>
          <a:p>
            <a:pPr lvl="1" algn="just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botanique </a:t>
            </a:r>
          </a:p>
          <a:p>
            <a:pPr lvl="2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collections d’animaux </a:t>
            </a:r>
          </a:p>
          <a:p>
            <a:pPr lvl="2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géologie</a:t>
            </a:r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DDF1-9CC5-4E5B-90AB-164F339E5236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27650" name="Image 291" descr="dar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84785"/>
            <a:ext cx="1562669" cy="216024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Accolade fermante 9"/>
          <p:cNvSpPr/>
          <p:nvPr/>
        </p:nvSpPr>
        <p:spPr>
          <a:xfrm>
            <a:off x="4572000" y="4221088"/>
            <a:ext cx="288032" cy="216024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4860032" y="501317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Naturaliste</a:t>
            </a:r>
            <a:endParaRPr lang="fr-CH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3"/>
            <a:ext cx="8435280" cy="5040560"/>
          </a:xfrm>
        </p:spPr>
        <p:txBody>
          <a:bodyPr>
            <a:normAutofit/>
          </a:bodyPr>
          <a:lstStyle/>
          <a:p>
            <a:pPr marL="342900" lvl="2" indent="-342900" algn="just"/>
            <a:endParaRPr lang="fr-C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/>
            <a:r>
              <a:rPr lang="fr-C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Explications</a:t>
            </a:r>
            <a:r>
              <a:rPr lang="fr-C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son mécanisme de l’évolution par la </a:t>
            </a:r>
            <a:r>
              <a:rPr lang="fr-C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sélection naturelle (sélection sexuelle)</a:t>
            </a:r>
          </a:p>
          <a:p>
            <a:pPr marL="342900" lvl="2" indent="-342900" algn="just"/>
            <a:endParaRPr lang="fr-C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>
              <a:buNone/>
            </a:pPr>
            <a:r>
              <a:rPr lang="fr-C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Les individus qui présentent les </a:t>
            </a:r>
            <a:r>
              <a:rPr lang="fr-CA" sz="2800" b="1" dirty="0">
                <a:latin typeface="Times New Roman" pitchFamily="18" charset="0"/>
                <a:cs typeface="Times New Roman" pitchFamily="18" charset="0"/>
              </a:rPr>
              <a:t>meilleures variations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 par rapport au milieu </a:t>
            </a:r>
            <a:r>
              <a:rPr lang="fr-CA" sz="2800" b="1" dirty="0">
                <a:latin typeface="Times New Roman" pitchFamily="18" charset="0"/>
                <a:cs typeface="Times New Roman" pitchFamily="18" charset="0"/>
              </a:rPr>
              <a:t>survivent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 mieux et </a:t>
            </a:r>
            <a:r>
              <a:rPr lang="fr-CA" sz="2800" b="1" dirty="0">
                <a:latin typeface="Times New Roman" pitchFamily="18" charset="0"/>
                <a:cs typeface="Times New Roman" pitchFamily="18" charset="0"/>
              </a:rPr>
              <a:t>se reproduisent plus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 que les autres. Ils transmettent leurs caractères favorables.</a:t>
            </a:r>
          </a:p>
          <a:p>
            <a:pPr lvl="2" algn="just"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darwinisme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10</a:t>
            </a:fld>
            <a:endParaRPr lang="fr-CH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7740352" y="671512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3"/>
            <a:ext cx="8435280" cy="5040560"/>
          </a:xfrm>
        </p:spPr>
        <p:txBody>
          <a:bodyPr>
            <a:normAutofit/>
          </a:bodyPr>
          <a:lstStyle/>
          <a:p>
            <a:pPr marL="342900" lvl="2" indent="-342900" algn="just"/>
            <a:endParaRPr lang="fr-C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/>
            <a:r>
              <a:rPr lang="fr-C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Explications</a:t>
            </a:r>
            <a:r>
              <a:rPr lang="fr-C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son mécanisme de l’évolution par la </a:t>
            </a:r>
            <a:r>
              <a:rPr lang="fr-C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sélection naturelle</a:t>
            </a:r>
          </a:p>
          <a:p>
            <a:pPr marL="342900" lvl="2" indent="-342900" algn="just"/>
            <a:endParaRPr lang="fr-C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3" indent="-342900" algn="just">
              <a:buFont typeface="Wingdings" pitchFamily="2" charset="2"/>
              <a:buChar char="Ø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A" sz="2800" b="1" dirty="0">
                <a:latin typeface="Times New Roman" pitchFamily="18" charset="0"/>
                <a:cs typeface="Times New Roman" pitchFamily="18" charset="0"/>
              </a:rPr>
              <a:t>espèce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fr-CA" sz="2800" b="1" dirty="0">
                <a:latin typeface="Times New Roman" pitchFamily="18" charset="0"/>
                <a:cs typeface="Times New Roman" pitchFamily="18" charset="0"/>
              </a:rPr>
              <a:t>modifie graduellement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fr-CA" sz="2800" b="1" dirty="0">
                <a:latin typeface="Times New Roman" pitchFamily="18" charset="0"/>
                <a:cs typeface="Times New Roman" pitchFamily="18" charset="0"/>
              </a:rPr>
              <a:t>accumulation des caractères favorables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au fil des </a:t>
            </a:r>
            <a:r>
              <a:rPr lang="fr-CA" sz="2800" b="1" dirty="0">
                <a:latin typeface="Times New Roman" pitchFamily="18" charset="0"/>
                <a:cs typeface="Times New Roman" pitchFamily="18" charset="0"/>
              </a:rPr>
              <a:t>générations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2" indent="-342900" algn="just">
              <a:buFont typeface="Wingdings" pitchFamily="2" charset="2"/>
              <a:buChar char="Ø"/>
            </a:pPr>
            <a:endParaRPr lang="fr-CA" sz="1000" b="1" dirty="0">
              <a:latin typeface="Times New Roman" pitchFamily="18" charset="0"/>
              <a:cs typeface="Times New Roman" pitchFamily="18" charset="0"/>
            </a:endParaRPr>
          </a:p>
          <a:p>
            <a:pPr marL="800100" lvl="3" indent="-342900" algn="just">
              <a:buFont typeface="Wingdings" pitchFamily="2" charset="2"/>
              <a:buChar char="Ø"/>
            </a:pPr>
            <a:r>
              <a:rPr lang="fr-CA" sz="2800" b="1" dirty="0">
                <a:latin typeface="Times New Roman" pitchFamily="18" charset="0"/>
                <a:cs typeface="Times New Roman" pitchFamily="18" charset="0"/>
              </a:rPr>
              <a:t>	L’espèce s’adapte à son milieu </a:t>
            </a:r>
          </a:p>
          <a:p>
            <a:pPr lvl="2" algn="just"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873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darwinisme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11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435280" cy="5040560"/>
          </a:xfrm>
        </p:spPr>
        <p:txBody>
          <a:bodyPr>
            <a:normAutofit/>
          </a:bodyPr>
          <a:lstStyle/>
          <a:p>
            <a:pPr algn="just"/>
            <a:endParaRPr lang="fr-CA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L’exemple classique de l’évolution du </a:t>
            </a:r>
            <a:r>
              <a:rPr lang="fr-C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</a:t>
            </a:r>
            <a:r>
              <a:rPr lang="fr-C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C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girafe</a:t>
            </a:r>
            <a:endParaRPr lang="fr-CA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A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A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A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fr-FR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darwinisme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1031776" cy="150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6" name="Picture 2" descr="Darwin_gir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068960"/>
            <a:ext cx="605562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740352" y="671512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</a:t>
            </a:r>
          </a:p>
        </p:txBody>
      </p:sp>
    </p:spTree>
    <p:extLst>
      <p:ext uri="{BB962C8B-B14F-4D97-AF65-F5344CB8AC3E}">
        <p14:creationId xmlns:p14="http://schemas.microsoft.com/office/powerpoint/2010/main" val="54492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435280" cy="5040560"/>
          </a:xfrm>
        </p:spPr>
        <p:txBody>
          <a:bodyPr>
            <a:normAutofit/>
          </a:bodyPr>
          <a:lstStyle/>
          <a:p>
            <a:pPr algn="just"/>
            <a:endParaRPr lang="fr-CA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L’exemple classique de l’évolution du </a:t>
            </a:r>
            <a:r>
              <a:rPr lang="fr-C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</a:t>
            </a:r>
            <a:r>
              <a:rPr lang="fr-C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C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girafe</a:t>
            </a:r>
            <a:endParaRPr lang="fr-CH" sz="28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A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A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600" b="1" dirty="0">
                <a:latin typeface="Times New Roman" pitchFamily="18" charset="0"/>
                <a:cs typeface="Times New Roman" pitchFamily="18" charset="0"/>
              </a:rPr>
              <a:t>	1.- </a:t>
            </a:r>
            <a:r>
              <a:rPr lang="fr-FR" sz="2600" b="1" dirty="0">
                <a:latin typeface="Times New Roman" pitchFamily="18" charset="0"/>
                <a:cs typeface="Times New Roman" pitchFamily="18" charset="0"/>
              </a:rPr>
              <a:t>VARIATION BIOLOGIQUE</a:t>
            </a:r>
          </a:p>
          <a:p>
            <a:pPr lvl="1" algn="just">
              <a:buNone/>
            </a:pPr>
            <a:endParaRPr lang="fr-FR" sz="1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Comic Sans MS" pitchFamily="66" charset="0"/>
              <a:buNone/>
            </a:pPr>
            <a:r>
              <a:rPr lang="fr-F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 existe dans une population de girafes, 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diverses 			longueurs de cou.</a:t>
            </a:r>
          </a:p>
          <a:p>
            <a:pPr marL="457200" indent="-457200" algn="just">
              <a:lnSpc>
                <a:spcPct val="120000"/>
              </a:lnSpc>
              <a:buFont typeface="Comic Sans MS" pitchFamily="66" charset="0"/>
              <a:buNone/>
            </a:pPr>
            <a:endParaRPr lang="fr-FR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Comic Sans MS" pitchFamily="66" charset="0"/>
              <a:buNone/>
            </a:pPr>
            <a:r>
              <a:rPr lang="fr-FR" sz="2200" dirty="0">
                <a:solidFill>
                  <a:srgbClr val="000000"/>
                </a:solidFill>
              </a:rPr>
              <a:t>		</a:t>
            </a:r>
            <a:r>
              <a:rPr lang="fr-FR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2.- SELECTION NATURELLE</a:t>
            </a:r>
          </a:p>
          <a:p>
            <a:pPr marL="457200" indent="-457200" algn="just">
              <a:lnSpc>
                <a:spcPct val="120000"/>
              </a:lnSpc>
              <a:buFont typeface="Comic Sans MS" pitchFamily="66" charset="0"/>
              <a:buNone/>
            </a:pPr>
            <a:r>
              <a:rPr lang="fr-FR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 la 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nourriture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est 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haute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dans les 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arbres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facteur 			sélectif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les 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 grands cous 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ont plus de chances 			de 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survivre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algn="just">
              <a:buNone/>
            </a:pPr>
            <a:endParaRPr lang="fr-CH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darwinisme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1031776" cy="150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712968" cy="5040560"/>
          </a:xfrm>
        </p:spPr>
        <p:txBody>
          <a:bodyPr>
            <a:normAutofit/>
          </a:bodyPr>
          <a:lstStyle/>
          <a:p>
            <a:pPr algn="just"/>
            <a:endParaRPr lang="fr-CA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L’exemple classique de l’évolution du </a:t>
            </a:r>
            <a:r>
              <a:rPr lang="fr-C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</a:t>
            </a:r>
            <a:r>
              <a:rPr lang="fr-C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C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girafe</a:t>
            </a:r>
            <a:endParaRPr lang="fr-CA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A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A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A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600" b="1" dirty="0">
                <a:latin typeface="Times New Roman" pitchFamily="18" charset="0"/>
                <a:cs typeface="Times New Roman" pitchFamily="18" charset="0"/>
              </a:rPr>
              <a:t>	3.- </a:t>
            </a:r>
            <a:r>
              <a:rPr lang="fr-FR" sz="2600" b="1" dirty="0">
                <a:latin typeface="Times New Roman" pitchFamily="18" charset="0"/>
                <a:cs typeface="Times New Roman" pitchFamily="18" charset="0"/>
              </a:rPr>
              <a:t>SUCCES REPRODUCTEUR</a:t>
            </a:r>
          </a:p>
          <a:p>
            <a:pPr lvl="1" algn="just">
              <a:buNone/>
            </a:pPr>
            <a:endParaRPr lang="fr-FR" sz="1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Comic Sans MS" pitchFamily="66" charset="0"/>
              <a:buNone/>
            </a:pPr>
            <a:r>
              <a:rPr lang="fr-F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Ils se 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reproduisent plus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que les autres et 				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transmettent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leurs 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gènes avantageux 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 leurs 			descendants</a:t>
            </a:r>
          </a:p>
          <a:p>
            <a:pPr marL="457200" indent="-457200" algn="just">
              <a:lnSpc>
                <a:spcPct val="120000"/>
              </a:lnSpc>
              <a:buFont typeface="Comic Sans MS" pitchFamily="66" charset="0"/>
              <a:buNone/>
            </a:pPr>
            <a:endParaRPr lang="fr-FR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A" sz="2600" b="1" dirty="0">
                <a:latin typeface="Times New Roman" pitchFamily="18" charset="0"/>
                <a:cs typeface="Times New Roman" pitchFamily="18" charset="0"/>
              </a:rPr>
              <a:t>		4.- </a:t>
            </a:r>
            <a:r>
              <a:rPr lang="fr-FR" sz="2600" b="1" dirty="0">
                <a:latin typeface="Times New Roman" pitchFamily="18" charset="0"/>
                <a:cs typeface="Times New Roman" pitchFamily="18" charset="0"/>
              </a:rPr>
              <a:t>ADAPTATION AU MILIEU</a:t>
            </a:r>
          </a:p>
          <a:p>
            <a:pPr lvl="1" algn="just">
              <a:buNone/>
            </a:pPr>
            <a:endParaRPr lang="fr-FR" sz="1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Comic Sans MS" pitchFamily="66" charset="0"/>
              <a:buNone/>
            </a:pPr>
            <a:r>
              <a:rPr lang="fr-F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F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population s’adapte, génération après génération, 		en ayant un cou de plus en plus long.</a:t>
            </a:r>
            <a:endParaRPr lang="fr-FR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Comic Sans MS" pitchFamily="66" charset="0"/>
              <a:buNone/>
            </a:pPr>
            <a:endParaRPr lang="fr-FR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Comic Sans MS" pitchFamily="66" charset="0"/>
              <a:buNone/>
            </a:pPr>
            <a:endParaRPr lang="fr-FR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darwinisme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1031776" cy="150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435280" cy="5040560"/>
          </a:xfrm>
        </p:spPr>
        <p:txBody>
          <a:bodyPr>
            <a:normAutofit/>
          </a:bodyPr>
          <a:lstStyle/>
          <a:p>
            <a:pPr algn="just"/>
            <a:endParaRPr lang="fr-CA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L’exemple classique de l’évolution du </a:t>
            </a:r>
            <a:r>
              <a:rPr lang="fr-C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</a:t>
            </a:r>
            <a:r>
              <a:rPr lang="fr-C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C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girafe</a:t>
            </a:r>
            <a:endParaRPr lang="fr-CA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A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A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A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fr-FR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 err="1">
                <a:latin typeface="Times New Roman" pitchFamily="18" charset="0"/>
                <a:cs typeface="Times New Roman" pitchFamily="18" charset="0"/>
              </a:rPr>
              <a:t>Lamarkisme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Darwinisme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1031776" cy="150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0" name="Picture 2" descr="comp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36912"/>
            <a:ext cx="75993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740352" y="671512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Russel Wallace</a:t>
            </a:r>
            <a:endParaRPr lang="fr-CH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/>
            <a:endParaRPr lang="fr-CH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1858</a:t>
            </a: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Lettre à Darwin contenant:</a:t>
            </a:r>
          </a:p>
          <a:p>
            <a:pPr lvl="1"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Une théorie sur l’évolution</a:t>
            </a:r>
          </a:p>
          <a:p>
            <a:pPr lvl="1" algn="just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7308304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8 - 9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DDF1-9CC5-4E5B-90AB-164F339E5236}" type="slidenum">
              <a:rPr lang="fr-CH" smtClean="0"/>
              <a:pPr/>
              <a:t>16</a:t>
            </a:fld>
            <a:endParaRPr lang="fr-CH"/>
          </a:p>
        </p:txBody>
      </p:sp>
      <p:sp>
        <p:nvSpPr>
          <p:cNvPr id="29698" name="AutoShape 2" descr="data:image/jpeg;base64,/9j/4AAQSkZJRgABAQAAAQABAAD/2wCEAAkGBxQTEhUUExQWFBUVGCEaGBgYGBUfGhccGB0XHRcaGBwaHCgiGBolHR0bITEhJSksLi4uHB8zODMsNygtLysBCgoKDg0OGxAQGyskHiQsLCwvLCwsLCwsLCwsLCwsLCwsLCwsLC0uLCwsNDUsLCwsLCwsNCwsLCwsLCwsLCwsLP/AABEIAJgAZAMBIgACEQEDEQH/xAAcAAACAwEBAQEAAAAAAAAAAAAAAwECBAcGCAX/xABFEAABAwIDAwkEBQoFBQAAAAABAAIRAyEEEjFBUWEFBhMicYGRofAHMrHBFCRC4fEjM2Jyc3SisrPRNFJUksIlQ0Rjgv/EABkBAAIDAQAAAAAAAAAAAAAAAAADAQIEBf/EACURAAICAQMEAQUAAAAAAAAAAAABAhEDEiExIkFRoRQEMmHB0f/aAAwDAQACEQMRAD8A6jjeemCpuew12F9N2V7GmXNI1BC/HxPtIpsP+ExTgdHNFHKbxY9KuY43lKv01YzVIFaqADSp1GgdK8xAcCqU+W8rcr+hjTr0a7DHHKYCyvNK+CaXk6NU9pFd35nkyvUj/M4j+Wm+6ipz15SIlvJgp8alYnWY1YzcV4B/K1J7S0twkHdicS2N1iDO21krnBUZUpsytaWggw17qjQTm2u+1wRHJOTF5WoK7b9fo987nhyjF24Gmf0qo8x0hhZcVznx7AC/G4ClOmh+ErmgoCJgDw8kCmAbWngAr9fkT8hePZ7nEc6q515XptO0U6DndmxZqnONx97lbFO/Z4YA93WXj3Dt71XjFu1Gl+WR8j8L3/T1uF5yspVabziuUa4Y8Oc15Y1rgJke9J2WNl6qt7X6MdXC1ydmZ1Bo74e4+S5MRwFuCqG30Csm0V+RI6S72yVP9DTB44lx8hQ+azP9rmK2UcOOH5V3nIXPmX9b5QSp1Mh5peT6A5j86hjsN0rgGVGPNOo1s5Q4AHqzsLXNPepXkvY236pX/eT/AEqCFdcGuDuKZzDHMb9Irycv5ercWM9I+BOxasITozEPb1jF7EAtgxm4quPew1MROUHpMRr/AJukdlvtKsMJTcQBlOasGwCdCaYtwhzr7Fjm92WSaKvxNQOLS/NlJElrDMHW47E+rWz0xIGbONAAIAdsFpVBhWik54DmllUtAzAjLmABFpMaG95BV3D8kIP/AHGiP/lyZBp8GXNaM82Hj33meCo8a753jipGg9b0HWPjvummVixv+fZbgrNEnhO6NiqdPVpF0wnw9eKgixbWmx22OnGwS23Fzs1+Sadmvl/ZVj8RtQBQD1tvsUE/d96sBfy+EwqxPf48ZQTZ132Ps+pVONd38lIIW/2P0/8Ap4O+rUP8UfJCYuDo410o45yjQea9eBP1moIB2mpUISquUgAU3BwMOcQb5Q0Ef7gT3J+Nqv8ApNWBnIxNVwG/LUeANtgOCrSxPRupFzKjOjLjtkg54jMNetc8Fkbdk0hLBIse6dmq3ud+TbuLx4w7yUYfEDo8PTLp6NwzhzS5urzOugBAgGTfcE/lCqHnqiGueCBuOVoImBNxqRfVMg2ZsypcmJwtpNh/y8EHidv4Rv7VYCI2WHxKKkb9D+ITDLZQNGsWHZ3eaiPxV3D71A07/FQQKI7lD2yE1wS2hAFW6gb/ABUvHo6qRqEN9eaCyO3eydscm0+L3nxeUJ3swZHJ1HiXHxc5CYuDpQ+1HD+VMnT4oEw8V65Gtz0j8rZ2XV6rGsY8srPgFsMzWeHjQCRoZm25b+UGF9evFU/4ir1KjM7Rlq1Jh32QCB4hJHJziARSovB2sqOZPcZAWKUlqZfQ62QmryeWdJeejqGmRkPWy/atIv5WTC2zTxIT6fJDm/8AjYlo06j6Tx5RKjFUcuUAPABJioGhwszUAkJuN33MWeNGRjQdloFvFQOO/wCKbHw17lUHTbx3phlKHaqwrkblBtp+KkgW9Qr1LjuUAIJFAAQpb6hXAuN6gBQWO9ezxscnYb9T/k5CbzGH1DDfs/mUJqOmuDiNVx+kYpuYtAxVR1gNtZ7XE7gLGybQrNaxznQ0E5rmBYNE9sFp7JWfHvDcZXdJy/SawdvAdVqAx4rYygW3qdGWtDi+GEZiJbAzCHCIPaIuufkXUMhK4iMXlpgAMayo5uV2WCA1p+zlAAb3SSeCz5IDQNBJ2/ojb2Jb6pe8udqfhoPL4p5vl4AnxIiU/GqRgzytlI2HcEG/rtVy312QoI7jqmGYoOH3KqsweCmfW5BAotVSE10aacVDkAKdxUNYIsITAzTXRB+H3IJ7Hf8AmiyMFhv2TT4gFCfzfbGFw43UWfyNUpp1EfP3LgH0nE/vFbs/Ov1Vq+LNRjGkkR78/aLYDdt7CSp5cb9ZxP7xW/qvWWm3uWVpWLbasvl4jRaH6NtsN99x8FnOxba46tLgHnxIj4KyM0xf3d/al/C6YdCqxdXEFCho2q0IA70EC3D1vQ8bk2UtyAFluvYh1gTuv2JjhHaqVGZmEC0tIB7jEoJPorkqnloUm7qbR4NChaKPujZYITTqnzty4PrWJj/UVf6j1kYtXLI+s4nd9Jq/1XrOaZESNQHDsMwsje4mSL09eA2rXUHu8AZ7y6FlYfwWyubM/VI8z/dXRmyCnbYQArb/AFuQBt3q4plCLDf6hCvPeojRBUWoKsrOPoIAS4a6d/FHr4qXDXjCvQEvaN7gPNBZcn0YhCE06h88co0Q/F4kH3RXrOd2NqPNuJ0TsWG1G5m++wB5YQ6S12szax3b03FUvrGK162IqzE2Z0lQXgXDjIhPNVzSHkAltocbHNGcTuABN7EnYudJ9RbT07n4rdbbVrr7LfZHz2KuMwoY+G3YeswzMt7dsW8k2sJy/qyOy60QdnPyqthG3v8AkpHy9FSRc/D+ykcdyYJYt4hAcrFvgVAPcgqR2JbjCYR3Kjh4fggCKnhPDdxTOTWzWpj9NsjZqPuShwi/zWvkZk4iiP8A2s83BBaPJ9BoQhNOocF5Rx0YnEaOjEVerUsQRUqXZUA3bHC29PZXpkSWvpk/adTL2EiI61Od/CErlCmylia7nSM2JqEFxa0g9I+ejfdjpk9V0EJrK+RpzuZSqPpwS5rqXWi8Oacr4IsYG3euZOtQxOVVZfENp1WlorUS5sGlLwHX96m4ujS3W27RZYsYxwdldBIA0c1w2GxEhMq4iq1wD6jKoy5gQGPF5FnEbwlYtxJkgCQNAANomB2LRiVIwfUNNiDr36qC314qQb+t4urG/ft9bU4zMXBuezvEIi07OJU+uzwTcHhX1jFFj6v6jSQO8WCCFvwZnt8eGgVJvqvXYH2f4upBc1lIfpmSO5s3Xp+TvZrQb+eqPqnhDG8LAk/xKaYyOCb7HKCY18/Wi9LzN5vVquJou6N4pMcHue5pAIaSWwT71xFp1XWeT+QsPQvSosad8CfE3X6KtpHw+mp22CEIVjUeO5d5jNqVH1sPUNKpUM1GuEsqdo2bNQdLAEyvHM5tY2hIFAtEmehqFgM6kMyvafAIQlSxRluBn+iOzddpG/Ph6FTt61J7XbNrBolYzkyo+rFKk+oIEZKbwzs2hvihCViW7QrJDUfo4HmHjKnvNZSH6bpPg0H4r0GB9mbReviHv3Cm0MEbQZLie0EIQtNII4YI9DgeaGDpRFBjiNC/rn+KV+2xgAgAADYEIUjEkuCyEIQSCEIQAIQhAH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868363"/>
            <a:ext cx="11906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30722" name="AutoShape 2" descr="data:image/jpeg;base64,/9j/4AAQSkZJRgABAQAAAQABAAD/2wCEAAkGBxQSEhUSEhQWFhUUFxcWFxQWFRQYGBQWHxgXGBcaFBQYHSggGBwlHBQUITEhJSkrLi4uGB8zODMsNygtLisBCgoKBQUFDgUFDisZExkrKysrKysrKysrKysrKysrKysrKysrKysrKysrKysrKysrKysrKysrKysrKysrKysrK//AABEIAMsAnQMBIgACEQEDEQH/xAAcAAABBQEBAQAAAAAAAAAAAAAAAwQFBgcCAQj/xAA/EAABAwEFBAgCBwgCAwAAAAABAAIRAwQSITFBBQZRYQcTInGBkaGxMsEUI0JSYnLRM4KSorLh8PFDcyQ0U//EABQBAQAAAAAAAAAAAAAAAAAAAAD/xAAUEQEAAAAAAAAAAAAAAAAAAAAA/9oADAMBAAIRAxEAPwDU0IQgEIQgEIXiD1CTr1msaXPcGtbiXOIAA5kqmbX6ULDRJDHOruH/AMgLvjUcQ31QXdCxy29MlYmKNlptHF9Rzz5NDQFEP6WdoE4GkOXVA+5Qb0hYXZ+l23N+JtF/Itc31aVObN6ZhIFospAP2qNS9/I8D+pBrCFAbB3ysdsgUazb5/439h/8Ls8tFPoBCEIBCEIBCEIBCEIBCEIBUrfXpBpWKaVICrXGbZ7FMx/yO4/hGKYdJO/BoA2Wyn60jt1Af2Y4N/EfTvWLk98mc9TrigkN4NvWi2PD7RULo+FowYzP4WZA455qLDV7EpWnRk/3QJtZivalHHkrZsfc6rWF74e/hxgYjxUuejWsT+1ZHG6QfESgzt1NeOpLR7R0Y1gJbWY48C1w9ZVW2nu9XoGKlNw/FmPMZoK/1X+cO7grpup0kWmyXWVSa9EYXXu7bG/gqHhwM94VZdZJHNIGjGCD6Z2DtujbKQrUH3mnMZOYeD26FSK+Z93NtVrDWFai7k5hm7Ubq1w+ei+g92du07bQbXpYTg5hzY7Vrv11GKCVQhCAQhCAQhCAVW6QN6RYaHZjrqstpj7sDtPI4CR4wrO9wAJJgAEk8AM18+74bY+m2l9czd+CmDowfrn5IIWtXLi5zsS7MkySdSSU26tLFsLxB5QplxDW5lXjdXdUgh9UAnQZ+Kht26jaYNS5eOMngBjj5lXDY+2LRW/YWcdXrUe8tB/KAO0gtNhohmEeQHopAFMrMypHbDZ5EpdtBx+0e7RA5FYDApGvUEEEA+x80GxCMZK8pbPaZGnCUFD3q3apvDqtDsvGJp6O5t4FUJ9GJnPhrK3irYGxkMMv9qgb2brQX1qQxzLIz4wgzysyFN7j7xusNpD5mk/s1W6XTk4c25+YUVaKeOSbvpoPqGlUDmhzTLXAEEagiQu1nfRDt7rKTrI89ql2mc6ZMEeDj6rREAhCEAhCEFQ6TdrGjZeqbi+0Esj8GF/3A/eWLObn78fBXrpCt3XWtzZF2iAwfmzd6n0VRNKEEc7l80m2lin728B4LwU8pGeCCx7v021WCmWgQRMDNaRYaQDQBh3KkbmUBdc48vRXux2poAxEd6By1hCUaF4bUEk+3Mbm5ApVqlc0XxjpquW1WvEt1XAqhvZOuqB26pKYW+CYOUSUlUtJbEHim5twMg6IMj2uyKz8IlxTHq5GKsO9DmvtT3DAYewyUW6gJw14x3oF93douslpp1xPZd2uBYcHz4ey+hadQOAcDIIBB5HJfN7qY8ls/RptDrbCxp+KieqPcMWz4GPBBa0IQgEnaKwY1z3ZNBce4CUooLfa1dXY6nF8Ux+8QPaUGUWt5cXPd8TyXHvOJ91GWrPuUvaeajbQ3NA1BXJPulWNwySlKlOXmgWqWxzKAdTgFhcXHUCBz5lM7Hte0BxeKroHauuaAD3Aaqf2Hs5sOBEyQYOMlSti2O59VoAgSCcIAag72vbqv0drmlzbzQRxIieHJU+xbXtF/wC26MS0wZx4ALVtr2ZlVppuiLsY6YQI4KEsuwywgtbkc25HggYUNtupvFN/YvAEXhIM92RzVls9rFRkAFx5fqV5Q2diXPguOcgHDhJXdoeKY7MDkEDR7HyCcsjMTnqmO37f1Tw1lIPhjqlQHDCR8J+9GPgnj7cQ4OaZJ07uPuqux1d9qtNJ7y6nUa17eQJDSAUEFtyp9fUN2McvBRxqynu8B/8AIfyMegUe7AIFG1BGKvnRDtQfSKtDGKjOsH5mkA+Yf/Ks5e5TO4Fu6raFnIwBfcPc4FpHr6IPoRCEIBU7pJq/V0acxeeXRxDW/q4K4rPekh82iztn4abz/E5o9biCoWtvumL+f+08tfxQmNRpmOaDkHTglaYSN+cI1StnaSYAyP8AkILJu/2TJOgzUzaNtGmb4aeryvDKf0TPY2yHVGgk3BIz4YeuC72/vFZqA6hwvGIaxoknmQECNr3vAqRSs7q51LSIaPHNTFirVgOtc0sDsbh+wOap+xLQ+lVdUZZKxDo7Ny7HCCcFcbNvRSi7WY+kYxFRuHdeQO6m0LzcIUbXqE8wpV2z2kTTxBxEZwmjbBGJnuIjzQR1SiJDjz7xA9uaa26t1FEuMXohsZun5Yyp+vYQ9l3iIkYR3Knbz7GdTF5xMEDOcSMMEFV2hVL3udOZlMw2T4JzVpQmtZsIGtR3LyXtkq3KjKmVx7HeTgfaUi8JGtkcNCg+rGOkA8QCuk22bUvUabvvMYfNoTlALPOkBhNqbGH1Tf63ytDVE37pxaKbjkaceTjP9QQUeu2CYyEpGsMJ4p9UZJOGCa1oGsII959U92S4te1zcYOIOR80yqOxyU3sCzX3ANyH+eCC7WSsXtwmSOOSSZuuwvNRw7RAxOkKV2VZQwGRiQpGq6BJyQRln2eWjPDDTHzXlbZYeIf2pnPUpSjtAPfd0EjLVSNBwQRf0C5EGAAkqhvESe4gEKYrUxqm5pDTyQeWVvFMt9NmmtYqraZh7W3mmNRjryBUnQASG8e1W2azue5t8kXW0/vE4Y8kGA2G11OsFOqQb2RMd+ad7QbAKitom8S4iMTA4Y4eXyXdltt4XHHtRAPEc0CNTNJSI8/ZFoBCauOB7ig+qNgf+rZ/+ml/Q1P012Uy7QpN4U2DyaAnSAVO3/oy6g/87D3m6R7FXFV3fmlNmvfce0nuJg+6DOK2EiExr0hCf2h+OiZOfKCKrMcDhortunTusAdF7U8e9VSsMY8uauW7gIpgmJ1I05ILZSrdlKVqt5k+ijG1QYHdOOSUqvI7o9dEHmz6N0knOSeYlSDSRCibDVxGvd3kYqRa7FA9qvSdN64vXl6BdBc4wBjPAIOq1pbSaajzAH6x81lW+G3TaKhLT2YwH3Rp4yHeiW3s3ifVqOYw9gZRhH2c9cSqvbKuEyefMoIa22nQqOqOMyMNU7qi8U2LP7IHItt8Q7PKeK5oWfrKjaf33NZ/E4Nw802FPH+ysW4Nl63aNlpuxHWBxkaNBd7gIPpam2ABwAHoukIQCjt4rMatmrMGZY6PzDEeoUivEGIsJeMEVKcA4Y9+antpWEUalRmPZcY/KcW+kKINKcigiHjEaaGcFZdn7RFxgZAaML2YBBxjhkVRN5bWS/qm/C0Yxx18lZtiN+oDHXYIc4kD4WnjGqCy7Jtt4mQRe7QnGQMMPJO6ltBpvqaXZEzhzKjbNYYgNeWxBjjgfIZFc7Qqtc40QT9YIOgDQQCJ5z6IJLd9ryy8Yh2oHipq6Rj6JXZ1h6um1vAJ5Va1oxIA5693FAw2VUvPe06en5lV99N6LpLKZFxgxj4i7HTgE03q3ouVi2kHgCZuiOsJBEuOrRw5LPLXLnSTIP8AtA+G0OzBu4kmAyMTjOeZOJUfbHynlVrQzDWMAmNRpdyQM6p9RCRuwnFpOMDT3TeEHF3FaJ0JbNv22pXOVGkQPzvN0fytf5rPAMVvPQ9srqbAKjhDrQ41O9g7LPMCfFBekIQgEIQgpu/1kIu1hkRcd7tPuPJUa3WwUaL6mF53ZYOJOoWxbRsYrU3U3ZOETwOh8CsA31tZFb6OZBoS0iBi/u9fFBX5vEnP5lXfdS2hoLPwGCfhcdO6MlSmujRcMtbmGWnHT5INEs22HGjUcMHAuJdBMCDlOYkFSu5WynWmq20vkBgAvQB1mJugYYDFZ7Q3gwuvEi7BaSRexxyzJByV4b0gU6FiYyzXeuIIxENZj6u5ILxtfbNKzHtOBeYAZIF2cJdw+azzejeKoXS5xEHstbPAEEYZYqqN2m+X1XvDiCHOmDezOZ5kDBNbRtB9Y33k4EQNIy+SBSrWc7EkkyTiZ9EhaLQXHTDKBC7qVQAIGMJrTdiZQD9oFou8omOcpk+0OOqWtgmHBNCg7YSvSe/uXDj/AGXqCR3f2WbXaKVnbP1jrpIzDYJceUAEr6estnbTY2mwQ1jQ1o4ACAPILL+hXd2A+3PGLpp0p+7PbcOc9nwPFaqgEIQgEIQgFmfStusHTbqYxa27WHFuj+8TB5LTFy9gcC1wBBEEESCNQQg+WXN10ynPLmuLNRvEu0nDCJVx6Rt1XWF80gfo1Qm67MUj9xx05HVQ9hotcGsOIAkcXHIx3GEEbVs8y6MtBjiMcl3RonGDoScxjGWOCsDbFRfSAJqXwQCACGjtDEkCCIBxniNFGbWik3s/bECALpEZkaII2o+SGD4RmQcynhowI1CRs0XZxTh9fsxGfqga1HgJk5+qeVazWg3szkOSiqj5MjyQdVbQThoEleQug1B61Te6ewH260soMkAmXvH2GCZcT/KOaYbN2fUr1GUqTS+o8w1ozJ58ABJnkvofcTdRmz6F2Q6q+DVfxOjW/hGPqUE9YbIyjTZSpi6ym0NaOACXQhAIQhAIQhAIQhA3t9jZWpupVWh7HghzTkR8u9ZDvPuBVshNWiXVaLRIBBNRn5w0doR9oaDGc1syEHz9su1Ft6/AbqMhlOXH9VA2i1G0VS45H4QdG6Ld96Nx7PbGkY0nzN+mG4/maRiMsoPNUt3RpXotNwsqwDEdknhIMe6ChtrlrY01EfNRVe1/dzxn+ymdvbItTHFjrPWbPGm6D3PAg+aiauyKjRJpvxjQoI/EmShonBPWWCqcBTe7k1jnewU5sncO31yLtnexv36o6sfzQ4+AKCs3VLbvbArWyoKdBhcTm6IYwcXvyC07YPQ+xsOtlYv16ql2W/vVD2j4QtI2bs6lZ6YpUKbabBk1ojz4nmggtytzKWz2T8ddw7dUiP3WD7LfUq0IQgEIQgEIQgEIQgEIQgEIQgEIQgJXLmg5geQXSEHjRGWC9QhAIQhAIQhAIQhAIQh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1" name="Image 10" descr="Wall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5710" y="1556792"/>
            <a:ext cx="1570028" cy="20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3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Darwin</a:t>
            </a:r>
            <a:endParaRPr lang="fr-CH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997152"/>
          </a:xfrm>
        </p:spPr>
        <p:txBody>
          <a:bodyPr>
            <a:normAutofit/>
          </a:bodyPr>
          <a:lstStyle/>
          <a:p>
            <a:pPr algn="just"/>
            <a:endParaRPr lang="fr-CH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Il se dédia entièrement à ses recherches</a:t>
            </a: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Écrit de nombreux livres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The best…</a:t>
            </a:r>
          </a:p>
          <a:p>
            <a:pPr lvl="1" algn="just"/>
            <a:endParaRPr lang="fr-CH" sz="8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			L’origine des espèces (1859)</a:t>
            </a: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DDF1-9CC5-4E5B-90AB-164F339E5236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27650" name="Image 291" descr="dar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811" y="1484785"/>
            <a:ext cx="1562669" cy="216024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9698" name="AutoShape 2" descr="data:image/jpeg;base64,/9j/4AAQSkZJRgABAQAAAQABAAD/2wCEAAkGBxQTEhUUExQWFBUVGCEaGBgYGBUfGhccGB0XHRcaGBwaHCgiGBolHR0bITEhJSksLi4uHB8zODMsNygtLysBCgoKDg0OGxAQGyskHiQsLCwvLCwsLCwsLCwsLCwsLCwsLCwsLC0uLCwsNDUsLCwsLCwsNCwsLCwsLCwsLCwsLP/AABEIAJgAZAMBIgACEQEDEQH/xAAcAAACAwEBAQEAAAAAAAAAAAAAAwECBAcGCAX/xABFEAABAwIDAwkEBQoFBQAAAAABAAIRAyEEEjFBUWEFBhMicYGRofAHMrHBFCRC4fEjM2Jyc3SisrPRNFJUksIlQ0Rjgv/EABkBAAIDAQAAAAAAAAAAAAAAAAADAQIEBf/EACURAAICAQMEAQUAAAAAAAAAAAABAhEDEiExIkFRoRQEMmHB0f/aAAwDAQACEQMRAD8A6jjeemCpuew12F9N2V7GmXNI1BC/HxPtIpsP+ExTgdHNFHKbxY9KuY43lKv01YzVIFaqADSp1GgdK8xAcCqU+W8rcr+hjTr0a7DHHKYCyvNK+CaXk6NU9pFd35nkyvUj/M4j+Wm+6ipz15SIlvJgp8alYnWY1YzcV4B/K1J7S0twkHdicS2N1iDO21krnBUZUpsytaWggw17qjQTm2u+1wRHJOTF5WoK7b9fo987nhyjF24Gmf0qo8x0hhZcVznx7AC/G4ClOmh+ErmgoCJgDw8kCmAbWngAr9fkT8hePZ7nEc6q515XptO0U6DndmxZqnONx97lbFO/Z4YA93WXj3Dt71XjFu1Gl+WR8j8L3/T1uF5yspVabziuUa4Y8Oc15Y1rgJke9J2WNl6qt7X6MdXC1ydmZ1Bo74e4+S5MRwFuCqG30Csm0V+RI6S72yVP9DTB44lx8hQ+azP9rmK2UcOOH5V3nIXPmX9b5QSp1Mh5peT6A5j86hjsN0rgGVGPNOo1s5Q4AHqzsLXNPepXkvY236pX/eT/AEqCFdcGuDuKZzDHMb9Irycv5ercWM9I+BOxasITozEPb1jF7EAtgxm4quPew1MROUHpMRr/AJukdlvtKsMJTcQBlOasGwCdCaYtwhzr7Fjm92WSaKvxNQOLS/NlJElrDMHW47E+rWz0xIGbONAAIAdsFpVBhWik54DmllUtAzAjLmABFpMaG95BV3D8kIP/AHGiP/lyZBp8GXNaM82Hj33meCo8a753jipGg9b0HWPjvummVixv+fZbgrNEnhO6NiqdPVpF0wnw9eKgixbWmx22OnGwS23Fzs1+Sadmvl/ZVj8RtQBQD1tvsUE/d96sBfy+EwqxPf48ZQTZ132Ps+pVONd38lIIW/2P0/8Ap4O+rUP8UfJCYuDo410o45yjQea9eBP1moIB2mpUISquUgAU3BwMOcQb5Q0Ef7gT3J+Nqv8ApNWBnIxNVwG/LUeANtgOCrSxPRupFzKjOjLjtkg54jMNetc8Fkbdk0hLBIse6dmq3ud+TbuLx4w7yUYfEDo8PTLp6NwzhzS5urzOugBAgGTfcE/lCqHnqiGueCBuOVoImBNxqRfVMg2ZsypcmJwtpNh/y8EHidv4Rv7VYCI2WHxKKkb9D+ITDLZQNGsWHZ3eaiPxV3D71A07/FQQKI7lD2yE1wS2hAFW6gb/ABUvHo6qRqEN9eaCyO3eydscm0+L3nxeUJ3swZHJ1HiXHxc5CYuDpQ+1HD+VMnT4oEw8V65Gtz0j8rZ2XV6rGsY8srPgFsMzWeHjQCRoZm25b+UGF9evFU/4ir1KjM7Rlq1Jh32QCB4hJHJziARSovB2sqOZPcZAWKUlqZfQ62QmryeWdJeejqGmRkPWy/atIv5WTC2zTxIT6fJDm/8AjYlo06j6Tx5RKjFUcuUAPABJioGhwszUAkJuN33MWeNGRjQdloFvFQOO/wCKbHw17lUHTbx3phlKHaqwrkblBtp+KkgW9Qr1LjuUAIJFAAQpb6hXAuN6gBQWO9ezxscnYb9T/k5CbzGH1DDfs/mUJqOmuDiNVx+kYpuYtAxVR1gNtZ7XE7gLGybQrNaxznQ0E5rmBYNE9sFp7JWfHvDcZXdJy/SawdvAdVqAx4rYygW3qdGWtDi+GEZiJbAzCHCIPaIuufkXUMhK4iMXlpgAMayo5uV2WCA1p+zlAAb3SSeCz5IDQNBJ2/ojb2Jb6pe8udqfhoPL4p5vl4AnxIiU/GqRgzytlI2HcEG/rtVy312QoI7jqmGYoOH3KqsweCmfW5BAotVSE10aacVDkAKdxUNYIsITAzTXRB+H3IJ7Hf8AmiyMFhv2TT4gFCfzfbGFw43UWfyNUpp1EfP3LgH0nE/vFbs/Ov1Vq+LNRjGkkR78/aLYDdt7CSp5cb9ZxP7xW/qvWWm3uWVpWLbasvl4jRaH6NtsN99x8FnOxba46tLgHnxIj4KyM0xf3d/al/C6YdCqxdXEFCho2q0IA70EC3D1vQ8bk2UtyAFluvYh1gTuv2JjhHaqVGZmEC0tIB7jEoJPorkqnloUm7qbR4NChaKPujZYITTqnzty4PrWJj/UVf6j1kYtXLI+s4nd9Jq/1XrOaZESNQHDsMwsje4mSL09eA2rXUHu8AZ7y6FlYfwWyubM/VI8z/dXRmyCnbYQArb/AFuQBt3q4plCLDf6hCvPeojRBUWoKsrOPoIAS4a6d/FHr4qXDXjCvQEvaN7gPNBZcn0YhCE06h88co0Q/F4kH3RXrOd2NqPNuJ0TsWG1G5m++wB5YQ6S12szax3b03FUvrGK162IqzE2Z0lQXgXDjIhPNVzSHkAltocbHNGcTuABN7EnYudJ9RbT07n4rdbbVrr7LfZHz2KuMwoY+G3YeswzMt7dsW8k2sJy/qyOy60QdnPyqthG3v8AkpHy9FSRc/D+ykcdyYJYt4hAcrFvgVAPcgqR2JbjCYR3Kjh4fggCKnhPDdxTOTWzWpj9NsjZqPuShwi/zWvkZk4iiP8A2s83BBaPJ9BoQhNOocF5Rx0YnEaOjEVerUsQRUqXZUA3bHC29PZXpkSWvpk/adTL2EiI61Od/CErlCmylia7nSM2JqEFxa0g9I+ejfdjpk9V0EJrK+RpzuZSqPpwS5rqXWi8Oacr4IsYG3euZOtQxOVVZfENp1WlorUS5sGlLwHX96m4ujS3W27RZYsYxwdldBIA0c1w2GxEhMq4iq1wD6jKoy5gQGPF5FnEbwlYtxJkgCQNAANomB2LRiVIwfUNNiDr36qC314qQb+t4urG/ft9bU4zMXBuezvEIi07OJU+uzwTcHhX1jFFj6v6jSQO8WCCFvwZnt8eGgVJvqvXYH2f4upBc1lIfpmSO5s3Xp+TvZrQb+eqPqnhDG8LAk/xKaYyOCb7HKCY18/Wi9LzN5vVquJou6N4pMcHue5pAIaSWwT71xFp1XWeT+QsPQvSosad8CfE3X6KtpHw+mp22CEIVjUeO5d5jNqVH1sPUNKpUM1GuEsqdo2bNQdLAEyvHM5tY2hIFAtEmehqFgM6kMyvafAIQlSxRluBn+iOzddpG/Ph6FTt61J7XbNrBolYzkyo+rFKk+oIEZKbwzs2hvihCViW7QrJDUfo4HmHjKnvNZSH6bpPg0H4r0GB9mbReviHv3Cm0MEbQZLie0EIQtNII4YI9DgeaGDpRFBjiNC/rn+KV+2xgAgAADYEIUjEkuCyEIQSCEIQAIQhAH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0650" y="-868363"/>
            <a:ext cx="11906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2" name="Image 11" descr="orig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869160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11349"/>
            <a:ext cx="8435280" cy="4813995"/>
          </a:xfrm>
        </p:spPr>
        <p:txBody>
          <a:bodyPr>
            <a:normAutofit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Elle repose sur deux affirmations paradoxales: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A" dirty="0">
                <a:latin typeface="Times New Roman" pitchFamily="18" charset="0"/>
                <a:cs typeface="Times New Roman" pitchFamily="18" charset="0"/>
              </a:rPr>
              <a:t>Les descendants ressemblent aux parents</a:t>
            </a:r>
          </a:p>
          <a:p>
            <a:pPr lvl="1" algn="just"/>
            <a:endParaRPr lang="fr-CA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A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A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A" dirty="0">
                <a:latin typeface="Times New Roman" pitchFamily="18" charset="0"/>
                <a:cs typeface="Times New Roman" pitchFamily="18" charset="0"/>
              </a:rPr>
              <a:t>Les descendants ne sont pas identiques aux parents</a:t>
            </a:r>
          </a:p>
          <a:p>
            <a:pPr lvl="1" algn="just"/>
            <a:endParaRPr lang="fr-CA" sz="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1" y="274638"/>
            <a:ext cx="7054154" cy="1143000"/>
          </a:xfrm>
        </p:spPr>
        <p:txBody>
          <a:bodyPr>
            <a:normAutofit fontScale="90000"/>
          </a:bodyPr>
          <a:lstStyle/>
          <a:p>
            <a:r>
              <a:rPr lang="fr-CH" sz="4800" b="1" i="1" dirty="0">
                <a:latin typeface="Times New Roman" pitchFamily="18" charset="0"/>
                <a:cs typeface="Times New Roman" pitchFamily="18" charset="0"/>
              </a:rPr>
              <a:t>Darwin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, la sélection naturelle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40352" y="671512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18</a:t>
            </a:fld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1043608" y="4994012"/>
            <a:ext cx="734481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Darwin → pas d’explication (observations)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79712" y="5714092"/>
            <a:ext cx="561662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strike="sngStrike" dirty="0">
                <a:latin typeface="Times New Roman" pitchFamily="18" charset="0"/>
                <a:cs typeface="Times New Roman" pitchFamily="18" charset="0"/>
              </a:rPr>
              <a:t>Théorie de la génétique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11349"/>
            <a:ext cx="8435280" cy="4813995"/>
          </a:xfrm>
        </p:spPr>
        <p:txBody>
          <a:bodyPr>
            <a:normAutofit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Gregor Mendel → lois de l’hérédité</a:t>
            </a: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Caractères sont transmis de génération en génération (lois mathématiques simples)</a:t>
            </a:r>
          </a:p>
          <a:p>
            <a:pPr lvl="1"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August Weismann</a:t>
            </a: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Rejette l’idée de l’hérédité des caractères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Hérédité résulte des ¢ sexuelles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Génotype et phénotype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A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Et après Darwin …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40475" y="671512"/>
            <a:ext cx="1624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9 - 10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19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3"/>
            <a:ext cx="8640960" cy="5040560"/>
          </a:xfrm>
        </p:spPr>
        <p:txBody>
          <a:bodyPr>
            <a:normAutofit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endParaRPr lang="fr-CA" sz="2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fr-C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 22 ans (1831), il s’embarque comme naturaliste sur le </a:t>
            </a:r>
            <a:r>
              <a:rPr lang="fr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Beagle</a:t>
            </a:r>
            <a:r>
              <a:rPr lang="fr-C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pour un </a:t>
            </a:r>
            <a:r>
              <a:rPr lang="fr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voyage de 5 ans autour de l’Amérique du Sud et de l’Archipel des Galápagos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fr-CA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fr-C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retour de voyage il réfléchit sur ses observations, publie des ouvrages et conçoit </a:t>
            </a:r>
            <a:r>
              <a:rPr lang="fr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 théorie de l'évolution</a:t>
            </a:r>
            <a:endParaRPr lang="fr-CA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A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A" sz="3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7838" indent="-477838">
              <a:lnSpc>
                <a:spcPct val="120000"/>
              </a:lnSpc>
              <a:buFont typeface="Comic Sans MS" pitchFamily="66" charset="0"/>
              <a:buChar char="•"/>
            </a:pPr>
            <a:endParaRPr lang="fr-CA" sz="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darwinisme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11349"/>
            <a:ext cx="8435280" cy="4813995"/>
          </a:xfrm>
        </p:spPr>
        <p:txBody>
          <a:bodyPr>
            <a:normAutofit/>
          </a:bodyPr>
          <a:lstStyle/>
          <a:p>
            <a:pPr algn="just"/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Hugo de </a:t>
            </a:r>
            <a:r>
              <a:rPr lang="fr-CH" b="1" i="1" dirty="0" err="1">
                <a:latin typeface="Times New Roman" pitchFamily="18" charset="0"/>
                <a:cs typeface="Times New Roman" pitchFamily="18" charset="0"/>
              </a:rPr>
              <a:t>Vries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Redécouvre les travaux de Mendel</a:t>
            </a:r>
          </a:p>
          <a:p>
            <a:pPr lvl="1"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Les confirme expérimentalement (observant des mutations / théorie du mutationnisme)</a:t>
            </a:r>
          </a:p>
          <a:p>
            <a:pPr lvl="1"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A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Et après Darwin …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40352" y="671512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20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11349"/>
            <a:ext cx="8435280" cy="4813995"/>
          </a:xfrm>
        </p:spPr>
        <p:txBody>
          <a:bodyPr>
            <a:normAutofit/>
          </a:bodyPr>
          <a:lstStyle/>
          <a:p>
            <a:pPr algn="just"/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Années 1920</a:t>
            </a: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La génétique s’intéressa aux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mutations</a:t>
            </a: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→ évolution résulte de mutations modifiant radicalement et soudainement le phénotype (sauts)</a:t>
            </a:r>
          </a:p>
          <a:p>
            <a:pPr lvl="1" algn="just">
              <a:buNone/>
            </a:pPr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A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Et après Darwin …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40352" y="671512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21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11349"/>
            <a:ext cx="8435280" cy="4813995"/>
          </a:xfrm>
        </p:spPr>
        <p:txBody>
          <a:bodyPr>
            <a:normAutofit/>
          </a:bodyPr>
          <a:lstStyle/>
          <a:p>
            <a:pPr algn="just"/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Années 1930</a:t>
            </a: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génétique des populations</a:t>
            </a:r>
          </a:p>
          <a:p>
            <a:pPr marL="457200" lvl="1" indent="0" algn="just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 → variation génétique au sein des populations</a:t>
            </a:r>
          </a:p>
          <a:p>
            <a:pPr lvl="1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 → fondements génétiques de la variation et de la    		    sélection naturelle</a:t>
            </a:r>
          </a:p>
          <a:p>
            <a:pPr lvl="1" algn="just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A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Et après Darwin …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40352" y="671512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22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11349"/>
            <a:ext cx="8435280" cy="4813995"/>
          </a:xfrm>
        </p:spPr>
        <p:txBody>
          <a:bodyPr>
            <a:normAutofit lnSpcReduction="10000"/>
          </a:bodyPr>
          <a:lstStyle/>
          <a:p>
            <a:pPr algn="just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1950-1960</a:t>
            </a: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3 biologistes</a:t>
            </a:r>
          </a:p>
          <a:p>
            <a:pPr lvl="1" algn="just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dirty="0" err="1">
                <a:latin typeface="Times New Roman" pitchFamily="18" charset="0"/>
                <a:cs typeface="Times New Roman" pitchFamily="18" charset="0"/>
              </a:rPr>
              <a:t>Theodosius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Dobzhansky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généticien</a:t>
            </a:r>
          </a:p>
          <a:p>
            <a:pPr lvl="2" algn="just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Ernst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Mayr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systématicien</a:t>
            </a:r>
          </a:p>
          <a:p>
            <a:pPr lvl="2" algn="just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George G.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Simpson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paléontologiste</a:t>
            </a:r>
          </a:p>
          <a:p>
            <a:pPr lvl="2" algn="just">
              <a:buNone/>
            </a:pPr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 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théorie synthétique de l’évolution</a:t>
            </a:r>
          </a:p>
          <a:p>
            <a:pPr lvl="1" algn="just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5"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La génétique</a:t>
            </a:r>
          </a:p>
          <a:p>
            <a:pPr lvl="5"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5"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La biologie du développement</a:t>
            </a:r>
          </a:p>
          <a:p>
            <a:pPr lvl="1"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A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Et après Darwin …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37723" y="671512"/>
            <a:ext cx="11547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23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11349"/>
            <a:ext cx="8435280" cy="49580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CH" sz="3000" b="1" i="1" dirty="0">
                <a:latin typeface="Times New Roman" pitchFamily="18" charset="0"/>
                <a:cs typeface="Times New Roman" pitchFamily="18" charset="0"/>
              </a:rPr>
              <a:t>Principe de mutation – sélection</a:t>
            </a:r>
          </a:p>
          <a:p>
            <a:pPr algn="just"/>
            <a:endParaRPr lang="fr-CH" sz="11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3 idées essentielles</a:t>
            </a:r>
          </a:p>
          <a:p>
            <a:pPr lvl="1"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just">
              <a:buFont typeface="+mj-lt"/>
              <a:buAutoNum type="arabicParenR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L’évolution est le fruit d’une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modification progressive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continue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êtres vivants au cours des générations.</a:t>
            </a:r>
          </a:p>
          <a:p>
            <a:pPr marL="1371600" lvl="2" indent="-457200" algn="just">
              <a:buFont typeface="+mj-lt"/>
              <a:buAutoNum type="arabicParenR"/>
            </a:pPr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just">
              <a:buFont typeface="+mj-lt"/>
              <a:buAutoNum type="arabicParenR"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just">
              <a:buFont typeface="+mj-lt"/>
              <a:buAutoNum type="arabicParenR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implique une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hérédité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le matériel héréditaire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gènes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 subit, au niveau moléculaire, des modifications par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mutations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aboutissant ainsi à une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grande diversité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71600" lvl="2" indent="-457200" algn="just">
              <a:buFont typeface="+mj-lt"/>
              <a:buAutoNum type="arabicParenR"/>
            </a:pPr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just">
              <a:buFont typeface="+mj-lt"/>
              <a:buAutoNum type="arabicParenR"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just">
              <a:buFont typeface="+mj-lt"/>
              <a:buAutoNum type="arabicParenR"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Le mécanisme central est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sélection naturelle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qui opère au niveau des populations en sélectionnant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individus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mieux adaptés à leur environnement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A" sz="9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théorie synthétique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40352" y="671512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10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24</a:t>
            </a:fld>
            <a:endParaRPr lang="fr-CH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C2A6CD-BC8D-4C74-98DB-1E4930D10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1553"/>
            <a:ext cx="8229600" cy="2981623"/>
          </a:xfrm>
        </p:spPr>
        <p:txBody>
          <a:bodyPr/>
          <a:lstStyle/>
          <a:p>
            <a:pPr marL="0" indent="0">
              <a:buNone/>
            </a:pPr>
            <a:endParaRPr lang="fr-CH" dirty="0"/>
          </a:p>
          <a:p>
            <a:pPr marL="457200" lvl="1" indent="0" algn="ctr">
              <a:spcAft>
                <a:spcPts val="1200"/>
              </a:spcAft>
              <a:buNone/>
              <a:tabLst>
                <a:tab pos="546100" algn="l"/>
              </a:tabLst>
            </a:pPr>
            <a:r>
              <a:rPr lang="fr-CH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créationnisme </a:t>
            </a:r>
            <a:r>
              <a:rPr lang="fr-CH" sz="6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le dessein </a:t>
            </a:r>
            <a:r>
              <a:rPr lang="fr-CH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intelligent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>
            <a:extLst>
              <a:ext uri="{FF2B5EF4-FFF2-40B4-BE49-F238E27FC236}">
                <a16:creationId xmlns:a16="http://schemas.microsoft.com/office/drawing/2014/main" id="{BD7FE363-7100-4085-AF22-E19653FF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70D85E1-2436-4A5D-BE83-FE81599D5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475" y="671512"/>
            <a:ext cx="1624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10 - 11</a:t>
            </a:r>
          </a:p>
        </p:txBody>
      </p:sp>
    </p:spTree>
    <p:extLst>
      <p:ext uri="{BB962C8B-B14F-4D97-AF65-F5344CB8AC3E}">
        <p14:creationId xmlns:p14="http://schemas.microsoft.com/office/powerpoint/2010/main" val="3383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Le voyage de Darwin</a:t>
            </a:r>
            <a:endParaRPr lang="fr-CH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DDF1-9CC5-4E5B-90AB-164F339E5236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27650" name="Image 291" descr="dar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811" y="1484785"/>
            <a:ext cx="1562669" cy="216024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4" name="Image 1" descr="voyage du Bea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6573543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564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Les pinsons des </a:t>
            </a:r>
            <a:r>
              <a:rPr lang="fr-CH" b="1" i="1" dirty="0" err="1">
                <a:latin typeface="Times New Roman" pitchFamily="18" charset="0"/>
                <a:cs typeface="Times New Roman" pitchFamily="18" charset="0"/>
              </a:rPr>
              <a:t>Galapagos</a:t>
            </a:r>
            <a:endParaRPr lang="fr-CH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3DDF1-9CC5-4E5B-90AB-164F339E5236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27650" name="Image 291" descr="dar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811" y="1484785"/>
            <a:ext cx="1562669" cy="216024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0999"/>
            <a:ext cx="6603374" cy="464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87624" y="3083476"/>
            <a:ext cx="54006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et ancêtre commun → différents aspects de la vie actuelle</a:t>
            </a:r>
          </a:p>
        </p:txBody>
      </p:sp>
    </p:spTree>
    <p:extLst>
      <p:ext uri="{BB962C8B-B14F-4D97-AF65-F5344CB8AC3E}">
        <p14:creationId xmlns:p14="http://schemas.microsoft.com/office/powerpoint/2010/main" val="13830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3"/>
            <a:ext cx="8640960" cy="5040560"/>
          </a:xfrm>
        </p:spPr>
        <p:txBody>
          <a:bodyPr>
            <a:normAutofit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endParaRPr lang="fr-CA" sz="2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fr-CA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Quand et comment la vie évolue-t-elle, mystère ?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fr-CA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fr-C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Darwin </a:t>
            </a:r>
            <a:r>
              <a:rPr lang="fr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rejetait</a:t>
            </a:r>
            <a:r>
              <a:rPr lang="fr-C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les mécanismes proposés par les anciens naturalistes (Lamarck).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fr-CA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fr-C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 pensait à un </a:t>
            </a:r>
            <a:r>
              <a:rPr lang="fr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r>
              <a:rPr lang="fr-C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beaucoup plus </a:t>
            </a:r>
            <a:r>
              <a:rPr lang="fr-C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fr-C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basé sur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fr-CA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3" indent="-342900" algn="just"/>
            <a:r>
              <a:rPr lang="fr-CA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variation</a:t>
            </a:r>
          </a:p>
          <a:p>
            <a:pPr marL="1200150" lvl="3" indent="-342900" algn="just"/>
            <a:endParaRPr lang="fr-CA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3" indent="-342900" algn="just"/>
            <a:r>
              <a:rPr lang="fr-CA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sélection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fr-CA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fr-CA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A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A" sz="3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7838" indent="-477838">
              <a:lnSpc>
                <a:spcPct val="120000"/>
              </a:lnSpc>
              <a:buFont typeface="Comic Sans MS" pitchFamily="66" charset="0"/>
              <a:buChar char="•"/>
            </a:pPr>
            <a:endParaRPr lang="fr-CA" sz="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darwinisme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259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3"/>
            <a:ext cx="8640960" cy="5040560"/>
          </a:xfrm>
        </p:spPr>
        <p:txBody>
          <a:bodyPr>
            <a:normAutofit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Affirmation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concept 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l’évolution</a:t>
            </a:r>
            <a:endParaRPr lang="fr-CH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buNone/>
            </a:pPr>
            <a:endParaRPr lang="fr-CH" sz="1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buNone/>
            </a:pPr>
            <a:r>
              <a:rPr lang="fr-CH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2800" dirty="0">
                <a:latin typeface="Times New Roman" pitchFamily="18" charset="0"/>
                <a:ea typeface="Comic Sans MS" pitchFamily="66" charset="0"/>
                <a:cs typeface="Times New Roman" pitchFamily="18" charset="0"/>
              </a:rPr>
              <a:t> </a:t>
            </a:r>
            <a:r>
              <a:rPr lang="fr-FR" sz="2800" b="1" dirty="0">
                <a:latin typeface="Times New Roman" pitchFamily="18" charset="0"/>
                <a:ea typeface="Comic Sans MS" pitchFamily="66" charset="0"/>
                <a:cs typeface="Times New Roman" pitchFamily="18" charset="0"/>
              </a:rPr>
              <a:t>organismes</a:t>
            </a:r>
            <a:r>
              <a:rPr lang="fr-FR" sz="2800" dirty="0">
                <a:latin typeface="Times New Roman" pitchFamily="18" charset="0"/>
                <a:ea typeface="Comic Sans MS" pitchFamily="66" charset="0"/>
                <a:cs typeface="Times New Roman" pitchFamily="18" charset="0"/>
              </a:rPr>
              <a:t> ont une </a:t>
            </a:r>
            <a:r>
              <a:rPr lang="fr-FR" sz="2800" b="1" dirty="0">
                <a:latin typeface="Times New Roman" pitchFamily="18" charset="0"/>
                <a:ea typeface="Comic Sans MS" pitchFamily="66" charset="0"/>
                <a:cs typeface="Times New Roman" pitchFamily="18" charset="0"/>
              </a:rPr>
              <a:t>descendance modifiée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lvl="1" indent="-342900" algn="just">
              <a:buNone/>
            </a:pPr>
            <a:r>
              <a:rPr lang="fr-CA" sz="1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lvl="1" indent="-342900" algn="just">
              <a:buNone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	Les organismes dérivent d'un </a:t>
            </a:r>
            <a:r>
              <a:rPr lang="fr-CA" sz="2800" b="1" i="1" dirty="0">
                <a:latin typeface="Times New Roman" pitchFamily="18" charset="0"/>
                <a:cs typeface="Times New Roman" pitchFamily="18" charset="0"/>
              </a:rPr>
              <a:t>prototype ancestral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ayant vécu dans un lointain passé. C’est pourquoi ils se ressemblent </a:t>
            </a:r>
            <a:r>
              <a:rPr lang="fr-C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(unité).</a:t>
            </a:r>
            <a:r>
              <a:rPr lang="fr-C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Les organismes issus de cet organisme primordial ont accumulé, au fil du temps, des </a:t>
            </a:r>
            <a:r>
              <a:rPr lang="fr-CA" sz="2800" b="1" dirty="0">
                <a:latin typeface="Times New Roman" pitchFamily="18" charset="0"/>
                <a:cs typeface="Times New Roman" pitchFamily="18" charset="0"/>
              </a:rPr>
              <a:t>modifications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 pour </a:t>
            </a:r>
            <a:r>
              <a:rPr lang="fr-CA" sz="2800" b="1" dirty="0">
                <a:latin typeface="Times New Roman" pitchFamily="18" charset="0"/>
                <a:cs typeface="Times New Roman" pitchFamily="18" charset="0"/>
              </a:rPr>
              <a:t>s'adapter à différents habitats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. C’est pourquoi ils sont différents</a:t>
            </a:r>
            <a:r>
              <a:rPr lang="fr-C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(diversité).</a:t>
            </a:r>
            <a:r>
              <a:rPr lang="fr-C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darwinisme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6</a:t>
            </a:fld>
            <a:endParaRPr lang="fr-CH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3"/>
            <a:ext cx="8435280" cy="5040560"/>
          </a:xfrm>
        </p:spPr>
        <p:txBody>
          <a:bodyPr>
            <a:normAutofit/>
          </a:bodyPr>
          <a:lstStyle/>
          <a:p>
            <a:pPr marL="342900" lvl="2" indent="-342900" algn="just"/>
            <a:endParaRPr lang="fr-F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/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mécanisme 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l’évolution</a:t>
            </a:r>
          </a:p>
          <a:p>
            <a:pPr marL="342900" lvl="2" indent="-342900" algn="just"/>
            <a:endParaRPr lang="fr-FR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>
              <a:buNone/>
            </a:pP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Les organismes évoluent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grâce à la sélection naturelle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(sélection par un facteur du milieu) des individus qui présentent les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meilleurs caractères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par rapport à leur milieu et qui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se reproduisent donc plus que les autres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darwinisme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12360" y="671512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7</a:t>
            </a:fld>
            <a:endParaRPr lang="fr-C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3"/>
            <a:ext cx="8435280" cy="5040560"/>
          </a:xfrm>
        </p:spPr>
        <p:txBody>
          <a:bodyPr>
            <a:normAutofit/>
          </a:bodyPr>
          <a:lstStyle/>
          <a:p>
            <a:pPr marL="342900" lvl="2" indent="-342900" algn="just"/>
            <a:endParaRPr lang="fr-F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/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l’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évolution</a:t>
            </a:r>
          </a:p>
          <a:p>
            <a:pPr marL="342900" lvl="2" indent="-342900" algn="just"/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>
              <a:buNone/>
            </a:pP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Il y a des </a:t>
            </a:r>
            <a:r>
              <a:rPr lang="fr-CA" sz="2800" b="1" dirty="0">
                <a:latin typeface="Times New Roman" pitchFamily="18" charset="0"/>
                <a:cs typeface="Times New Roman" pitchFamily="18" charset="0"/>
              </a:rPr>
              <a:t>variations entre les individus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et celles-ci sont </a:t>
            </a:r>
            <a:r>
              <a:rPr lang="fr-CA" sz="2800" b="1" dirty="0">
                <a:latin typeface="Times New Roman" pitchFamily="18" charset="0"/>
                <a:cs typeface="Times New Roman" pitchFamily="18" charset="0"/>
              </a:rPr>
              <a:t>héréditaires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. Nous ne sommes pas tous égaux.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fr-FR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darwinisme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8</a:t>
            </a:fld>
            <a:endParaRPr lang="fr-CH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7812360" y="671512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3"/>
            <a:ext cx="8435280" cy="5040560"/>
          </a:xfrm>
        </p:spPr>
        <p:txBody>
          <a:bodyPr>
            <a:normAutofit/>
          </a:bodyPr>
          <a:lstStyle/>
          <a:p>
            <a:pPr marL="342900" lvl="2" indent="-342900" algn="just"/>
            <a:endParaRPr lang="fr-F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/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mécanisme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l’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évolution</a:t>
            </a:r>
          </a:p>
          <a:p>
            <a:pPr marL="342900" lvl="2" indent="-342900" algn="just"/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>
              <a:buNone/>
            </a:pP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A" sz="2800" b="1" dirty="0">
                <a:latin typeface="Times New Roman" pitchFamily="18" charset="0"/>
                <a:cs typeface="Times New Roman" pitchFamily="18" charset="0"/>
              </a:rPr>
              <a:t>descendance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 d’une espèce est beaucoup </a:t>
            </a:r>
            <a:r>
              <a:rPr lang="fr-CA" sz="2800" b="1" dirty="0">
                <a:latin typeface="Times New Roman" pitchFamily="18" charset="0"/>
                <a:cs typeface="Times New Roman" pitchFamily="18" charset="0"/>
              </a:rPr>
              <a:t>trop nombreuse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 pour les </a:t>
            </a:r>
            <a:r>
              <a:rPr lang="fr-CA" sz="2800" b="1" dirty="0">
                <a:latin typeface="Times New Roman" pitchFamily="18" charset="0"/>
                <a:cs typeface="Times New Roman" pitchFamily="18" charset="0"/>
              </a:rPr>
              <a:t>ressources limitées 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du milieu, il y a </a:t>
            </a:r>
            <a:r>
              <a:rPr lang="fr-CA" sz="2800" b="1" u="sng" dirty="0">
                <a:latin typeface="Times New Roman" pitchFamily="18" charset="0"/>
                <a:cs typeface="Times New Roman" pitchFamily="18" charset="0"/>
              </a:rPr>
              <a:t>lutte pour la survie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fr-FR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darwinisme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9</a:t>
            </a:fld>
            <a:endParaRPr lang="fr-CH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7812360" y="671512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</a:t>
            </a: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827584" y="4772049"/>
            <a:ext cx="2736304" cy="1681287"/>
            <a:chOff x="3456" y="2965"/>
            <a:chExt cx="897" cy="779"/>
          </a:xfrm>
          <a:noFill/>
        </p:grpSpPr>
        <p:sp>
          <p:nvSpPr>
            <p:cNvPr id="14" name="Arc 22"/>
            <p:cNvSpPr>
              <a:spLocks/>
            </p:cNvSpPr>
            <p:nvPr/>
          </p:nvSpPr>
          <p:spPr bwMode="auto">
            <a:xfrm flipV="1">
              <a:off x="3517" y="3009"/>
              <a:ext cx="836" cy="7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2597"/>
                <a:gd name="T2" fmla="*/ 21576 w 21600"/>
                <a:gd name="T3" fmla="*/ 22597 h 22597"/>
                <a:gd name="T4" fmla="*/ 0 w 21600"/>
                <a:gd name="T5" fmla="*/ 21600 h 22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5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32"/>
                    <a:pt x="21592" y="22264"/>
                    <a:pt x="21576" y="22597"/>
                  </a:cubicBezTo>
                </a:path>
                <a:path w="21600" h="225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32"/>
                    <a:pt x="21592" y="22264"/>
                    <a:pt x="21576" y="22597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V="1">
              <a:off x="3456" y="3744"/>
              <a:ext cx="856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V="1">
              <a:off x="3456" y="2965"/>
              <a:ext cx="0" cy="779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</p:grp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292080" y="4161854"/>
            <a:ext cx="2376264" cy="92333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latin typeface="Times New Roman" pitchFamily="18" charset="0"/>
                <a:cs typeface="Times New Roman" pitchFamily="18" charset="0"/>
              </a:rPr>
              <a:t>Sans </a:t>
            </a:r>
            <a:r>
              <a:rPr lang="fr-CA" b="1" dirty="0">
                <a:latin typeface="Times New Roman" pitchFamily="18" charset="0"/>
                <a:cs typeface="Times New Roman" pitchFamily="18" charset="0"/>
              </a:rPr>
              <a:t>limitation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, une population s’accroît de façon </a:t>
            </a:r>
            <a:r>
              <a:rPr lang="fr-CA" b="1" dirty="0">
                <a:latin typeface="Times New Roman" pitchFamily="18" charset="0"/>
                <a:cs typeface="Times New Roman" pitchFamily="18" charset="0"/>
              </a:rPr>
              <a:t>exponentielle</a:t>
            </a:r>
            <a:r>
              <a:rPr lang="fr-CA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flipV="1">
            <a:off x="971600" y="5280620"/>
            <a:ext cx="1752600" cy="1028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2724200" y="5280620"/>
            <a:ext cx="609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5292080" y="5325015"/>
            <a:ext cx="2736304" cy="1200329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ressources naturelles limitées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empêchent les populations de s'accroître indéfiniment.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966</Words>
  <Application>Microsoft Office PowerPoint</Application>
  <PresentationFormat>Affichage à l'écran (4:3)</PresentationFormat>
  <Paragraphs>310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Wingdings</vt:lpstr>
      <vt:lpstr>Thème Office</vt:lpstr>
      <vt:lpstr>Un naturaliste non officiel…</vt:lpstr>
      <vt:lpstr>Le darwinisme</vt:lpstr>
      <vt:lpstr>Le voyage de Darwin</vt:lpstr>
      <vt:lpstr>Les pinsons des Galapagos</vt:lpstr>
      <vt:lpstr>Le darwinisme</vt:lpstr>
      <vt:lpstr>Le darwinisme</vt:lpstr>
      <vt:lpstr>Le darwinisme</vt:lpstr>
      <vt:lpstr>Le darwinisme</vt:lpstr>
      <vt:lpstr>Le darwinisme</vt:lpstr>
      <vt:lpstr>Le darwinisme</vt:lpstr>
      <vt:lpstr>Le darwinisme</vt:lpstr>
      <vt:lpstr>Le darwinisme</vt:lpstr>
      <vt:lpstr>Le darwinisme</vt:lpstr>
      <vt:lpstr>Le darwinisme</vt:lpstr>
      <vt:lpstr>Lamarkisme - Darwinisme</vt:lpstr>
      <vt:lpstr>Russel Wallace</vt:lpstr>
      <vt:lpstr>Darwin</vt:lpstr>
      <vt:lpstr>Darwin, la sélection naturelle</vt:lpstr>
      <vt:lpstr>Et après Darwin …</vt:lpstr>
      <vt:lpstr>Et après Darwin …</vt:lpstr>
      <vt:lpstr>Et après Darwin …</vt:lpstr>
      <vt:lpstr>Et après Darwin …</vt:lpstr>
      <vt:lpstr>Et après Darwin …</vt:lpstr>
      <vt:lpstr>La théorie synthétique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Julien Dubuis</dc:creator>
  <cp:lastModifiedBy>DUBUIS Julien</cp:lastModifiedBy>
  <cp:revision>62</cp:revision>
  <dcterms:created xsi:type="dcterms:W3CDTF">2014-10-08T13:04:19Z</dcterms:created>
  <dcterms:modified xsi:type="dcterms:W3CDTF">2021-10-24T13:20:48Z</dcterms:modified>
</cp:coreProperties>
</file>