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56" r:id="rId2"/>
    <p:sldId id="357" r:id="rId3"/>
    <p:sldId id="358" r:id="rId4"/>
    <p:sldId id="359" r:id="rId5"/>
    <p:sldId id="360" r:id="rId6"/>
    <p:sldId id="362" r:id="rId7"/>
    <p:sldId id="363" r:id="rId8"/>
    <p:sldId id="364" r:id="rId9"/>
    <p:sldId id="365" r:id="rId10"/>
    <p:sldId id="366" r:id="rId11"/>
    <p:sldId id="367" r:id="rId12"/>
    <p:sldId id="370" r:id="rId13"/>
    <p:sldId id="371" r:id="rId14"/>
    <p:sldId id="417" r:id="rId15"/>
    <p:sldId id="418" r:id="rId16"/>
    <p:sldId id="419" r:id="rId17"/>
    <p:sldId id="420" r:id="rId18"/>
    <p:sldId id="421" r:id="rId19"/>
    <p:sldId id="424" r:id="rId20"/>
    <p:sldId id="425" r:id="rId21"/>
    <p:sldId id="423" r:id="rId22"/>
    <p:sldId id="422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BUIS Julien" userId="d507d28b-ef1c-4d40-92b7-eb3c03f99f97" providerId="ADAL" clId="{B2C56644-A2AA-47B1-8414-6CC6BD79372D}"/>
    <pc:docChg chg="modSld">
      <pc:chgData name="DUBUIS Julien" userId="d507d28b-ef1c-4d40-92b7-eb3c03f99f97" providerId="ADAL" clId="{B2C56644-A2AA-47B1-8414-6CC6BD79372D}" dt="2022-08-05T11:09:56.322" v="37" actId="20577"/>
      <pc:docMkLst>
        <pc:docMk/>
      </pc:docMkLst>
      <pc:sldChg chg="modSp mod">
        <pc:chgData name="DUBUIS Julien" userId="d507d28b-ef1c-4d40-92b7-eb3c03f99f97" providerId="ADAL" clId="{B2C56644-A2AA-47B1-8414-6CC6BD79372D}" dt="2022-08-05T11:09:08.079" v="11" actId="20577"/>
        <pc:sldMkLst>
          <pc:docMk/>
          <pc:sldMk cId="0" sldId="294"/>
        </pc:sldMkLst>
        <pc:spChg chg="mod">
          <ac:chgData name="DUBUIS Julien" userId="d507d28b-ef1c-4d40-92b7-eb3c03f99f97" providerId="ADAL" clId="{B2C56644-A2AA-47B1-8414-6CC6BD79372D}" dt="2022-08-05T11:09:08.079" v="11" actId="20577"/>
          <ac:spMkLst>
            <pc:docMk/>
            <pc:sldMk cId="0" sldId="294"/>
            <ac:spMk id="7" creationId="{00000000-0000-0000-0000-000000000000}"/>
          </ac:spMkLst>
        </pc:spChg>
      </pc:sldChg>
      <pc:sldChg chg="modSp mod">
        <pc:chgData name="DUBUIS Julien" userId="d507d28b-ef1c-4d40-92b7-eb3c03f99f97" providerId="ADAL" clId="{B2C56644-A2AA-47B1-8414-6CC6BD79372D}" dt="2022-08-05T11:08:19.700" v="1" actId="20577"/>
        <pc:sldMkLst>
          <pc:docMk/>
          <pc:sldMk cId="0" sldId="356"/>
        </pc:sldMkLst>
        <pc:spChg chg="mod">
          <ac:chgData name="DUBUIS Julien" userId="d507d28b-ef1c-4d40-92b7-eb3c03f99f97" providerId="ADAL" clId="{B2C56644-A2AA-47B1-8414-6CC6BD79372D}" dt="2022-08-05T11:08:19.700" v="1" actId="20577"/>
          <ac:spMkLst>
            <pc:docMk/>
            <pc:sldMk cId="0" sldId="356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B2C56644-A2AA-47B1-8414-6CC6BD79372D}" dt="2022-08-05T11:08:24.144" v="3" actId="20577"/>
        <pc:sldMkLst>
          <pc:docMk/>
          <pc:sldMk cId="0" sldId="357"/>
        </pc:sldMkLst>
        <pc:spChg chg="mod">
          <ac:chgData name="DUBUIS Julien" userId="d507d28b-ef1c-4d40-92b7-eb3c03f99f97" providerId="ADAL" clId="{B2C56644-A2AA-47B1-8414-6CC6BD79372D}" dt="2022-08-05T11:08:24.144" v="3" actId="20577"/>
          <ac:spMkLst>
            <pc:docMk/>
            <pc:sldMk cId="0" sldId="357"/>
            <ac:spMk id="8" creationId="{00000000-0000-0000-0000-000000000000}"/>
          </ac:spMkLst>
        </pc:spChg>
      </pc:sldChg>
      <pc:sldChg chg="modSp mod">
        <pc:chgData name="DUBUIS Julien" userId="d507d28b-ef1c-4d40-92b7-eb3c03f99f97" providerId="ADAL" clId="{B2C56644-A2AA-47B1-8414-6CC6BD79372D}" dt="2022-08-05T11:08:27.844" v="5" actId="20577"/>
        <pc:sldMkLst>
          <pc:docMk/>
          <pc:sldMk cId="0" sldId="358"/>
        </pc:sldMkLst>
        <pc:spChg chg="mod">
          <ac:chgData name="DUBUIS Julien" userId="d507d28b-ef1c-4d40-92b7-eb3c03f99f97" providerId="ADAL" clId="{B2C56644-A2AA-47B1-8414-6CC6BD79372D}" dt="2022-08-05T11:08:27.844" v="5" actId="20577"/>
          <ac:spMkLst>
            <pc:docMk/>
            <pc:sldMk cId="0" sldId="358"/>
            <ac:spMk id="8" creationId="{00000000-0000-0000-0000-000000000000}"/>
          </ac:spMkLst>
        </pc:spChg>
      </pc:sldChg>
      <pc:sldChg chg="modSp mod">
        <pc:chgData name="DUBUIS Julien" userId="d507d28b-ef1c-4d40-92b7-eb3c03f99f97" providerId="ADAL" clId="{B2C56644-A2AA-47B1-8414-6CC6BD79372D}" dt="2022-08-05T11:08:32.074" v="7" actId="20577"/>
        <pc:sldMkLst>
          <pc:docMk/>
          <pc:sldMk cId="0" sldId="359"/>
        </pc:sldMkLst>
        <pc:spChg chg="mod">
          <ac:chgData name="DUBUIS Julien" userId="d507d28b-ef1c-4d40-92b7-eb3c03f99f97" providerId="ADAL" clId="{B2C56644-A2AA-47B1-8414-6CC6BD79372D}" dt="2022-08-05T11:08:32.074" v="7" actId="20577"/>
          <ac:spMkLst>
            <pc:docMk/>
            <pc:sldMk cId="0" sldId="359"/>
            <ac:spMk id="8" creationId="{00000000-0000-0000-0000-000000000000}"/>
          </ac:spMkLst>
        </pc:spChg>
      </pc:sldChg>
      <pc:sldChg chg="modSp mod">
        <pc:chgData name="DUBUIS Julien" userId="d507d28b-ef1c-4d40-92b7-eb3c03f99f97" providerId="ADAL" clId="{B2C56644-A2AA-47B1-8414-6CC6BD79372D}" dt="2022-08-05T11:08:39.147" v="9" actId="20577"/>
        <pc:sldMkLst>
          <pc:docMk/>
          <pc:sldMk cId="0" sldId="360"/>
        </pc:sldMkLst>
        <pc:spChg chg="mod">
          <ac:chgData name="DUBUIS Julien" userId="d507d28b-ef1c-4d40-92b7-eb3c03f99f97" providerId="ADAL" clId="{B2C56644-A2AA-47B1-8414-6CC6BD79372D}" dt="2022-08-05T11:08:39.147" v="9" actId="20577"/>
          <ac:spMkLst>
            <pc:docMk/>
            <pc:sldMk cId="0" sldId="360"/>
            <ac:spMk id="8" creationId="{00000000-0000-0000-0000-000000000000}"/>
          </ac:spMkLst>
        </pc:spChg>
      </pc:sldChg>
      <pc:sldChg chg="modSp mod">
        <pc:chgData name="DUBUIS Julien" userId="d507d28b-ef1c-4d40-92b7-eb3c03f99f97" providerId="ADAL" clId="{B2C56644-A2AA-47B1-8414-6CC6BD79372D}" dt="2022-08-05T11:09:19.094" v="13" actId="20577"/>
        <pc:sldMkLst>
          <pc:docMk/>
          <pc:sldMk cId="0" sldId="363"/>
        </pc:sldMkLst>
        <pc:spChg chg="mod">
          <ac:chgData name="DUBUIS Julien" userId="d507d28b-ef1c-4d40-92b7-eb3c03f99f97" providerId="ADAL" clId="{B2C56644-A2AA-47B1-8414-6CC6BD79372D}" dt="2022-08-05T11:09:19.094" v="13" actId="20577"/>
          <ac:spMkLst>
            <pc:docMk/>
            <pc:sldMk cId="0" sldId="363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B2C56644-A2AA-47B1-8414-6CC6BD79372D}" dt="2022-08-05T11:09:24.072" v="17" actId="20577"/>
        <pc:sldMkLst>
          <pc:docMk/>
          <pc:sldMk cId="0" sldId="364"/>
        </pc:sldMkLst>
        <pc:spChg chg="mod">
          <ac:chgData name="DUBUIS Julien" userId="d507d28b-ef1c-4d40-92b7-eb3c03f99f97" providerId="ADAL" clId="{B2C56644-A2AA-47B1-8414-6CC6BD79372D}" dt="2022-08-05T11:09:24.072" v="17" actId="20577"/>
          <ac:spMkLst>
            <pc:docMk/>
            <pc:sldMk cId="0" sldId="364"/>
            <ac:spMk id="8" creationId="{00000000-0000-0000-0000-000000000000}"/>
          </ac:spMkLst>
        </pc:spChg>
      </pc:sldChg>
      <pc:sldChg chg="modSp mod">
        <pc:chgData name="DUBUIS Julien" userId="d507d28b-ef1c-4d40-92b7-eb3c03f99f97" providerId="ADAL" clId="{B2C56644-A2AA-47B1-8414-6CC6BD79372D}" dt="2022-08-05T11:09:28.297" v="21" actId="20577"/>
        <pc:sldMkLst>
          <pc:docMk/>
          <pc:sldMk cId="0" sldId="365"/>
        </pc:sldMkLst>
        <pc:spChg chg="mod">
          <ac:chgData name="DUBUIS Julien" userId="d507d28b-ef1c-4d40-92b7-eb3c03f99f97" providerId="ADAL" clId="{B2C56644-A2AA-47B1-8414-6CC6BD79372D}" dt="2022-08-05T11:09:28.297" v="21" actId="20577"/>
          <ac:spMkLst>
            <pc:docMk/>
            <pc:sldMk cId="0" sldId="365"/>
            <ac:spMk id="8" creationId="{00000000-0000-0000-0000-000000000000}"/>
          </ac:spMkLst>
        </pc:spChg>
      </pc:sldChg>
      <pc:sldChg chg="modSp mod">
        <pc:chgData name="DUBUIS Julien" userId="d507d28b-ef1c-4d40-92b7-eb3c03f99f97" providerId="ADAL" clId="{B2C56644-A2AA-47B1-8414-6CC6BD79372D}" dt="2022-08-05T11:09:32.245" v="25" actId="20577"/>
        <pc:sldMkLst>
          <pc:docMk/>
          <pc:sldMk cId="0" sldId="366"/>
        </pc:sldMkLst>
        <pc:spChg chg="mod">
          <ac:chgData name="DUBUIS Julien" userId="d507d28b-ef1c-4d40-92b7-eb3c03f99f97" providerId="ADAL" clId="{B2C56644-A2AA-47B1-8414-6CC6BD79372D}" dt="2022-08-05T11:09:32.245" v="25" actId="20577"/>
          <ac:spMkLst>
            <pc:docMk/>
            <pc:sldMk cId="0" sldId="366"/>
            <ac:spMk id="8" creationId="{00000000-0000-0000-0000-000000000000}"/>
          </ac:spMkLst>
        </pc:spChg>
      </pc:sldChg>
      <pc:sldChg chg="modSp mod">
        <pc:chgData name="DUBUIS Julien" userId="d507d28b-ef1c-4d40-92b7-eb3c03f99f97" providerId="ADAL" clId="{B2C56644-A2AA-47B1-8414-6CC6BD79372D}" dt="2022-08-05T11:09:36.743" v="29" actId="20577"/>
        <pc:sldMkLst>
          <pc:docMk/>
          <pc:sldMk cId="0" sldId="367"/>
        </pc:sldMkLst>
        <pc:spChg chg="mod">
          <ac:chgData name="DUBUIS Julien" userId="d507d28b-ef1c-4d40-92b7-eb3c03f99f97" providerId="ADAL" clId="{B2C56644-A2AA-47B1-8414-6CC6BD79372D}" dt="2022-08-05T11:09:36.743" v="29" actId="20577"/>
          <ac:spMkLst>
            <pc:docMk/>
            <pc:sldMk cId="0" sldId="367"/>
            <ac:spMk id="8" creationId="{00000000-0000-0000-0000-000000000000}"/>
          </ac:spMkLst>
        </pc:spChg>
      </pc:sldChg>
      <pc:sldChg chg="modSp mod">
        <pc:chgData name="DUBUIS Julien" userId="d507d28b-ef1c-4d40-92b7-eb3c03f99f97" providerId="ADAL" clId="{B2C56644-A2AA-47B1-8414-6CC6BD79372D}" dt="2022-08-05T11:09:41.071" v="33" actId="20577"/>
        <pc:sldMkLst>
          <pc:docMk/>
          <pc:sldMk cId="0" sldId="370"/>
        </pc:sldMkLst>
        <pc:spChg chg="mod">
          <ac:chgData name="DUBUIS Julien" userId="d507d28b-ef1c-4d40-92b7-eb3c03f99f97" providerId="ADAL" clId="{B2C56644-A2AA-47B1-8414-6CC6BD79372D}" dt="2022-08-05T11:09:41.071" v="33" actId="20577"/>
          <ac:spMkLst>
            <pc:docMk/>
            <pc:sldMk cId="0" sldId="370"/>
            <ac:spMk id="9" creationId="{00000000-0000-0000-0000-000000000000}"/>
          </ac:spMkLst>
        </pc:spChg>
      </pc:sldChg>
      <pc:sldChg chg="modSp mod">
        <pc:chgData name="DUBUIS Julien" userId="d507d28b-ef1c-4d40-92b7-eb3c03f99f97" providerId="ADAL" clId="{B2C56644-A2AA-47B1-8414-6CC6BD79372D}" dt="2022-08-05T11:09:56.322" v="37" actId="20577"/>
        <pc:sldMkLst>
          <pc:docMk/>
          <pc:sldMk cId="0" sldId="371"/>
        </pc:sldMkLst>
        <pc:spChg chg="mod">
          <ac:chgData name="DUBUIS Julien" userId="d507d28b-ef1c-4d40-92b7-eb3c03f99f97" providerId="ADAL" clId="{B2C56644-A2AA-47B1-8414-6CC6BD79372D}" dt="2022-08-05T11:09:56.322" v="37" actId="20577"/>
          <ac:spMkLst>
            <pc:docMk/>
            <pc:sldMk cId="0" sldId="371"/>
            <ac:spMk id="9" creationId="{00000000-0000-0000-0000-000000000000}"/>
          </ac:spMkLst>
        </pc:spChg>
      </pc:sldChg>
    </pc:docChg>
  </pc:docChgLst>
  <pc:docChgLst>
    <pc:chgData name="DUBUIS Julien" userId="d507d28b-ef1c-4d40-92b7-eb3c03f99f97" providerId="ADAL" clId="{DE98FB84-C713-448B-807D-3746CE7A2ACA}"/>
    <pc:docChg chg="delSld modSld">
      <pc:chgData name="DUBUIS Julien" userId="d507d28b-ef1c-4d40-92b7-eb3c03f99f97" providerId="ADAL" clId="{DE98FB84-C713-448B-807D-3746CE7A2ACA}" dt="2023-08-01T18:54:47.175" v="38" actId="20577"/>
      <pc:docMkLst>
        <pc:docMk/>
      </pc:docMkLst>
      <pc:sldChg chg="del">
        <pc:chgData name="DUBUIS Julien" userId="d507d28b-ef1c-4d40-92b7-eb3c03f99f97" providerId="ADAL" clId="{DE98FB84-C713-448B-807D-3746CE7A2ACA}" dt="2023-08-01T18:54:05.617" v="12" actId="47"/>
        <pc:sldMkLst>
          <pc:docMk/>
          <pc:sldMk cId="0" sldId="294"/>
        </pc:sldMkLst>
      </pc:sldChg>
      <pc:sldChg chg="modSp mod">
        <pc:chgData name="DUBUIS Julien" userId="d507d28b-ef1c-4d40-92b7-eb3c03f99f97" providerId="ADAL" clId="{DE98FB84-C713-448B-807D-3746CE7A2ACA}" dt="2023-08-01T18:53:36.831" v="1" actId="20577"/>
        <pc:sldMkLst>
          <pc:docMk/>
          <pc:sldMk cId="0" sldId="356"/>
        </pc:sldMkLst>
        <pc:spChg chg="mod">
          <ac:chgData name="DUBUIS Julien" userId="d507d28b-ef1c-4d40-92b7-eb3c03f99f97" providerId="ADAL" clId="{DE98FB84-C713-448B-807D-3746CE7A2ACA}" dt="2023-08-01T18:53:36.831" v="1" actId="20577"/>
          <ac:spMkLst>
            <pc:docMk/>
            <pc:sldMk cId="0" sldId="356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DE98FB84-C713-448B-807D-3746CE7A2ACA}" dt="2023-08-01T18:53:41.620" v="3" actId="20577"/>
        <pc:sldMkLst>
          <pc:docMk/>
          <pc:sldMk cId="0" sldId="357"/>
        </pc:sldMkLst>
        <pc:spChg chg="mod">
          <ac:chgData name="DUBUIS Julien" userId="d507d28b-ef1c-4d40-92b7-eb3c03f99f97" providerId="ADAL" clId="{DE98FB84-C713-448B-807D-3746CE7A2ACA}" dt="2023-08-01T18:53:41.620" v="3" actId="20577"/>
          <ac:spMkLst>
            <pc:docMk/>
            <pc:sldMk cId="0" sldId="357"/>
            <ac:spMk id="8" creationId="{00000000-0000-0000-0000-000000000000}"/>
          </ac:spMkLst>
        </pc:spChg>
      </pc:sldChg>
      <pc:sldChg chg="modSp mod">
        <pc:chgData name="DUBUIS Julien" userId="d507d28b-ef1c-4d40-92b7-eb3c03f99f97" providerId="ADAL" clId="{DE98FB84-C713-448B-807D-3746CE7A2ACA}" dt="2023-08-01T18:53:45.548" v="5" actId="20577"/>
        <pc:sldMkLst>
          <pc:docMk/>
          <pc:sldMk cId="0" sldId="358"/>
        </pc:sldMkLst>
        <pc:spChg chg="mod">
          <ac:chgData name="DUBUIS Julien" userId="d507d28b-ef1c-4d40-92b7-eb3c03f99f97" providerId="ADAL" clId="{DE98FB84-C713-448B-807D-3746CE7A2ACA}" dt="2023-08-01T18:53:45.548" v="5" actId="20577"/>
          <ac:spMkLst>
            <pc:docMk/>
            <pc:sldMk cId="0" sldId="358"/>
            <ac:spMk id="8" creationId="{00000000-0000-0000-0000-000000000000}"/>
          </ac:spMkLst>
        </pc:spChg>
      </pc:sldChg>
      <pc:sldChg chg="modSp mod">
        <pc:chgData name="DUBUIS Julien" userId="d507d28b-ef1c-4d40-92b7-eb3c03f99f97" providerId="ADAL" clId="{DE98FB84-C713-448B-807D-3746CE7A2ACA}" dt="2023-08-01T18:53:49.663" v="7" actId="20577"/>
        <pc:sldMkLst>
          <pc:docMk/>
          <pc:sldMk cId="0" sldId="359"/>
        </pc:sldMkLst>
        <pc:spChg chg="mod">
          <ac:chgData name="DUBUIS Julien" userId="d507d28b-ef1c-4d40-92b7-eb3c03f99f97" providerId="ADAL" clId="{DE98FB84-C713-448B-807D-3746CE7A2ACA}" dt="2023-08-01T18:53:49.663" v="7" actId="20577"/>
          <ac:spMkLst>
            <pc:docMk/>
            <pc:sldMk cId="0" sldId="359"/>
            <ac:spMk id="8" creationId="{00000000-0000-0000-0000-000000000000}"/>
          </ac:spMkLst>
        </pc:spChg>
      </pc:sldChg>
      <pc:sldChg chg="modSp mod">
        <pc:chgData name="DUBUIS Julien" userId="d507d28b-ef1c-4d40-92b7-eb3c03f99f97" providerId="ADAL" clId="{DE98FB84-C713-448B-807D-3746CE7A2ACA}" dt="2023-08-01T18:53:55.711" v="9" actId="20577"/>
        <pc:sldMkLst>
          <pc:docMk/>
          <pc:sldMk cId="0" sldId="360"/>
        </pc:sldMkLst>
        <pc:spChg chg="mod">
          <ac:chgData name="DUBUIS Julien" userId="d507d28b-ef1c-4d40-92b7-eb3c03f99f97" providerId="ADAL" clId="{DE98FB84-C713-448B-807D-3746CE7A2ACA}" dt="2023-08-01T18:53:55.711" v="9" actId="20577"/>
          <ac:spMkLst>
            <pc:docMk/>
            <pc:sldMk cId="0" sldId="360"/>
            <ac:spMk id="8" creationId="{00000000-0000-0000-0000-000000000000}"/>
          </ac:spMkLst>
        </pc:spChg>
      </pc:sldChg>
      <pc:sldChg chg="modSp mod">
        <pc:chgData name="DUBUIS Julien" userId="d507d28b-ef1c-4d40-92b7-eb3c03f99f97" providerId="ADAL" clId="{DE98FB84-C713-448B-807D-3746CE7A2ACA}" dt="2023-08-01T18:54:02.216" v="11" actId="20577"/>
        <pc:sldMkLst>
          <pc:docMk/>
          <pc:sldMk cId="0" sldId="362"/>
        </pc:sldMkLst>
        <pc:spChg chg="mod">
          <ac:chgData name="DUBUIS Julien" userId="d507d28b-ef1c-4d40-92b7-eb3c03f99f97" providerId="ADAL" clId="{DE98FB84-C713-448B-807D-3746CE7A2ACA}" dt="2023-08-01T18:54:02.216" v="11" actId="20577"/>
          <ac:spMkLst>
            <pc:docMk/>
            <pc:sldMk cId="0" sldId="362"/>
            <ac:spMk id="8" creationId="{00000000-0000-0000-0000-000000000000}"/>
          </ac:spMkLst>
        </pc:spChg>
      </pc:sldChg>
      <pc:sldChg chg="modSp mod">
        <pc:chgData name="DUBUIS Julien" userId="d507d28b-ef1c-4d40-92b7-eb3c03f99f97" providerId="ADAL" clId="{DE98FB84-C713-448B-807D-3746CE7A2ACA}" dt="2023-08-01T18:54:10.214" v="14" actId="20577"/>
        <pc:sldMkLst>
          <pc:docMk/>
          <pc:sldMk cId="0" sldId="363"/>
        </pc:sldMkLst>
        <pc:spChg chg="mod">
          <ac:chgData name="DUBUIS Julien" userId="d507d28b-ef1c-4d40-92b7-eb3c03f99f97" providerId="ADAL" clId="{DE98FB84-C713-448B-807D-3746CE7A2ACA}" dt="2023-08-01T18:54:10.214" v="14" actId="20577"/>
          <ac:spMkLst>
            <pc:docMk/>
            <pc:sldMk cId="0" sldId="363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DE98FB84-C713-448B-807D-3746CE7A2ACA}" dt="2023-08-01T18:54:22.027" v="18" actId="20577"/>
        <pc:sldMkLst>
          <pc:docMk/>
          <pc:sldMk cId="0" sldId="364"/>
        </pc:sldMkLst>
        <pc:spChg chg="mod">
          <ac:chgData name="DUBUIS Julien" userId="d507d28b-ef1c-4d40-92b7-eb3c03f99f97" providerId="ADAL" clId="{DE98FB84-C713-448B-807D-3746CE7A2ACA}" dt="2023-08-01T18:54:22.027" v="18" actId="20577"/>
          <ac:spMkLst>
            <pc:docMk/>
            <pc:sldMk cId="0" sldId="364"/>
            <ac:spMk id="8" creationId="{00000000-0000-0000-0000-000000000000}"/>
          </ac:spMkLst>
        </pc:spChg>
      </pc:sldChg>
      <pc:sldChg chg="modSp mod">
        <pc:chgData name="DUBUIS Julien" userId="d507d28b-ef1c-4d40-92b7-eb3c03f99f97" providerId="ADAL" clId="{DE98FB84-C713-448B-807D-3746CE7A2ACA}" dt="2023-08-01T18:54:26.679" v="22" actId="20577"/>
        <pc:sldMkLst>
          <pc:docMk/>
          <pc:sldMk cId="0" sldId="365"/>
        </pc:sldMkLst>
        <pc:spChg chg="mod">
          <ac:chgData name="DUBUIS Julien" userId="d507d28b-ef1c-4d40-92b7-eb3c03f99f97" providerId="ADAL" clId="{DE98FB84-C713-448B-807D-3746CE7A2ACA}" dt="2023-08-01T18:54:26.679" v="22" actId="20577"/>
          <ac:spMkLst>
            <pc:docMk/>
            <pc:sldMk cId="0" sldId="365"/>
            <ac:spMk id="8" creationId="{00000000-0000-0000-0000-000000000000}"/>
          </ac:spMkLst>
        </pc:spChg>
      </pc:sldChg>
      <pc:sldChg chg="modSp mod">
        <pc:chgData name="DUBUIS Julien" userId="d507d28b-ef1c-4d40-92b7-eb3c03f99f97" providerId="ADAL" clId="{DE98FB84-C713-448B-807D-3746CE7A2ACA}" dt="2023-08-01T18:54:31.642" v="26" actId="20577"/>
        <pc:sldMkLst>
          <pc:docMk/>
          <pc:sldMk cId="0" sldId="366"/>
        </pc:sldMkLst>
        <pc:spChg chg="mod">
          <ac:chgData name="DUBUIS Julien" userId="d507d28b-ef1c-4d40-92b7-eb3c03f99f97" providerId="ADAL" clId="{DE98FB84-C713-448B-807D-3746CE7A2ACA}" dt="2023-08-01T18:54:31.642" v="26" actId="20577"/>
          <ac:spMkLst>
            <pc:docMk/>
            <pc:sldMk cId="0" sldId="366"/>
            <ac:spMk id="8" creationId="{00000000-0000-0000-0000-000000000000}"/>
          </ac:spMkLst>
        </pc:spChg>
      </pc:sldChg>
      <pc:sldChg chg="modSp mod">
        <pc:chgData name="DUBUIS Julien" userId="d507d28b-ef1c-4d40-92b7-eb3c03f99f97" providerId="ADAL" clId="{DE98FB84-C713-448B-807D-3746CE7A2ACA}" dt="2023-08-01T18:54:37.278" v="30" actId="20577"/>
        <pc:sldMkLst>
          <pc:docMk/>
          <pc:sldMk cId="0" sldId="367"/>
        </pc:sldMkLst>
        <pc:spChg chg="mod">
          <ac:chgData name="DUBUIS Julien" userId="d507d28b-ef1c-4d40-92b7-eb3c03f99f97" providerId="ADAL" clId="{DE98FB84-C713-448B-807D-3746CE7A2ACA}" dt="2023-08-01T18:54:37.278" v="30" actId="20577"/>
          <ac:spMkLst>
            <pc:docMk/>
            <pc:sldMk cId="0" sldId="367"/>
            <ac:spMk id="8" creationId="{00000000-0000-0000-0000-000000000000}"/>
          </ac:spMkLst>
        </pc:spChg>
      </pc:sldChg>
      <pc:sldChg chg="modSp mod">
        <pc:chgData name="DUBUIS Julien" userId="d507d28b-ef1c-4d40-92b7-eb3c03f99f97" providerId="ADAL" clId="{DE98FB84-C713-448B-807D-3746CE7A2ACA}" dt="2023-08-01T18:54:42.023" v="34" actId="20577"/>
        <pc:sldMkLst>
          <pc:docMk/>
          <pc:sldMk cId="0" sldId="370"/>
        </pc:sldMkLst>
        <pc:spChg chg="mod">
          <ac:chgData name="DUBUIS Julien" userId="d507d28b-ef1c-4d40-92b7-eb3c03f99f97" providerId="ADAL" clId="{DE98FB84-C713-448B-807D-3746CE7A2ACA}" dt="2023-08-01T18:54:42.023" v="34" actId="20577"/>
          <ac:spMkLst>
            <pc:docMk/>
            <pc:sldMk cId="0" sldId="370"/>
            <ac:spMk id="9" creationId="{00000000-0000-0000-0000-000000000000}"/>
          </ac:spMkLst>
        </pc:spChg>
      </pc:sldChg>
      <pc:sldChg chg="modSp mod">
        <pc:chgData name="DUBUIS Julien" userId="d507d28b-ef1c-4d40-92b7-eb3c03f99f97" providerId="ADAL" clId="{DE98FB84-C713-448B-807D-3746CE7A2ACA}" dt="2023-08-01T18:54:47.175" v="38" actId="20577"/>
        <pc:sldMkLst>
          <pc:docMk/>
          <pc:sldMk cId="0" sldId="371"/>
        </pc:sldMkLst>
        <pc:spChg chg="mod">
          <ac:chgData name="DUBUIS Julien" userId="d507d28b-ef1c-4d40-92b7-eb3c03f99f97" providerId="ADAL" clId="{DE98FB84-C713-448B-807D-3746CE7A2ACA}" dt="2023-08-01T18:54:47.175" v="38" actId="20577"/>
          <ac:spMkLst>
            <pc:docMk/>
            <pc:sldMk cId="0" sldId="371"/>
            <ac:spMk id="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2B846-FF88-40D0-A093-E590A94B8DB4}" type="datetimeFigureOut">
              <a:rPr lang="fr-FR" smtClean="0"/>
              <a:pPr/>
              <a:t>01/08/2023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91937-B144-4D96-B515-C37031B7EF2C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08171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126C-557B-4352-9383-DECB73AA2348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0FA94-7BF6-4479-8D76-1169D51FFEC7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09D0A-6333-462F-9BA0-2DB8264CDA5F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74C0-F729-4E8F-85CD-B64822049225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74AB-3101-4DE3-AEAD-7FDD7B6BD44E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7474F-E4E8-46D7-99BD-2BA9926E7965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722E5-811C-441E-9ADC-1A04FC24B649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69FF-E02C-4E70-9418-8C75DDB2FDC2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5251F-C928-4238-A7B9-2C8200724717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972-8A69-4EF5-9E1E-5178B26AA624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7F98-BF02-4AE4-8FFE-784CEC5EB91D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3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ADB22-0E6F-40F8-8FFA-F08E5EB3A134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1A37E-0A33-49B0-B984-FBFF885FEC91}" type="slidenum">
              <a:rPr lang="fr-CH" smtClean="0"/>
              <a:pPr/>
              <a:t>‹N°›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globules blancs (GB)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314580"/>
            <a:ext cx="8229600" cy="4257692"/>
          </a:xfrm>
        </p:spPr>
        <p:txBody>
          <a:bodyPr>
            <a:normAutofit/>
          </a:bodyPr>
          <a:lstStyle/>
          <a:p>
            <a:r>
              <a:rPr lang="fr-CH" sz="2800" i="1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synonyme: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leucocytes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fr-CH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sz="2800" b="1" i="1" dirty="0">
                <a:latin typeface="Times New Roman" pitchFamily="18" charset="0"/>
                <a:cs typeface="Times New Roman" pitchFamily="18" charset="0"/>
              </a:rPr>
              <a:t>Fonction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Défense de l’organisme.</a:t>
            </a:r>
          </a:p>
          <a:p>
            <a:pPr marL="342900" lvl="1" indent="-342900">
              <a:buNone/>
            </a:pPr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buNone/>
            </a:pPr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sz="2800" b="1" i="1" dirty="0">
                <a:latin typeface="Times New Roman" pitchFamily="18" charset="0"/>
                <a:cs typeface="Times New Roman" pitchFamily="18" charset="0"/>
              </a:rPr>
              <a:t>Structure:</a:t>
            </a:r>
            <a:endParaRPr lang="fr-CH" sz="24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Ȼ </a:t>
            </a:r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avec</a:t>
            </a:r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 noyau </a:t>
            </a:r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+ organites.</a:t>
            </a:r>
            <a:endParaRPr lang="fr-CH" sz="2400" b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1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15272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plaquettes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02"/>
            <a:ext cx="8472518" cy="2071702"/>
          </a:xfrm>
        </p:spPr>
        <p:txBody>
          <a:bodyPr>
            <a:normAutofit/>
          </a:bodyPr>
          <a:lstStyle/>
          <a:p>
            <a:r>
              <a:rPr lang="fr-CH" sz="3500" i="1" dirty="0">
                <a:latin typeface="Times New Roman" pitchFamily="18" charset="0"/>
                <a:cs typeface="Times New Roman" pitchFamily="18" charset="0"/>
              </a:rPr>
              <a:t>Leur</a:t>
            </a:r>
            <a:r>
              <a:rPr lang="fr-CH" sz="3500" b="1" i="1" dirty="0">
                <a:latin typeface="Times New Roman" pitchFamily="18" charset="0"/>
                <a:cs typeface="Times New Roman" pitchFamily="18" charset="0"/>
              </a:rPr>
              <a:t> production </a:t>
            </a:r>
            <a:r>
              <a:rPr lang="fr-CH" sz="35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fr-CH" sz="3500" b="1" dirty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fr-CH" sz="3500" b="1" dirty="0" err="1">
                <a:latin typeface="Times New Roman" pitchFamily="18" charset="0"/>
                <a:cs typeface="Times New Roman" pitchFamily="18" charset="0"/>
              </a:rPr>
              <a:t>thrombopoïèse</a:t>
            </a:r>
            <a:endParaRPr lang="fr-CH" sz="35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000" dirty="0">
                <a:latin typeface="Times New Roman" pitchFamily="18" charset="0"/>
                <a:cs typeface="Times New Roman" pitchFamily="18" charset="0"/>
              </a:rPr>
              <a:t>Localisation  = </a:t>
            </a:r>
            <a:r>
              <a:rPr lang="fr-CH" sz="3000" b="1" dirty="0">
                <a:latin typeface="Times New Roman" pitchFamily="18" charset="0"/>
                <a:cs typeface="Times New Roman" pitchFamily="18" charset="0"/>
              </a:rPr>
              <a:t>moelle osseuse rouge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10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7715272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29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plaquettes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500174"/>
            <a:ext cx="8472518" cy="2714644"/>
          </a:xfrm>
        </p:spPr>
        <p:txBody>
          <a:bodyPr>
            <a:normAutofit/>
          </a:bodyPr>
          <a:lstStyle/>
          <a:p>
            <a:r>
              <a:rPr lang="fr-CH" sz="3500" i="1" dirty="0">
                <a:latin typeface="Times New Roman" pitchFamily="18" charset="0"/>
                <a:cs typeface="Times New Roman" pitchFamily="18" charset="0"/>
              </a:rPr>
              <a:t>Leur</a:t>
            </a:r>
            <a:r>
              <a:rPr lang="fr-CH" sz="3500" b="1" i="1" dirty="0">
                <a:latin typeface="Times New Roman" pitchFamily="18" charset="0"/>
                <a:cs typeface="Times New Roman" pitchFamily="18" charset="0"/>
              </a:rPr>
              <a:t> production </a:t>
            </a:r>
            <a:r>
              <a:rPr lang="fr-CH" sz="35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fr-CH" sz="3500" b="1" dirty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fr-CH" sz="3500" b="1" dirty="0" err="1">
                <a:latin typeface="Times New Roman" pitchFamily="18" charset="0"/>
                <a:cs typeface="Times New Roman" pitchFamily="18" charset="0"/>
              </a:rPr>
              <a:t>thrombopoïèse</a:t>
            </a:r>
            <a:endParaRPr lang="fr-CH" sz="35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000" dirty="0">
                <a:latin typeface="Times New Roman" pitchFamily="18" charset="0"/>
                <a:cs typeface="Times New Roman" pitchFamily="18" charset="0"/>
              </a:rPr>
              <a:t>Localisation  = </a:t>
            </a:r>
            <a:r>
              <a:rPr lang="fr-CH" sz="3000" b="1" dirty="0">
                <a:latin typeface="Times New Roman" pitchFamily="18" charset="0"/>
                <a:cs typeface="Times New Roman" pitchFamily="18" charset="0"/>
              </a:rPr>
              <a:t>moelle osseuse rouge</a:t>
            </a:r>
          </a:p>
          <a:p>
            <a:pPr lvl="1"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000" b="1" dirty="0">
                <a:latin typeface="Times New Roman" pitchFamily="18" charset="0"/>
                <a:cs typeface="Times New Roman" pitchFamily="18" charset="0"/>
              </a:rPr>
              <a:t>Comment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11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7715272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29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plaquettes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43050"/>
            <a:ext cx="8472518" cy="785818"/>
          </a:xfrm>
        </p:spPr>
        <p:txBody>
          <a:bodyPr>
            <a:normAutofit/>
          </a:bodyPr>
          <a:lstStyle/>
          <a:p>
            <a:r>
              <a:rPr lang="fr-CH" sz="2800" b="1" i="1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CH" sz="2800" b="1" i="1" dirty="0" err="1">
                <a:latin typeface="Times New Roman" pitchFamily="18" charset="0"/>
                <a:cs typeface="Times New Roman" pitchFamily="18" charset="0"/>
              </a:rPr>
              <a:t>thrombopoïèse</a:t>
            </a:r>
            <a:r>
              <a:rPr lang="fr-CH" sz="2800" i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fr-CH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12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7715272" y="642918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29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571744"/>
            <a:ext cx="8273819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ZoneTexte 10"/>
          <p:cNvSpPr txBox="1"/>
          <p:nvPr/>
        </p:nvSpPr>
        <p:spPr>
          <a:xfrm>
            <a:off x="5500694" y="5572140"/>
            <a:ext cx="1643074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cellules géantes de la moelle osseuse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215206" y="5572140"/>
            <a:ext cx="164307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2000 fragments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plaquettes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43050"/>
            <a:ext cx="8472518" cy="785818"/>
          </a:xfrm>
        </p:spPr>
        <p:txBody>
          <a:bodyPr>
            <a:normAutofit/>
          </a:bodyPr>
          <a:lstStyle/>
          <a:p>
            <a:r>
              <a:rPr lang="fr-CH" sz="2800" b="1" i="1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CH" sz="2800" b="1" i="1" dirty="0" err="1">
                <a:latin typeface="Times New Roman" pitchFamily="18" charset="0"/>
                <a:cs typeface="Times New Roman" pitchFamily="18" charset="0"/>
              </a:rPr>
              <a:t>thrombopoïèse</a:t>
            </a:r>
            <a:r>
              <a:rPr lang="fr-CH" sz="2800" i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fr-CH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13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7715272" y="642918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29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285992"/>
            <a:ext cx="8273819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Espace réservé du contenu 2"/>
          <p:cNvSpPr txBox="1">
            <a:spLocks/>
          </p:cNvSpPr>
          <p:nvPr/>
        </p:nvSpPr>
        <p:spPr>
          <a:xfrm>
            <a:off x="457200" y="5572140"/>
            <a:ext cx="8472518" cy="10715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CH" sz="2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La maturation</a:t>
            </a:r>
            <a:r>
              <a:rPr kumimoji="0" lang="fr-CH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fr-CH" sz="400" i="1" noProof="0" dirty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CH" sz="2800" i="1" dirty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kumimoji="0" lang="fr-CH" sz="2600" b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lles</a:t>
            </a:r>
            <a:r>
              <a:rPr kumimoji="0" lang="fr-CH" sz="26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emmagasinent des </a:t>
            </a:r>
            <a:r>
              <a:rPr kumimoji="0" lang="fr-CH" sz="2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facteurs de coagulation</a:t>
            </a:r>
            <a:r>
              <a:rPr kumimoji="0" lang="fr-CH" sz="26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fr-CH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Frottis sanguin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14</a:t>
            </a:fld>
            <a:endParaRPr lang="fr-CH"/>
          </a:p>
        </p:txBody>
      </p:sp>
      <p:pic>
        <p:nvPicPr>
          <p:cNvPr id="5" name="Image 4" descr="PC0400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428736"/>
            <a:ext cx="6858048" cy="514353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Frottis sanguin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15</a:t>
            </a:fld>
            <a:endParaRPr lang="fr-CH"/>
          </a:p>
        </p:txBody>
      </p:sp>
      <p:pic>
        <p:nvPicPr>
          <p:cNvPr id="1026" name="Picture 2" descr="C:\Users\HP2730\Desktop\Cellules sanguines\PC040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71612"/>
            <a:ext cx="6572296" cy="49292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Frottis sanguin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16</a:t>
            </a:fld>
            <a:endParaRPr lang="fr-CH"/>
          </a:p>
        </p:txBody>
      </p:sp>
      <p:pic>
        <p:nvPicPr>
          <p:cNvPr id="2050" name="Picture 2" descr="C:\Users\HP2730\Desktop\Cellules sanguines\PC0400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610928"/>
            <a:ext cx="6519874" cy="48899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Frottis sanguin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17</a:t>
            </a:fld>
            <a:endParaRPr lang="fr-CH"/>
          </a:p>
        </p:txBody>
      </p:sp>
      <p:pic>
        <p:nvPicPr>
          <p:cNvPr id="3074" name="Picture 2" descr="C:\Users\HP2730\Desktop\Cellules sanguines\PC0400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343036"/>
            <a:ext cx="7067565" cy="53006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Frottis sanguin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18</a:t>
            </a:fld>
            <a:endParaRPr lang="fr-CH"/>
          </a:p>
        </p:txBody>
      </p:sp>
      <p:pic>
        <p:nvPicPr>
          <p:cNvPr id="4098" name="Picture 2" descr="C:\Users\HP2730\Desktop\Cellules sanguines\PC0400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643050"/>
            <a:ext cx="6400811" cy="4800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Frottis sanguin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19</a:t>
            </a:fld>
            <a:endParaRPr lang="fr-CH"/>
          </a:p>
        </p:txBody>
      </p:sp>
      <p:pic>
        <p:nvPicPr>
          <p:cNvPr id="7170" name="Picture 2" descr="C:\Users\HP2730\Desktop\Cellules sanguines\PC0400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700226"/>
            <a:ext cx="6305560" cy="47291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globules blancs (GB)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71678"/>
            <a:ext cx="8472518" cy="785818"/>
          </a:xfrm>
        </p:spPr>
        <p:txBody>
          <a:bodyPr>
            <a:normAutofit/>
          </a:bodyPr>
          <a:lstStyle/>
          <a:p>
            <a:r>
              <a:rPr lang="fr-CH" i="1" dirty="0">
                <a:latin typeface="Times New Roman" pitchFamily="18" charset="0"/>
                <a:cs typeface="Times New Roman" pitchFamily="18" charset="0"/>
              </a:rPr>
              <a:t>Leur</a:t>
            </a:r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 production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???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2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7715272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28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Frottis sanguin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20</a:t>
            </a:fld>
            <a:endParaRPr lang="fr-CH"/>
          </a:p>
        </p:txBody>
      </p:sp>
      <p:pic>
        <p:nvPicPr>
          <p:cNvPr id="8194" name="Picture 2" descr="C:\Users\HP2730\Desktop\Cellules sanguines\PC0400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610928"/>
            <a:ext cx="6519874" cy="48899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Frottis sanguin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21</a:t>
            </a:fld>
            <a:endParaRPr lang="fr-CH"/>
          </a:p>
        </p:txBody>
      </p:sp>
      <p:pic>
        <p:nvPicPr>
          <p:cNvPr id="6146" name="Picture 2" descr="C:\Users\HP2730\Desktop\Cellules sanguines\PC0400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571612"/>
            <a:ext cx="6305560" cy="47291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Frottis sanguin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22</a:t>
            </a:fld>
            <a:endParaRPr lang="fr-CH"/>
          </a:p>
        </p:txBody>
      </p:sp>
      <p:pic>
        <p:nvPicPr>
          <p:cNvPr id="5122" name="Picture 2" descr="C:\Users\HP2730\Desktop\Cellules sanguines\PC0400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625190"/>
            <a:ext cx="6500858" cy="4875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globules blancs (GB)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02"/>
            <a:ext cx="8472518" cy="2000264"/>
          </a:xfrm>
        </p:spPr>
        <p:txBody>
          <a:bodyPr>
            <a:normAutofit/>
          </a:bodyPr>
          <a:lstStyle/>
          <a:p>
            <a:r>
              <a:rPr lang="fr-CH" sz="3500" i="1" dirty="0">
                <a:latin typeface="Times New Roman" pitchFamily="18" charset="0"/>
                <a:cs typeface="Times New Roman" pitchFamily="18" charset="0"/>
              </a:rPr>
              <a:t>Leur</a:t>
            </a:r>
            <a:r>
              <a:rPr lang="fr-CH" sz="3500" b="1" i="1" dirty="0">
                <a:latin typeface="Times New Roman" pitchFamily="18" charset="0"/>
                <a:cs typeface="Times New Roman" pitchFamily="18" charset="0"/>
              </a:rPr>
              <a:t> production </a:t>
            </a:r>
            <a:r>
              <a:rPr lang="fr-CH" sz="35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fr-CH" sz="3500" b="1" dirty="0">
                <a:latin typeface="Times New Roman" pitchFamily="18" charset="0"/>
                <a:cs typeface="Times New Roman" pitchFamily="18" charset="0"/>
              </a:rPr>
              <a:t> La leucopoïèse</a:t>
            </a:r>
          </a:p>
          <a:p>
            <a:pPr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000" b="1" dirty="0">
                <a:latin typeface="Times New Roman" pitchFamily="18" charset="0"/>
                <a:cs typeface="Times New Roman" pitchFamily="18" charset="0"/>
              </a:rPr>
              <a:t>Localisation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3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7715272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28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globules blancs (GB)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02"/>
            <a:ext cx="8472518" cy="2071702"/>
          </a:xfrm>
        </p:spPr>
        <p:txBody>
          <a:bodyPr>
            <a:normAutofit/>
          </a:bodyPr>
          <a:lstStyle/>
          <a:p>
            <a:r>
              <a:rPr lang="fr-CH" sz="3500" i="1" dirty="0">
                <a:latin typeface="Times New Roman" pitchFamily="18" charset="0"/>
                <a:cs typeface="Times New Roman" pitchFamily="18" charset="0"/>
              </a:rPr>
              <a:t>Leur</a:t>
            </a:r>
            <a:r>
              <a:rPr lang="fr-CH" sz="3500" b="1" i="1" dirty="0">
                <a:latin typeface="Times New Roman" pitchFamily="18" charset="0"/>
                <a:cs typeface="Times New Roman" pitchFamily="18" charset="0"/>
              </a:rPr>
              <a:t> production </a:t>
            </a:r>
            <a:r>
              <a:rPr lang="fr-CH" sz="35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fr-CH" sz="3500" b="1" dirty="0">
                <a:latin typeface="Times New Roman" pitchFamily="18" charset="0"/>
                <a:cs typeface="Times New Roman" pitchFamily="18" charset="0"/>
              </a:rPr>
              <a:t> La leucopoïèse</a:t>
            </a:r>
          </a:p>
          <a:p>
            <a:pPr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000" dirty="0">
                <a:latin typeface="Times New Roman" pitchFamily="18" charset="0"/>
                <a:cs typeface="Times New Roman" pitchFamily="18" charset="0"/>
              </a:rPr>
              <a:t>Localisation  = </a:t>
            </a:r>
            <a:r>
              <a:rPr lang="fr-CH" sz="3000" b="1" dirty="0">
                <a:latin typeface="Times New Roman" pitchFamily="18" charset="0"/>
                <a:cs typeface="Times New Roman" pitchFamily="18" charset="0"/>
              </a:rPr>
              <a:t>moelle osseuse rouge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4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7715272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28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globules blancs (GB)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02"/>
            <a:ext cx="8472518" cy="2714644"/>
          </a:xfrm>
        </p:spPr>
        <p:txBody>
          <a:bodyPr>
            <a:normAutofit/>
          </a:bodyPr>
          <a:lstStyle/>
          <a:p>
            <a:r>
              <a:rPr lang="fr-CH" sz="3500" i="1" dirty="0">
                <a:latin typeface="Times New Roman" pitchFamily="18" charset="0"/>
                <a:cs typeface="Times New Roman" pitchFamily="18" charset="0"/>
              </a:rPr>
              <a:t>Leur</a:t>
            </a:r>
            <a:r>
              <a:rPr lang="fr-CH" sz="3500" b="1" i="1" dirty="0">
                <a:latin typeface="Times New Roman" pitchFamily="18" charset="0"/>
                <a:cs typeface="Times New Roman" pitchFamily="18" charset="0"/>
              </a:rPr>
              <a:t> production </a:t>
            </a:r>
            <a:r>
              <a:rPr lang="fr-CH" sz="35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fr-CH" sz="3500" b="1" dirty="0">
                <a:latin typeface="Times New Roman" pitchFamily="18" charset="0"/>
                <a:cs typeface="Times New Roman" pitchFamily="18" charset="0"/>
              </a:rPr>
              <a:t> La leucopoïèse</a:t>
            </a:r>
          </a:p>
          <a:p>
            <a:pPr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000" dirty="0">
                <a:latin typeface="Times New Roman" pitchFamily="18" charset="0"/>
                <a:cs typeface="Times New Roman" pitchFamily="18" charset="0"/>
              </a:rPr>
              <a:t>Localisation  = </a:t>
            </a:r>
            <a:r>
              <a:rPr lang="fr-CH" sz="3000" b="1" dirty="0">
                <a:latin typeface="Times New Roman" pitchFamily="18" charset="0"/>
                <a:cs typeface="Times New Roman" pitchFamily="18" charset="0"/>
              </a:rPr>
              <a:t>moelle osseuse rouge</a:t>
            </a:r>
          </a:p>
          <a:p>
            <a:pPr lvl="1"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000" b="1" dirty="0">
                <a:latin typeface="Times New Roman" pitchFamily="18" charset="0"/>
                <a:cs typeface="Times New Roman" pitchFamily="18" charset="0"/>
              </a:rPr>
              <a:t>Comment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5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7715272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28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globules blancs (GB)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6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7715272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24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857364"/>
            <a:ext cx="6572296" cy="466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à coins arrondis 9"/>
          <p:cNvSpPr/>
          <p:nvPr/>
        </p:nvSpPr>
        <p:spPr>
          <a:xfrm>
            <a:off x="3214678" y="4857760"/>
            <a:ext cx="4286280" cy="35719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plaquettes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314580"/>
            <a:ext cx="8229600" cy="4257692"/>
          </a:xfrm>
        </p:spPr>
        <p:txBody>
          <a:bodyPr>
            <a:normAutofit/>
          </a:bodyPr>
          <a:lstStyle/>
          <a:p>
            <a:r>
              <a:rPr lang="fr-CH" sz="2800" i="1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synonyme: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thrombocytes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fr-CH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sz="2800" b="1" i="1" dirty="0">
                <a:latin typeface="Times New Roman" pitchFamily="18" charset="0"/>
                <a:cs typeface="Times New Roman" pitchFamily="18" charset="0"/>
              </a:rPr>
              <a:t>Fonction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Coagulation sanguine.</a:t>
            </a:r>
          </a:p>
          <a:p>
            <a:pPr marL="342900" lvl="1" indent="-342900">
              <a:buNone/>
            </a:pPr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buNone/>
            </a:pPr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sz="2800" b="1" i="1" dirty="0">
                <a:latin typeface="Times New Roman" pitchFamily="18" charset="0"/>
                <a:cs typeface="Times New Roman" pitchFamily="18" charset="0"/>
              </a:rPr>
              <a:t>Structure:</a:t>
            </a:r>
            <a:endParaRPr lang="fr-CH" sz="24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Fragments cellulaires</a:t>
            </a:r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fr-CH" sz="2400" b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7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15272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plaquettes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71678"/>
            <a:ext cx="8472518" cy="785818"/>
          </a:xfrm>
        </p:spPr>
        <p:txBody>
          <a:bodyPr>
            <a:normAutofit/>
          </a:bodyPr>
          <a:lstStyle/>
          <a:p>
            <a:r>
              <a:rPr lang="fr-CH" i="1" dirty="0">
                <a:latin typeface="Times New Roman" pitchFamily="18" charset="0"/>
                <a:cs typeface="Times New Roman" pitchFamily="18" charset="0"/>
              </a:rPr>
              <a:t>Leur</a:t>
            </a:r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 production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???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8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7715272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29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plaquettes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02"/>
            <a:ext cx="8472518" cy="2000264"/>
          </a:xfrm>
        </p:spPr>
        <p:txBody>
          <a:bodyPr>
            <a:normAutofit/>
          </a:bodyPr>
          <a:lstStyle/>
          <a:p>
            <a:r>
              <a:rPr lang="fr-CH" sz="3500" i="1" dirty="0">
                <a:latin typeface="Times New Roman" pitchFamily="18" charset="0"/>
                <a:cs typeface="Times New Roman" pitchFamily="18" charset="0"/>
              </a:rPr>
              <a:t>Leur</a:t>
            </a:r>
            <a:r>
              <a:rPr lang="fr-CH" sz="3500" b="1" i="1" dirty="0">
                <a:latin typeface="Times New Roman" pitchFamily="18" charset="0"/>
                <a:cs typeface="Times New Roman" pitchFamily="18" charset="0"/>
              </a:rPr>
              <a:t> production </a:t>
            </a:r>
            <a:r>
              <a:rPr lang="fr-CH" sz="35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fr-CH" sz="3500" b="1" dirty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fr-CH" sz="3500" b="1" dirty="0" err="1">
                <a:latin typeface="Times New Roman" pitchFamily="18" charset="0"/>
                <a:cs typeface="Times New Roman" pitchFamily="18" charset="0"/>
              </a:rPr>
              <a:t>thrombopoïèse</a:t>
            </a:r>
            <a:endParaRPr lang="fr-CH" sz="35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000" b="1" dirty="0">
                <a:latin typeface="Times New Roman" pitchFamily="18" charset="0"/>
                <a:cs typeface="Times New Roman" pitchFamily="18" charset="0"/>
              </a:rPr>
              <a:t>Localisation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9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7715272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242</Words>
  <Application>Microsoft Office PowerPoint</Application>
  <PresentationFormat>Affichage à l'écran (4:3)</PresentationFormat>
  <Paragraphs>112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Thème Office</vt:lpstr>
      <vt:lpstr>Les globules blancs (GB)</vt:lpstr>
      <vt:lpstr>Les globules blancs (GB)</vt:lpstr>
      <vt:lpstr>Les globules blancs (GB)</vt:lpstr>
      <vt:lpstr>Les globules blancs (GB)</vt:lpstr>
      <vt:lpstr>Les globules blancs (GB)</vt:lpstr>
      <vt:lpstr>Les globules blancs (GB)</vt:lpstr>
      <vt:lpstr>Les plaquettes</vt:lpstr>
      <vt:lpstr>Les plaquettes</vt:lpstr>
      <vt:lpstr>Les plaquettes</vt:lpstr>
      <vt:lpstr>Les plaquettes</vt:lpstr>
      <vt:lpstr>Les plaquettes</vt:lpstr>
      <vt:lpstr>Les plaquettes</vt:lpstr>
      <vt:lpstr>Les plaquettes</vt:lpstr>
      <vt:lpstr>Frottis sanguin</vt:lpstr>
      <vt:lpstr>Frottis sanguin</vt:lpstr>
      <vt:lpstr>Frottis sanguin</vt:lpstr>
      <vt:lpstr>Frottis sanguin</vt:lpstr>
      <vt:lpstr>Frottis sanguin</vt:lpstr>
      <vt:lpstr>Frottis sanguin</vt:lpstr>
      <vt:lpstr>Frottis sanguin</vt:lpstr>
      <vt:lpstr>Frottis sanguin</vt:lpstr>
      <vt:lpstr>Frottis sanguin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humeurs corporelles</dc:title>
  <dc:creator>HP2730</dc:creator>
  <cp:lastModifiedBy>DUBUIS Julien</cp:lastModifiedBy>
  <cp:revision>115</cp:revision>
  <dcterms:created xsi:type="dcterms:W3CDTF">2011-03-03T08:18:05Z</dcterms:created>
  <dcterms:modified xsi:type="dcterms:W3CDTF">2023-08-01T18:54:51Z</dcterms:modified>
</cp:coreProperties>
</file>