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324557-BF12-43A4-BF53-AF96660A468D}" type="datetimeFigureOut">
              <a:rPr lang="fr-FR" smtClean="0"/>
              <a:pPr/>
              <a:t>03/09/2018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D3E7E87-B927-48EA-B2CC-A416A12CE37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28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9FCA-AFA5-49E2-8915-D491A8443344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9C68-DEE3-4371-A65E-F26928A3D2E8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E558-8ECB-4C4D-B273-7516231F38D6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E7CF-673B-4613-8A59-77EBAC6E1078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E796-C923-4E26-90CC-1C84EB40F528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540-C1BF-495A-BFE7-957A984B5D51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29AF-AB56-430B-B31D-656B0FEE7636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9A3-DB83-485B-89C4-58EAA1322083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526E-AD03-46FC-936B-2787A34AEB5E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A83-309F-48F0-A30B-7CC71D6E5C08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9BFB-8343-4484-8BE3-FE91CB261C3D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FAF2-2E46-4EC0-9047-6BD70227CB9A}" type="datetime1">
              <a:rPr lang="fr-FR" smtClean="0"/>
              <a:pPr/>
              <a:t>03/09/2018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7179-2B61-4392-9DBE-2DEAD8B7174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h/url?sa=i&amp;rct=j&amp;q=&amp;esrc=s&amp;frm=1&amp;source=images&amp;cd=&amp;cad=rja&amp;docid=9fElL5Vw-g--oM&amp;tbnid=5Gr9GJSEp0ErtM:&amp;ved=0CAUQjRw&amp;url=http://forums.contre-la-pensee-unique.org/archives-forum/CLPU/forum/forums.contre-la-pensee-unique.org/viewtopicb81a.html?f=11&amp;t=207&amp;ei=v_3eUauiHMrJOfj-gZAN&amp;psig=AFQjCNGFxinR7wkqmadK58nfuUkd7QBL-w&amp;ust=13736546846824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ch/url?sa=i&amp;rct=j&amp;q=&amp;esrc=s&amp;frm=1&amp;source=images&amp;cd=&amp;cad=rja&amp;docid=zUKtHDwTLiBzbM&amp;tbnid=Mjf8W3cB9wZPaM:&amp;ved=0CAUQjRw&amp;url=http://www.unitheque.com/Livre/editions_lamarre/Biologie_fondamentale_et_grandes_fonctions_vitales-32859.html&amp;ei=_vzeUe7hBcGqO8_NgPAP&amp;bvm=bv.48705608,d.ZWU&amp;psig=AFQjCNHRaWuIZ1ydx4vln-6y1v3WGg7s3A&amp;ust=137365452717812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rums.contre-la-pensee-unique.org/archives-forum/CLPU/forum/2.bp.blogspot.com/_KjhnajxnQ6w/R2MOk9WNbpI/AAAAAAAAAJc/QKxqCdIqdJI/s400/besoi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945904" cy="2231523"/>
          </a:xfrm>
          <a:prstGeom prst="rect">
            <a:avLst/>
          </a:prstGeom>
          <a:noFill/>
        </p:spPr>
      </p:pic>
      <p:pic>
        <p:nvPicPr>
          <p:cNvPr id="1026" name="Picture 2" descr="http://www.unitheque.com/UploadFile/CouvertureB/I/9782757302644-biologie-fondamentale-grandes-fonctions-vitales_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48880"/>
            <a:ext cx="1601738" cy="2402608"/>
          </a:xfrm>
          <a:prstGeom prst="rect">
            <a:avLst/>
          </a:prstGeom>
          <a:noFill/>
        </p:spPr>
      </p:pic>
      <p:sp>
        <p:nvSpPr>
          <p:cNvPr id="2050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911820"/>
          </a:xfrm>
        </p:spPr>
        <p:txBody>
          <a:bodyPr/>
          <a:lstStyle/>
          <a:p>
            <a:pPr algn="ctr">
              <a:buFontTx/>
              <a:buNone/>
            </a:pPr>
            <a:r>
              <a:rPr lang="fr-CH" sz="4400" dirty="0" smtClean="0">
                <a:latin typeface="Ravie" pitchFamily="82" charset="0"/>
              </a:rPr>
              <a:t>Le maintien de la vie</a:t>
            </a:r>
          </a:p>
        </p:txBody>
      </p:sp>
      <p:sp>
        <p:nvSpPr>
          <p:cNvPr id="20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8034A-9791-4E6D-B5A8-8B5229BAF5F2}" type="slidenum">
              <a:rPr lang="fr-F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</a:t>
            </a:fld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rg_hi" descr="ANd9GcSyearlLnrmxtlU6iJ949yB14a-xzDv0XrwCG5_cZ8AEtbsyCkD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91136"/>
            <a:ext cx="4086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croissance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1143008"/>
          </a:xfrm>
        </p:spPr>
        <p:txBody>
          <a:bodyPr>
            <a:normAutofit/>
          </a:bodyPr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L’augmentation de volume de l’organisme (multiplication des cellules) 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DuANQDASIAAhEBAxEB/8QAGwAAAgMBAQEAAAAAAAAAAAAAAAUDBAYCAQf/xAA4EAABBAEDAgQFAwIFBAMAAAABAAIDEQQFITESQQYTIlEUMmFxgQeRoSNCFTNSsdEWJGLBJfDx/8QAGQEAAgMBAAAAAAAAAAAAAAAAAgMAAQQF/8QAJBEAAgICAgMBAAMBAQAAAAAAAAECEQMSITEEE0EyIlFhFHH/2gAMAwEAAhEDEQA/APuKEIUICEIUICEKOaVkLC95oBQh25waCXGgOSUrzdYZFYhHUf8AUeEt1HUZcuVsUWzCaoLkQGX0g+kCr9ys2TP8iaseD7I4ydWmfxI4/Y/8JZM/LyCTG5wFWeVcbA2CY03jZwP8FW8CP+q4dI9TfSszlKT5NKUYLhGVlwJ5jYc5xO+x3H7qt/h7oiSS6xseocHt+Fqs6JzJx0kjfn2VfNgJkY4NFg0f+EDiHuZg4hEji30mjbSdlS+He4ElxcG+pv7FaKSHomeCORsf/v4VCGEQwzOcP7aahovYU4wMoEZFuc4NvurJxYr6LIaOTup8eAQt63kebubPYqCV/W7YENHN/gAfsP5Uouys1nUA5ry29wNymuBqORgn0TPFezqVXEg8w9cmzAPSB3+ysuga2C30LN/dRNrlEbTVM0GH4vnbXmkPb7lP8HxNi5IHWOk+4Xz4RCQhkdAnvVgD/wBqyzT3t9UcrhXfpq06PkTQqXj45f4fUYZ4p29UTw4fRSL5zg5+VgyjqLhXdbTS9UZmsDXU2X291rx5lMx5cEof+DJCEJwgEIQoQEIQoQEIQoQEIQVCHEjxGwuKR6i+XIbzTTsFfyZfNk6Qdgo3sD3NAF139llyzcuEaMcVHllLAxA23Hcjb7K4McNLg3a6KsRxtbdDkrt22/J7IIwSQUsjb4Fs2IXPEgBvjYcruCEgX0/LwmQFjtZC9DWiwBz9FPXzZTzOqFeXjea26PCrZMYETX1fSQCSnUkJc0BvpH8pflNaIC3uShnGuQ4TvgSy4xeGyhvavul+XjBuwF3wB2WrZARjhpYSeSlr8Kae2RspvBf9PYJMk/g6MkzJZGMXUGbjbvyV5j6W5ws7gcLXs0YNNu3P2XfwDIQa2H8qtH9D3j8M9FgiGK30NrNblV5YXSO6WNNjj7rQHDfNIAQQwe6li09sbuuraDZI7qKLJsvoox9LLekyNGyuSsDISQB6TSbmAFt3tWwCpuxg4kGyO1+/uj1oraxFO1sjt967gWvIch2FI0tJLfqKpNTFGHGr27gqrkxMLSek7oaa5Qdp8M1WkakzNiaHOHmV+6Zr5jh5ztPywOohpNj6L6Fpea3OxWyAjq/uC34cu65Ofnw6O10XEIQnCAQhChAQhChAUOTJ0RnfkKZJNUygXujDvv8AZLyS1iHCNsIpWySOIN70B7q1HzSTabIS263c4m00Y7p5WSL+mqUSyXUguP5UQddKRu5TLFtUTRknlTVwoQaCla4EJkRMjx3WdgKHuoWYrQ4Oeeoj3CsoJpW4pu2UpNdEUg9Bb77KKgwVSmcbP0XgFk2qaCTpEBFmza4MDHO6nCyrgDVG9wB2CHVBKb+FXoF10odGNgRsrANrhw24VUg1JlaRm3cfZRSMHTt7KeQm9lE/b6lA0hsSo5rGM+Wz7KlkNvnj2pXZHVfuVUnu/wD0gYxGf1fFJaXtHy/VMfBmrdEwikdsfSVFqALtiaIFUs7iTnD1Lmt0MXpKwpR3hTPsoQqWj5Qy9PikuyBRV1dFO1ZzGqdAhCFZQIQhQh4400n2CxWq5HQ6Z17nYLZTmoZD7NK+d6rN1S9A7m/5WfyOh+DscaZYhZ7kWU0DhQtJcKYNhZR3pXmTem+5WdcGqi+JLO+ynY/9kvYXbUrDJABuVE+QZRLzJAV1dFUfN32KkbPtumqQp42Xg7ZeeZt7ql5/1Q7IAHdFsD6mWxIF11jsEvGRf/6vTkClNy/Uy46RRvKouybNWUGehzuhcrDWKi612y5kkKqCY+65fPW6rYtY+SVx72o5JABuqsmVSqz5VXvaW2NUSWfJAJqrVKTIdV3uoJpwQbItVnz+mrtAmwqOsqYOG+5WW1V3lTB4H93ZPMiUcpDqx6mNrbdSQUD6R4EyvNwnMJ4AK1SwH6czEydBPLSt+t+J3FHOzKpsEIQmCgQhChCvnu6MKd3swr5jly3mOPZoX0jWndOmTn3bS+XzEmV5HcrPn+Gnx0N8SWmgJtjvF2eFn8Vx8sO+m6YwSEkC6HdZ/pq+DpshdwuusBVIpRVALmZ7wNioCWzMAvHZQ+tpLkZEzOBapO1CRrqcCFdhpGlGUeV47NZwSs8zPLt7XpyWmzvalluI8OQw9yo3Svv0u2SUZVO5Ujc6hsVLKoZ+c66JXvxTj6epJ3Zh6tyvRPyb5ULodDIobn+VxJmNqupJXzuPBURnaNiVREhq/Jae9qB+QDtYpUHZTOF42Rsh5pUQtOLXHc7KGUgHZcPFbtcqz5XE0pRR3OfsEl1N1R19btM5Hmgk+sW5jWt7lSXQUOzX/po4nIb9j/svpS+cfpvH05I+gJ/hfR1sw/k5+f8AYIQhNEghCFCCzxCa0yT6kBfOOkumIHuvoviQ/wDx5H1WExIi6Vxrg7LNm7Rq8fpncTOlg23U0N9VDhWDDTCaUR9DSe6U0aEyWTKELdjuleVqs4PpUsziTwSqjow8nY/lKcv6GxiiP/FMou3LQvJMyR49fSSV26CGPd5aPuuQyF5phafyrWxKRVOSQSa2XbMwHYqZ2PGBuqs0IHyhXTJaLAlsWgymtlHBG7p3UpitXRLOWyFxXRnrugNoGuVXe1znEAbKUVaO35YOzSuPNMn91L1uGHbXypPgyG1eyqmXwcDywac8r0SMbw5Qy4Uh+Vyr+TJGT17/AGVWXQ2a8uFgqF92ocebar3CmLupEnYD4PHD0pTnnqlDfZNXn07JPk/5x/ZVIuJ9B/TyMB/X/wCBW7WK/TthET3Hsyv5W1W3F+Uc7N+2CEITBQIQuHyNbyQo3RKsX+IGdenu+hWPwWAEhbTVpG/AytcLa5p3HY9lisCQP6nD3pZ8rTZqwJ0XXEdJCpTva2y7dTSvIukuyHE3aS3Zq1OHuDzZSjWdXbiRlsYBf2HdXMmfy4ybqljtTyo/iQ6RrZHk03vSFRCcqRXzdRy3t87Lyfh4nfL7u+w5P8KnHrDY3h0WfkNdfMkZ6SodQx559We2RvUWxgtB+ovZVWZOfqExZl4ePBBGyj5eM2IAjiyBZP3WlYlRjl5Er4NtpGvGQtjzA09XyytNhyducOsDkdl89wIZcfTmTuaTF1kV9PcLe6LjyZGJBLfU0j0u9wlyjTHQybKxnFEC0ED8r10FAlNsTALmCwpZ9Pc2PYV+EKRe1Gcc3elwekGvdW8qF0TiCOEny8ryGSTO4Z7q0iWW8nMx8KO5HersByUiyPEWW+3Y2KC3s0u9R/CyusanPnZDY2SOax+5cOSlZm02XIZj4UOV1E15srmiz9hx+6NY77FSz6ukbiHxNI2Qsy4uh17i7r8cp7i5UWYwFpBPtysRoznZmNJDmN84QkU8/MAeKP4THTXuwpgGvJZftt9wlzhQ7HlUjTyY9Otoo+y8YCLBG6nxphIwEr2QC7CBRphtldw2S/Ij6pQB3O6ZuHpVKShO1SRI9H0bwHF0YUjq7Af7rUpD4NaBpZcO7q/hPlth+Uc3J+2CEIRgHh4WD8WeIn4cvlxn1Dflbw8L49+ocT4c0uN07ZZ/IvU3eBGLycjjB8US5UAZkUHEVzyudMNGX2L7Cx0cMr4I+hxBobrS6G95hc2Rwc9pAJH2WODdnQzY4pXEddHWfdRTYT5AQwbq5jCwE0x2NrcJyM0uDLf9OmV3VOS5vsvR4axQ7qdC118ghbLyg6tlKMQEbBNUUzPKbR8/1TwXh6g6OSMyY8zB0hzQHCvajS4H6fxSCptRlczu0RAH+XbL6H8IPZdNxgO1JiuuxDUW7ox8XhPAjYyMQOlayg1kjtvyAnuJpMUMbI2sa0N7NFAJm6NrDZXJkAKXIbG64JcXDY2vSpMrHYYz6VLjm2rqb5CmJLUS5S2Mlqen9ROyzWo6HHl400Ewd5bx6uk0aW01KXoO6ow9Eh3HKRfJsp0fN5vA0MkbPg89rXR3XnMNke2yps8F5OPOZRhRPlI2kgmbW/PJFfsvpmTpzC4lgq/ZVxp7hyT+CmexoW8MZcmNwvDUuHjyMaRE+Td5c7qI9gOypjSJsB39F73tvfq4W9fhUNy4j2JUD8Ru9jZA5OXYUYKC4M1iT0OlwLSFbD+s7cKzlYDLsBQMj6UIxcg4bJPqU5impoJd2CdO+VU3Y0bpTNMdr2S5j8cbNR4R1qfHwWwSFrW2Xcbm1tdPzW5TdiCfcL4trWoPhbFDjOLA7muSvof6dwzjBD5i49xadhnJtIT5XjxjDc2aEIWs5YLF/qBowzcUyNG/P5W0UOXjtyYHxOHI2QzjsqGYcjxzUj4jmOOLiMHBApXPCk4khnJNnzBf7K54r0lzBLH00Qdkn8JgwS5ET9rAduueo1I7jkpY7Ru8Vw6RaYwy13SfFkBoWrjd9u6KxLVjuCdtAWrkcorYpBB1A7nZXGS9AFlMjOjPkwp9DgOB7riSQAbKg3I25XMmQCOUbycCFhdnuXkhjSSeFUxfiMk+bxHe191Vz5rFWp5tZx8PErqaGsbRJNAJLkr5NCi0qih9iuaxtFyMnJj6S0OBKxQ1503qhka6M8FpsFeP1WR2xO6P3cUgP+Xm2xhrzneX1xWTaoaXll5o8j+Fzj5xe+5TY+q8JhGodUWweLI+qXdsdVKh+whzfdelja9lWjkpvKk87ZFsConr4W9yFSyWsZfClllJG5SvKldv3UcgljIMp4OwS94oqWR5JNqN5VWHrRFIdrSaLUmZRDXiiDsr+rZAxtOnmJ4Ya+52WT0aN80nV/aELVmjFGlbNDFp51LWIGtHpbuV9l0fEbh4UcbRRqysn4H0Xp/7mZv13W6WrBClbOZ5ubaWi+AhCE8wghCFCGd8T6d8QzzGD1Usk3TYYopJ/lmA4+i+lZMfmRkVZG6zOp4BfISygCKWTNCpbG/x8v8AHUz+I+qTKJ90QksRMcha7kGkwikoUCkvg3LlDLzKHf8ACPPF1aoGQ9yuTKP3QthKKYyZOOLKHTD33S0S9lKx99+yiYM0kSvYZSQsf4iyDGyXDzInFjrHUOCFucX1dlU1PRY853qAJ+yZpaM6yayPmOhPZpTneX1CN39t7FPJtajfERECHe98LQZ3g+8N3ktHXWwWai8HZzS8zW3uFWtDN1JWUdKlZhZcmRPlzPEhvpc4upaXScv4zLMrWlrKpt8pDJok0D6cCtBoOKYWiwoo8lSlwaMSU2xuo3z0Pb6KKSTpb9FUkkG9fyhkFBEz8g3yq0kjXcndQOeb2XHe7VIa0dSEUaVZ7l293soTzSKwaFXiSCTKwRDGaHUHO+wVnwNo7s+eMBn9Np/ddODsnJfCwGvlX0bwZpTMDBDumnHYI8UdmKz5vXCh9i47MaBsUYoNH7qZCFuOO3YIQhQgIQhQgKplYYmFtNFW0Kmk+GWm07Rgdd0yTEmc6vm32Sps9bFb7xDjefidQG7V86yWmOUgrFmhq+Dq+Lk3jyWjNtQK881U2u+66Dkg2Ftsh5tWYnnq3VGMkhWA/paN0SFTY3x8kRgEle6hrsOFjlxovrYfVZ3Mz2Y0bpJHhoaL5XzPxP4zkyZ3R4L7INddbN+yYtpcIVrBPaZusnxLkyZBc7LDCeG9VbKKXXcicgtyw4DYnrXxp075Xukle573Gy5xslRvlcCKJFbiimej/Qn5UYr8n3jT9U+I/pTkOPZyaQODDQ2C+OeGfE72vZj5z6I+SU9/of8AlfTsDNbkxte112PdLcXF0ynpkW8RzM8dNqk+QnldeZ1KI8FAw4KjwGwuSSDZXhJCAL4QjDn3rhXdO0+TLlDWNJceAFXDN020fW8TSskfENLnObsAePqmQSb5FZJSUbj2N9M8LCB4fI0A3ZtaiKNsUbWNGwSiHxPp0oHrcP2VyLVsKX5Zh+QtkNI9HKyeyT/ki8hRMnik+SRrvsVKmCQQhChAQhChAQhChDiWMSRuY7hwpYHxFproJnEDuvoKo6rgtzICK9YG31S8sNkPwZfXI+WgUaK7b9Ff1LT3Y8x2KpNbsue1To7MZJq0SsRI8gbLxv3XL7VpgSQg1vS5tSIcZD5bTuz3SpvhHSJHXkRStvlzHLXh1GlxLjMl3Yek/wAItpLoKGjVTRh8/wAHabG0nFllcP8AybRH8lLP+lo7ouJC3mRhPbYP++yijwHE839AiWWQz1YaMdH4XhbuASQtB4fw8zGmtr3eQNuknYrQwacxtGSq9lc6Y2gBtKbSfYmbguIo7jNsB4Xh4Qwgiguq2ooGVEj6d1KxlbkLzoUlhrCXkBoG5KoNnE72QQvklcGsYLJPZYLM1GTKy5JwSA4+kew7K54j1v495xsYkY7Du7/Wf+EnaFGUi9DqE7SKef3TvT9UyRXrP7rP48fU4J3hxVStWBNo1mn6rPtbitNp+ryGgXH7FYvCbuE+wmnZOjJoyzimbOHMY9gcRR+iEsxb8r8oWhSZkeNWPUIQmCQQhChAQhL9U1FmFC4gjrr9lTdFpNukJvF02JjhvmGnn5q7LLVHIOuJzXNPBaUu8R6jJlzOJJNlZxuTk4jurHlcw3ZAOx+4WHK1KVo6mC4RpmyLaUUg3spJpviF8x8vLib1j+5u1/hN25UUguyPulVRo2TI33ZoKpkievS91fTZMQGu3aQvegO2IVplNGcMbi4l9k/VdhtGgE4fiNJ4XHwTSfZWWVsVr9qJr7phGHd0RQtYF31saatWC0TRiuykoEbqqckAU0KGXIeR81fZQq6LGVmQYjOuaQAe3c/hZPWtamzgYowY4P8ATe7vv/wvNSlM85o7NS+QKUTaysGqWNptDGWVdxceyLVB3wWMDHJo0nmNDVbKHBx+kDZN4IaFokhMmTYkdUnOIKIS3HA2TTFG4RIUx3i/5X5Qvcb/ACghaF0Zn2O0IQnGYELwmuVBLISKHCpui0rOMvK8thDOfdZHWJHzF12tFkMLgbSfMgG+yzzm2a8cFEw2fAeopTNDzstfnYwN7JBmQ9NpDRoTM3kMMMokb25TXCy+posqtlsB4CqROMLvdv8AsqDNLHKDu07qyzJeOaKRQTWAWOVpk7wqoNP+hv8AFA8tNrw5QHDf3S0TuHLUOyPdpUovZl52Q5210Fx1qj8SPYrwzucOaCsHvsuPmDdlTycghpoqN0oPdV5XWVEi2ys/gnuq7xZU8hs8KMiyrZSQQx24JthxbjZUcZm42TnDZ9FEi5MY4sewTKKI9Kr4rONkyibtwiSESZTiPTIWn3TPFfRCW57TFI2Ucd1PhydRBBVLhhVas1GK7+l+UKLDP9H8oWhdGVrk0aCaQo5DvSczKlZy9xcfoonBSWuXJb5GLgrSAUqOSwG1fk7qnONkmSNEBDmwg2s9nwVa1eW0bpJmMBBS2OiY3OiLSS39ks6vUR/C0mdE2is/kxASEjlAx0Uct6oz1Rn7hXcfKa7Z2x9lQjcSuiL3V2XQ4Dg4LxyWxTPZsTYVuOYuChR68qJzj7qQm1E4KFnjSe5XL3IJoLj5tyrJRwRZtAFuXRUkbN1Cixis4TnEZVJdjMFhOMZvCJAtjDHFAJjDVKlCOFbYaVinyGbEJcd7T7JdpjrHT3BpNHGwk2M7y86Rg4u0L7GQ6aNfgkeQN+6FFgH+h+UJ66M0uz//2Q=="/>
          <p:cNvSpPr>
            <a:spLocks noChangeAspect="1" noChangeArrowheads="1"/>
          </p:cNvSpPr>
          <p:nvPr/>
        </p:nvSpPr>
        <p:spPr bwMode="auto">
          <a:xfrm>
            <a:off x="120650" y="-1231900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2" name="Picture 4" descr="http://www.bebe-123456789-mois-mode-enfant-vetement-pyjama-chaussure-jeux.info/images_img_photos_fotos/baby_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2859038" cy="2524109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TELFjJLo9e_JKXpRINm5eHtMOUsgpmmdQOn6PbxJftmSFKm5F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567384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nutriments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L’oxygène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L’eau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Une température adéquate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Une pression atmosphérique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11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nutriments: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Proviennent de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alimentation</a:t>
            </a: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Permettent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produire </a:t>
            </a:r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fabriquer Ȼ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Glucides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source d’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lvl="2"/>
            <a:endParaRPr lang="fr-CH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Protéines = élaboration des structures Ȼ</a:t>
            </a:r>
          </a:p>
          <a:p>
            <a:pPr lvl="2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Lipides = élaboration des structures Ȼ, protéger les 	       organes, réserve d’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Vitamines</a:t>
            </a:r>
          </a:p>
          <a:p>
            <a:pPr lvl="2"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Sels minéraux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714644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L’oxygène: 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Indispensable pour produire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lvl="1">
              <a:buNone/>
            </a:pPr>
            <a:endParaRPr lang="fr-CH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Se trouve dans l’air (20%)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Transportée par: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256"/>
            <a:ext cx="1462194" cy="22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6155" y="4286256"/>
            <a:ext cx="1421663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292895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L’eau: 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60% de la masse corporelle</a:t>
            </a:r>
          </a:p>
          <a:p>
            <a:pPr lvl="1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Localisée dans 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liquides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ingérés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Perte par évaporation et excrétion.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pulsion2point0.files.wordpress.com/2010/12/gou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405" y="4701668"/>
            <a:ext cx="3076545" cy="158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052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température corporelle: 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37°C</a:t>
            </a:r>
          </a:p>
          <a:p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Si T° &lt; 37°C → ↓ métabolisme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Si T° &gt; 37°C → ↑ métabolisme =&gt; dégradation des 						    protéines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15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besoins vitaux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250888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pression atmosphérique: 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Importante pour la respiration (échanges gazeux)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En altitude ? 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16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uneanneevuedailleurs.com/TDM/0992CF83-D08E-4894-8A16-E3FB4CC7B1B9/DCCBD3F9-F14B-44AE-B8F0-2318098DB51A_files/P1030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10058"/>
            <a:ext cx="3245521" cy="213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fonctions vitales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Maintenir les limites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Bouger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Réagir aux changements de leur environnement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Digérer des aliments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Réaliser une activité métabolique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Eliminer des déchets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Se reproduire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Croître</a:t>
            </a:r>
          </a:p>
          <a:p>
            <a:endParaRPr lang="fr-CH" dirty="0" smtClean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2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maintien des limites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Relations entre les systè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25423"/>
            <a:ext cx="3667136" cy="54897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2857488" y="1214422"/>
            <a:ext cx="100013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5357818" y="5715016"/>
            <a:ext cx="100013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5715008" y="2857496"/>
            <a:ext cx="642942" cy="50006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500430" y="1500174"/>
            <a:ext cx="1357322" cy="285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mouvement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Toutes les activités permises par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 système musculaire.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1071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037" y="3330584"/>
            <a:ext cx="2014963" cy="28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1421663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857628"/>
            <a:ext cx="1326009" cy="21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304" y="3786190"/>
            <a:ext cx="1315414" cy="22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L’excitabilité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La faculté de percevoir 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changements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l’environnement et d’y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réagir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208" y="3286124"/>
            <a:ext cx="2402082" cy="31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digestion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dégradation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aliments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en molécules plus simples → sang → Ȼ de l’organisme.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95670"/>
            <a:ext cx="2036378" cy="32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171" y="3714752"/>
            <a:ext cx="1421663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métabolisme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268799"/>
          </a:xfrm>
        </p:spPr>
        <p:txBody>
          <a:bodyPr/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L’ensemble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réactions biochimiques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qui se déroulent à l’intérieur des Ȼ.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Catabolisme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= Dégradation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Anabolisme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Construction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14651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740" y="4214818"/>
            <a:ext cx="1462194" cy="22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4783" y="4286275"/>
            <a:ext cx="1421663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7161"/>
            <a:ext cx="1357322" cy="228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857256"/>
          </a:xfrm>
        </p:spPr>
        <p:txBody>
          <a:bodyPr/>
          <a:lstStyle/>
          <a:p>
            <a:pPr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élimination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déchets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l’organisme.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72396" y="671513"/>
            <a:ext cx="1428729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2036640" cy="32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1857388" cy="31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071810"/>
            <a:ext cx="2071702" cy="315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reproduction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=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descendants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au niveau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cellulaire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Développement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Croissance</a:t>
            </a:r>
          </a:p>
          <a:p>
            <a:pPr lvl="2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Guérison</a:t>
            </a:r>
          </a:p>
          <a:p>
            <a:pPr lvl="2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au niveau de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7179-2B61-4392-9DBE-2DEAD8B7174B}" type="slidenum">
              <a:rPr lang="fr-C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9</a:t>
            </a:fld>
            <a:endParaRPr lang="fr-C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43834" y="671513"/>
            <a:ext cx="1357291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609839" cy="232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324</Words>
  <Application>Microsoft Office PowerPoint</Application>
  <PresentationFormat>Affichage à l'écran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Ravie</vt:lpstr>
      <vt:lpstr>Times New Roman</vt:lpstr>
      <vt:lpstr>Thème Office</vt:lpstr>
      <vt:lpstr>Présentation PowerPoint</vt:lpstr>
      <vt:lpstr>Les fonctions vitales</vt:lpstr>
      <vt:lpstr>Le maintien des limites</vt:lpstr>
      <vt:lpstr>Le mouvement</vt:lpstr>
      <vt:lpstr>L’excitabilité</vt:lpstr>
      <vt:lpstr>La digestion</vt:lpstr>
      <vt:lpstr>Le métabolisme</vt:lpstr>
      <vt:lpstr>L’excrétion</vt:lpstr>
      <vt:lpstr>La reproduction</vt:lpstr>
      <vt:lpstr>La croissance</vt:lpstr>
      <vt:lpstr>Les besoins vitaux</vt:lpstr>
      <vt:lpstr>Les besoins vitaux</vt:lpstr>
      <vt:lpstr>Les besoins vitaux</vt:lpstr>
      <vt:lpstr>Les besoins vitaux</vt:lpstr>
      <vt:lpstr>Les besoins vitaux</vt:lpstr>
      <vt:lpstr>Les besoins vitaux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maintien de la vie</dc:title>
  <dc:creator>HP2730</dc:creator>
  <cp:lastModifiedBy>Utilisateur Windows</cp:lastModifiedBy>
  <cp:revision>21</cp:revision>
  <dcterms:created xsi:type="dcterms:W3CDTF">2011-08-25T17:45:44Z</dcterms:created>
  <dcterms:modified xsi:type="dcterms:W3CDTF">2018-09-03T14:26:18Z</dcterms:modified>
</cp:coreProperties>
</file>