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0" r:id="rId4"/>
    <p:sldId id="264" r:id="rId5"/>
    <p:sldId id="261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A06E1-DDFC-4785-8960-3C38890DC397}" type="datetimeFigureOut">
              <a:rPr lang="fr-FR" smtClean="0"/>
              <a:pPr/>
              <a:t>01/09/2016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BD692-4614-4B2E-B7CA-9C7BFA86BAB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0288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5BFEB-6FAE-44B6-B49C-CD2A11F461CA}" type="datetimeFigureOut">
              <a:rPr lang="fr-FR" smtClean="0"/>
              <a:pPr/>
              <a:t>01/09/2016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72507-C6E6-4B31-9000-85951253008B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5094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8BD1-761C-4F73-A196-F8EA36CCB5DF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8B6-49A2-457A-AEEC-C3256376FCAD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ED5F-71BE-4F70-83CF-B9F7DD9A6D70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4FB6-0F98-4592-9FE0-B61761708ACB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DA0F-9271-4475-800C-C36360E52863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F6E7-4E13-47CE-A6B9-6F58A52A4825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AE33-4400-4F0F-8F32-E7238D6267B4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B5C-4091-4C12-B312-538B23D81609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8110-3953-42FB-A33E-C8512E390791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DC40-37BE-4FFC-BB67-D3D5B44E5F9A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19D4-F08C-4A9E-845B-8A6FCC6FCF51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437E-A6E9-4DFC-BCEA-2C2204AE5B5E}" type="datetime1">
              <a:rPr lang="fr-FR" smtClean="0"/>
              <a:pPr/>
              <a:t>01/09/2016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3002E-4DD3-41F9-9B9F-6637CB2BCC1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785786" y="67309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avie" pitchFamily="82" charset="0"/>
                <a:ea typeface="+mj-ea"/>
                <a:cs typeface="Times New Roman" pitchFamily="18" charset="0"/>
              </a:rPr>
              <a:t>De l’ADN aux protéines</a:t>
            </a:r>
          </a:p>
        </p:txBody>
      </p:sp>
      <p:pic>
        <p:nvPicPr>
          <p:cNvPr id="11266" name="Picture 2" descr="http://t1.gstatic.com/images?q=tbn:ANd9GcQ9heUcYdNU-mrpLTSaep-7fxd7lP02OlR0Zk_ZbGrLm0XN5_g&amp;t=1&amp;usg=__ewkpqLGf0cdgA6MeNfpBOmO6hPg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718"/>
            <a:ext cx="2714644" cy="2928298"/>
          </a:xfrm>
          <a:prstGeom prst="rect">
            <a:avLst/>
          </a:prstGeom>
          <a:noFill/>
        </p:spPr>
      </p:pic>
      <p:pic>
        <p:nvPicPr>
          <p:cNvPr id="2050" name="Picture 2" descr="http://t2.gstatic.com/images?q=tbn:ANd9GcQzrH2J_sw4qWo7VQha7S7G7ztOJxv3_kRbSdhS-pn9NF9zG34&amp;t=1&amp;usg=__Jfrz9Y3XbtxHlkg619Fxb2YSlXU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428868"/>
            <a:ext cx="3071834" cy="3719328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1</a:t>
            </a:fld>
            <a:endParaRPr lang="fr-CH"/>
          </a:p>
        </p:txBody>
      </p:sp>
      <p:sp>
        <p:nvSpPr>
          <p:cNvPr id="7" name="Flèche droite 6"/>
          <p:cNvSpPr/>
          <p:nvPr/>
        </p:nvSpPr>
        <p:spPr>
          <a:xfrm>
            <a:off x="3286116" y="4071942"/>
            <a:ext cx="50006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Flèche droite 7"/>
          <p:cNvSpPr/>
          <p:nvPr/>
        </p:nvSpPr>
        <p:spPr>
          <a:xfrm>
            <a:off x="4071934" y="4071942"/>
            <a:ext cx="50006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>
            <a:off x="4857752" y="4071942"/>
            <a:ext cx="500066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71406" y="1714488"/>
            <a:ext cx="5214974" cy="4429156"/>
          </a:xfrm>
        </p:spPr>
        <p:txBody>
          <a:bodyPr>
            <a:normAutofit/>
          </a:bodyPr>
          <a:lstStyle/>
          <a:p>
            <a:pPr algn="just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ADN = livre de recettes</a:t>
            </a:r>
          </a:p>
          <a:p>
            <a:pPr algn="just"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Une recette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= l’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pour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assembler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les acides aminés	                        	         protéine.</a:t>
            </a:r>
          </a:p>
          <a:p>
            <a:pPr algn="just"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ADN (énorme molécule)</a:t>
            </a:r>
          </a:p>
          <a:p>
            <a:pPr lvl="1" algn="just"/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Assemblage de ???</a:t>
            </a:r>
            <a:endParaRPr lang="fr-CH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Arrangement des ???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séquence </a:t>
            </a:r>
          </a:p>
          <a:p>
            <a:pPr lvl="1" algn="just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	         </a:t>
            </a:r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Nature </a:t>
            </a:r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de la protéine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1622" y="1500174"/>
            <a:ext cx="3920972" cy="464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lèche droite 10"/>
          <p:cNvSpPr/>
          <p:nvPr/>
        </p:nvSpPr>
        <p:spPr>
          <a:xfrm>
            <a:off x="571472" y="3214686"/>
            <a:ext cx="1071570" cy="1428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Ellipse 6"/>
          <p:cNvSpPr/>
          <p:nvPr/>
        </p:nvSpPr>
        <p:spPr>
          <a:xfrm>
            <a:off x="5429256" y="3357562"/>
            <a:ext cx="785818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Flèche droite 7"/>
          <p:cNvSpPr/>
          <p:nvPr/>
        </p:nvSpPr>
        <p:spPr>
          <a:xfrm>
            <a:off x="857224" y="5072074"/>
            <a:ext cx="642942" cy="2143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2</a:t>
            </a:fld>
            <a:endParaRPr lang="fr-CH"/>
          </a:p>
        </p:txBody>
      </p:sp>
      <p:pic>
        <p:nvPicPr>
          <p:cNvPr id="10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285720" y="2028828"/>
            <a:ext cx="4329114" cy="4186254"/>
          </a:xfrm>
        </p:spPr>
        <p:txBody>
          <a:bodyPr>
            <a:normAutofit/>
          </a:bodyPr>
          <a:lstStyle/>
          <a:p>
            <a:pPr algn="just"/>
            <a:r>
              <a:rPr lang="fr-CH" sz="2800" b="1" dirty="0" err="1" smtClean="0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transformation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d’un morceau d’ADN)</a:t>
            </a:r>
          </a:p>
          <a:p>
            <a:pPr algn="just"/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Intermédiaire</a:t>
            </a:r>
          </a:p>
          <a:p>
            <a:pPr lvl="1"/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Sort du noyau</a:t>
            </a:r>
          </a:p>
          <a:p>
            <a:pPr lvl="1"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Ribosome</a:t>
            </a:r>
          </a:p>
          <a:p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Lire</a:t>
            </a:r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 l’</a:t>
            </a:r>
            <a:r>
              <a:rPr lang="fr-CH" sz="2400" dirty="0" err="1" smtClean="0">
                <a:latin typeface="Times New Roman" pitchFamily="18" charset="0"/>
                <a:cs typeface="Times New Roman" pitchFamily="18" charset="0"/>
              </a:rPr>
              <a:t>ARNm</a:t>
            </a:r>
            <a:endParaRPr lang="fr-CH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2400" b="1" dirty="0" smtClean="0">
                <a:latin typeface="Times New Roman" pitchFamily="18" charset="0"/>
                <a:cs typeface="Times New Roman" pitchFamily="18" charset="0"/>
              </a:rPr>
              <a:t>Code génétique </a:t>
            </a:r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CH" sz="2400" i="1" dirty="0" smtClean="0">
                <a:latin typeface="Times New Roman" pitchFamily="18" charset="0"/>
                <a:cs typeface="Times New Roman" pitchFamily="18" charset="0"/>
              </a:rPr>
              <a:t>1960</a:t>
            </a:r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428736"/>
            <a:ext cx="4162442" cy="492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Ellipse 12"/>
          <p:cNvSpPr/>
          <p:nvPr/>
        </p:nvSpPr>
        <p:spPr>
          <a:xfrm>
            <a:off x="6715140" y="2714620"/>
            <a:ext cx="785818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Ellipse 13"/>
          <p:cNvSpPr/>
          <p:nvPr/>
        </p:nvSpPr>
        <p:spPr>
          <a:xfrm>
            <a:off x="7572396" y="4429132"/>
            <a:ext cx="785818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3</a:t>
            </a:fld>
            <a:endParaRPr lang="fr-CH"/>
          </a:p>
        </p:txBody>
      </p:sp>
      <p:pic>
        <p:nvPicPr>
          <p:cNvPr id="9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040359">
            <a:off x="2226379" y="1162050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fr-CH" b="1" dirty="0" smtClean="0">
                <a:latin typeface="Ravie" pitchFamily="82" charset="0"/>
                <a:cs typeface="Times New Roman" pitchFamily="18" charset="0"/>
              </a:rPr>
              <a:t>L’acide ribonucléique</a:t>
            </a:r>
            <a:endParaRPr lang="fr-CH" b="1" dirty="0">
              <a:latin typeface="Ravie" pitchFamily="82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4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13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upload.wikimedia.org/wikipedia/commons/5/57/ARNm-Rasmo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500306"/>
            <a:ext cx="310003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L’ARN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7390"/>
            <a:ext cx="8229600" cy="4543444"/>
          </a:xfrm>
        </p:spPr>
        <p:txBody>
          <a:bodyPr>
            <a:normAutofit/>
          </a:bodyPr>
          <a:lstStyle/>
          <a:p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ARN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CH" b="1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cide </a:t>
            </a:r>
            <a:r>
              <a:rPr lang="fr-CH" b="1" u="sng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ibo</a:t>
            </a:r>
            <a:r>
              <a:rPr lang="fr-CH" b="1" u="sng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ucléique</a:t>
            </a:r>
          </a:p>
          <a:p>
            <a:pPr>
              <a:buNone/>
            </a:pPr>
            <a:endParaRPr lang="fr-CH" sz="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Fabriqué dans le noyau (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transcription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Sort du noyau (pores nucléaires)           cytosol. </a:t>
            </a:r>
          </a:p>
          <a:p>
            <a:pPr lvl="1"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Composé de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nucléotides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Composé d’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un seul brin.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6000760" y="3791320"/>
            <a:ext cx="78581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5</a:t>
            </a:fld>
            <a:endParaRPr lang="fr-CH"/>
          </a:p>
        </p:txBody>
      </p:sp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13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Comparaison ADN-ARN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ADN%20et%20ARN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14480" y="1805253"/>
            <a:ext cx="5715040" cy="42880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1857356" y="5919663"/>
            <a:ext cx="535785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H" sz="2400" dirty="0" smtClean="0">
                <a:latin typeface="Times New Roman" pitchFamily="18" charset="0"/>
                <a:cs typeface="Times New Roman" pitchFamily="18" charset="0"/>
              </a:rPr>
              <a:t> Polymérisation:     ↑	                   ↓</a:t>
            </a:r>
            <a:endParaRPr lang="fr-CH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002E-4DD3-41F9-9B9F-6637CB2BCC19}" type="slidenum">
              <a:rPr lang="fr-CH" smtClean="0"/>
              <a:pPr/>
              <a:t>6</a:t>
            </a:fld>
            <a:endParaRPr lang="fr-CH"/>
          </a:p>
        </p:txBody>
      </p:sp>
      <p:pic>
        <p:nvPicPr>
          <p:cNvPr id="19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20" name="ZoneTexte 19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13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86182" y="3142678"/>
            <a:ext cx="71438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5643570" y="3142678"/>
            <a:ext cx="500066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22"/>
          <p:cNvSpPr/>
          <p:nvPr/>
        </p:nvSpPr>
        <p:spPr>
          <a:xfrm>
            <a:off x="3143240" y="3791320"/>
            <a:ext cx="1214446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5715008" y="3863328"/>
            <a:ext cx="642942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3143240" y="4511400"/>
            <a:ext cx="714380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25"/>
          <p:cNvSpPr/>
          <p:nvPr/>
        </p:nvSpPr>
        <p:spPr>
          <a:xfrm>
            <a:off x="5643570" y="4509120"/>
            <a:ext cx="714380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3143240" y="5015456"/>
            <a:ext cx="928694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27"/>
          <p:cNvSpPr/>
          <p:nvPr/>
        </p:nvSpPr>
        <p:spPr>
          <a:xfrm>
            <a:off x="5643570" y="5015456"/>
            <a:ext cx="1143008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287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93</Words>
  <Application>Microsoft Office PowerPoint</Application>
  <PresentationFormat>Affichage à l'écran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Introduction</vt:lpstr>
      <vt:lpstr>Introduction</vt:lpstr>
      <vt:lpstr>L’acide ribonucléique</vt:lpstr>
      <vt:lpstr>L’ARN</vt:lpstr>
      <vt:lpstr>Comparaison ADN-ARN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HP2730</dc:creator>
  <cp:lastModifiedBy>Julien Dubuis</cp:lastModifiedBy>
  <cp:revision>25</cp:revision>
  <dcterms:created xsi:type="dcterms:W3CDTF">2010-09-01T14:18:13Z</dcterms:created>
  <dcterms:modified xsi:type="dcterms:W3CDTF">2016-09-01T15:55:51Z</dcterms:modified>
</cp:coreProperties>
</file>