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84" r:id="rId2"/>
    <p:sldId id="285" r:id="rId3"/>
    <p:sldId id="286" r:id="rId4"/>
    <p:sldId id="287" r:id="rId5"/>
    <p:sldId id="422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01" r:id="rId16"/>
    <p:sldId id="298" r:id="rId17"/>
    <p:sldId id="299" r:id="rId18"/>
    <p:sldId id="302" r:id="rId19"/>
    <p:sldId id="300" r:id="rId20"/>
    <p:sldId id="303" r:id="rId21"/>
    <p:sldId id="394" r:id="rId22"/>
    <p:sldId id="396" r:id="rId23"/>
    <p:sldId id="430" r:id="rId24"/>
    <p:sldId id="398" r:id="rId25"/>
    <p:sldId id="431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6" r:id="rId36"/>
    <p:sldId id="318" r:id="rId37"/>
    <p:sldId id="432" r:id="rId38"/>
    <p:sldId id="433" r:id="rId39"/>
    <p:sldId id="434" r:id="rId40"/>
    <p:sldId id="435" r:id="rId41"/>
    <p:sldId id="436" r:id="rId42"/>
    <p:sldId id="437" r:id="rId43"/>
    <p:sldId id="438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5FF14-7E14-4F54-A336-31DB6EB410F6}" v="16" dt="2023-04-06T12:27:26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1" autoAdjust="0"/>
    <p:restoredTop sz="94576" autoAdjust="0"/>
  </p:normalViewPr>
  <p:slideViewPr>
    <p:cSldViewPr>
      <p:cViewPr varScale="1">
        <p:scale>
          <a:sx n="70" d="100"/>
          <a:sy n="70" d="100"/>
        </p:scale>
        <p:origin x="136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66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27E5FF14-7E14-4F54-A336-31DB6EB410F6}"/>
    <pc:docChg chg="modSld">
      <pc:chgData name="DUBUIS Julien" userId="d507d28b-ef1c-4d40-92b7-eb3c03f99f97" providerId="ADAL" clId="{27E5FF14-7E14-4F54-A336-31DB6EB410F6}" dt="2023-04-06T12:27:26.268" v="15" actId="20577"/>
      <pc:docMkLst>
        <pc:docMk/>
      </pc:docMkLst>
      <pc:sldChg chg="modSp">
        <pc:chgData name="DUBUIS Julien" userId="d507d28b-ef1c-4d40-92b7-eb3c03f99f97" providerId="ADAL" clId="{27E5FF14-7E14-4F54-A336-31DB6EB410F6}" dt="2023-04-06T12:27:26.268" v="15" actId="20577"/>
        <pc:sldMkLst>
          <pc:docMk/>
          <pc:sldMk cId="0" sldId="430"/>
        </pc:sldMkLst>
        <pc:spChg chg="mod">
          <ac:chgData name="DUBUIS Julien" userId="d507d28b-ef1c-4d40-92b7-eb3c03f99f97" providerId="ADAL" clId="{27E5FF14-7E14-4F54-A336-31DB6EB410F6}" dt="2023-04-06T12:27:26.268" v="15" actId="20577"/>
          <ac:spMkLst>
            <pc:docMk/>
            <pc:sldMk cId="0" sldId="430"/>
            <ac:spMk id="8" creationId="{00000000-0000-0000-0000-000000000000}"/>
          </ac:spMkLst>
        </pc:spChg>
      </pc:sldChg>
    </pc:docChg>
  </pc:docChgLst>
  <pc:docChgLst>
    <pc:chgData name="DUBUIS Julien" userId="d507d28b-ef1c-4d40-92b7-eb3c03f99f97" providerId="ADAL" clId="{E2CF9606-284B-4797-9AEA-81819BEE03F8}"/>
    <pc:docChg chg="modSld">
      <pc:chgData name="DUBUIS Julien" userId="d507d28b-ef1c-4d40-92b7-eb3c03f99f97" providerId="ADAL" clId="{E2CF9606-284B-4797-9AEA-81819BEE03F8}" dt="2022-08-04T11:16:52.943" v="121" actId="20577"/>
      <pc:docMkLst>
        <pc:docMk/>
      </pc:docMkLst>
      <pc:sldChg chg="modSp mod">
        <pc:chgData name="DUBUIS Julien" userId="d507d28b-ef1c-4d40-92b7-eb3c03f99f97" providerId="ADAL" clId="{E2CF9606-284B-4797-9AEA-81819BEE03F8}" dt="2022-08-04T11:13:00.141" v="1" actId="20577"/>
        <pc:sldMkLst>
          <pc:docMk/>
          <pc:sldMk cId="0" sldId="285"/>
        </pc:sldMkLst>
        <pc:spChg chg="mod">
          <ac:chgData name="DUBUIS Julien" userId="d507d28b-ef1c-4d40-92b7-eb3c03f99f97" providerId="ADAL" clId="{E2CF9606-284B-4797-9AEA-81819BEE03F8}" dt="2022-08-04T11:13:00.141" v="1" actId="20577"/>
          <ac:spMkLst>
            <pc:docMk/>
            <pc:sldMk cId="0" sldId="28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3:03.925" v="3" actId="20577"/>
        <pc:sldMkLst>
          <pc:docMk/>
          <pc:sldMk cId="0" sldId="286"/>
        </pc:sldMkLst>
        <pc:spChg chg="mod">
          <ac:chgData name="DUBUIS Julien" userId="d507d28b-ef1c-4d40-92b7-eb3c03f99f97" providerId="ADAL" clId="{E2CF9606-284B-4797-9AEA-81819BEE03F8}" dt="2022-08-04T11:13:03.925" v="3" actId="20577"/>
          <ac:spMkLst>
            <pc:docMk/>
            <pc:sldMk cId="0" sldId="28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3:09.589" v="7" actId="20577"/>
        <pc:sldMkLst>
          <pc:docMk/>
          <pc:sldMk cId="0" sldId="287"/>
        </pc:sldMkLst>
        <pc:spChg chg="mod">
          <ac:chgData name="DUBUIS Julien" userId="d507d28b-ef1c-4d40-92b7-eb3c03f99f97" providerId="ADAL" clId="{E2CF9606-284B-4797-9AEA-81819BEE03F8}" dt="2022-08-04T11:13:09.589" v="7" actId="20577"/>
          <ac:spMkLst>
            <pc:docMk/>
            <pc:sldMk cId="0" sldId="28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3:27.091" v="17" actId="20577"/>
        <pc:sldMkLst>
          <pc:docMk/>
          <pc:sldMk cId="0" sldId="289"/>
        </pc:sldMkLst>
        <pc:spChg chg="mod">
          <ac:chgData name="DUBUIS Julien" userId="d507d28b-ef1c-4d40-92b7-eb3c03f99f97" providerId="ADAL" clId="{E2CF9606-284B-4797-9AEA-81819BEE03F8}" dt="2022-08-04T11:13:27.091" v="17" actId="20577"/>
          <ac:spMkLst>
            <pc:docMk/>
            <pc:sldMk cId="0" sldId="28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3:34.701" v="23" actId="20577"/>
        <pc:sldMkLst>
          <pc:docMk/>
          <pc:sldMk cId="0" sldId="290"/>
        </pc:sldMkLst>
        <pc:spChg chg="mod">
          <ac:chgData name="DUBUIS Julien" userId="d507d28b-ef1c-4d40-92b7-eb3c03f99f97" providerId="ADAL" clId="{E2CF9606-284B-4797-9AEA-81819BEE03F8}" dt="2022-08-04T11:13:34.701" v="23" actId="20577"/>
          <ac:spMkLst>
            <pc:docMk/>
            <pc:sldMk cId="0" sldId="29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3:39.924" v="29" actId="20577"/>
        <pc:sldMkLst>
          <pc:docMk/>
          <pc:sldMk cId="0" sldId="291"/>
        </pc:sldMkLst>
        <pc:spChg chg="mod">
          <ac:chgData name="DUBUIS Julien" userId="d507d28b-ef1c-4d40-92b7-eb3c03f99f97" providerId="ADAL" clId="{E2CF9606-284B-4797-9AEA-81819BEE03F8}" dt="2022-08-04T11:13:39.924" v="29" actId="20577"/>
          <ac:spMkLst>
            <pc:docMk/>
            <pc:sldMk cId="0" sldId="29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3:45.703" v="35" actId="20577"/>
        <pc:sldMkLst>
          <pc:docMk/>
          <pc:sldMk cId="0" sldId="292"/>
        </pc:sldMkLst>
        <pc:spChg chg="mod">
          <ac:chgData name="DUBUIS Julien" userId="d507d28b-ef1c-4d40-92b7-eb3c03f99f97" providerId="ADAL" clId="{E2CF9606-284B-4797-9AEA-81819BEE03F8}" dt="2022-08-04T11:13:45.703" v="35" actId="20577"/>
          <ac:spMkLst>
            <pc:docMk/>
            <pc:sldMk cId="0" sldId="292"/>
            <ac:spMk id="10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3:52.278" v="41" actId="20577"/>
        <pc:sldMkLst>
          <pc:docMk/>
          <pc:sldMk cId="0" sldId="293"/>
        </pc:sldMkLst>
        <pc:spChg chg="mod">
          <ac:chgData name="DUBUIS Julien" userId="d507d28b-ef1c-4d40-92b7-eb3c03f99f97" providerId="ADAL" clId="{E2CF9606-284B-4797-9AEA-81819BEE03F8}" dt="2022-08-04T11:13:52.278" v="41" actId="20577"/>
          <ac:spMkLst>
            <pc:docMk/>
            <pc:sldMk cId="0" sldId="293"/>
            <ac:spMk id="10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3:57.997" v="47" actId="20577"/>
        <pc:sldMkLst>
          <pc:docMk/>
          <pc:sldMk cId="0" sldId="294"/>
        </pc:sldMkLst>
        <pc:spChg chg="mod">
          <ac:chgData name="DUBUIS Julien" userId="d507d28b-ef1c-4d40-92b7-eb3c03f99f97" providerId="ADAL" clId="{E2CF9606-284B-4797-9AEA-81819BEE03F8}" dt="2022-08-04T11:13:57.997" v="47" actId="20577"/>
          <ac:spMkLst>
            <pc:docMk/>
            <pc:sldMk cId="0" sldId="294"/>
            <ac:spMk id="9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4:06.099" v="53" actId="20577"/>
        <pc:sldMkLst>
          <pc:docMk/>
          <pc:sldMk cId="0" sldId="295"/>
        </pc:sldMkLst>
        <pc:spChg chg="mod">
          <ac:chgData name="DUBUIS Julien" userId="d507d28b-ef1c-4d40-92b7-eb3c03f99f97" providerId="ADAL" clId="{E2CF9606-284B-4797-9AEA-81819BEE03F8}" dt="2022-08-04T11:14:06.099" v="53" actId="20577"/>
          <ac:spMkLst>
            <pc:docMk/>
            <pc:sldMk cId="0" sldId="295"/>
            <ac:spMk id="9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4:19.990" v="59" actId="20577"/>
        <pc:sldMkLst>
          <pc:docMk/>
          <pc:sldMk cId="0" sldId="298"/>
        </pc:sldMkLst>
        <pc:spChg chg="mod">
          <ac:chgData name="DUBUIS Julien" userId="d507d28b-ef1c-4d40-92b7-eb3c03f99f97" providerId="ADAL" clId="{E2CF9606-284B-4797-9AEA-81819BEE03F8}" dt="2022-08-04T11:14:19.990" v="59" actId="20577"/>
          <ac:spMkLst>
            <pc:docMk/>
            <pc:sldMk cId="0" sldId="29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4:30.552" v="65" actId="20577"/>
        <pc:sldMkLst>
          <pc:docMk/>
          <pc:sldMk cId="0" sldId="300"/>
        </pc:sldMkLst>
        <pc:spChg chg="mod">
          <ac:chgData name="DUBUIS Julien" userId="d507d28b-ef1c-4d40-92b7-eb3c03f99f97" providerId="ADAL" clId="{E2CF9606-284B-4797-9AEA-81819BEE03F8}" dt="2022-08-04T11:14:30.552" v="65" actId="20577"/>
          <ac:spMkLst>
            <pc:docMk/>
            <pc:sldMk cId="0" sldId="30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4:14.454" v="57" actId="20577"/>
        <pc:sldMkLst>
          <pc:docMk/>
          <pc:sldMk cId="0" sldId="301"/>
        </pc:sldMkLst>
        <pc:spChg chg="mod">
          <ac:chgData name="DUBUIS Julien" userId="d507d28b-ef1c-4d40-92b7-eb3c03f99f97" providerId="ADAL" clId="{E2CF9606-284B-4797-9AEA-81819BEE03F8}" dt="2022-08-04T11:14:14.454" v="57" actId="20577"/>
          <ac:spMkLst>
            <pc:docMk/>
            <pc:sldMk cId="0" sldId="30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4:25.844" v="63" actId="20577"/>
        <pc:sldMkLst>
          <pc:docMk/>
          <pc:sldMk cId="0" sldId="302"/>
        </pc:sldMkLst>
        <pc:spChg chg="mod">
          <ac:chgData name="DUBUIS Julien" userId="d507d28b-ef1c-4d40-92b7-eb3c03f99f97" providerId="ADAL" clId="{E2CF9606-284B-4797-9AEA-81819BEE03F8}" dt="2022-08-04T11:14:25.844" v="63" actId="20577"/>
          <ac:spMkLst>
            <pc:docMk/>
            <pc:sldMk cId="0" sldId="30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4:36.772" v="69" actId="20577"/>
        <pc:sldMkLst>
          <pc:docMk/>
          <pc:sldMk cId="0" sldId="303"/>
        </pc:sldMkLst>
        <pc:spChg chg="mod">
          <ac:chgData name="DUBUIS Julien" userId="d507d28b-ef1c-4d40-92b7-eb3c03f99f97" providerId="ADAL" clId="{E2CF9606-284B-4797-9AEA-81819BEE03F8}" dt="2022-08-04T11:14:36.772" v="69" actId="20577"/>
          <ac:spMkLst>
            <pc:docMk/>
            <pc:sldMk cId="0" sldId="30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5:07.627" v="83" actId="20577"/>
        <pc:sldMkLst>
          <pc:docMk/>
          <pc:sldMk cId="0" sldId="308"/>
        </pc:sldMkLst>
        <pc:spChg chg="mod">
          <ac:chgData name="DUBUIS Julien" userId="d507d28b-ef1c-4d40-92b7-eb3c03f99f97" providerId="ADAL" clId="{E2CF9606-284B-4797-9AEA-81819BEE03F8}" dt="2022-08-04T11:15:07.627" v="83" actId="20577"/>
          <ac:spMkLst>
            <pc:docMk/>
            <pc:sldMk cId="0" sldId="30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5:11.699" v="85" actId="20577"/>
        <pc:sldMkLst>
          <pc:docMk/>
          <pc:sldMk cId="0" sldId="309"/>
        </pc:sldMkLst>
        <pc:spChg chg="mod">
          <ac:chgData name="DUBUIS Julien" userId="d507d28b-ef1c-4d40-92b7-eb3c03f99f97" providerId="ADAL" clId="{E2CF9606-284B-4797-9AEA-81819BEE03F8}" dt="2022-08-04T11:15:11.699" v="85" actId="20577"/>
          <ac:spMkLst>
            <pc:docMk/>
            <pc:sldMk cId="0" sldId="30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5:18.581" v="89" actId="20577"/>
        <pc:sldMkLst>
          <pc:docMk/>
          <pc:sldMk cId="0" sldId="310"/>
        </pc:sldMkLst>
        <pc:spChg chg="mod">
          <ac:chgData name="DUBUIS Julien" userId="d507d28b-ef1c-4d40-92b7-eb3c03f99f97" providerId="ADAL" clId="{E2CF9606-284B-4797-9AEA-81819BEE03F8}" dt="2022-08-04T11:15:18.581" v="89" actId="20577"/>
          <ac:spMkLst>
            <pc:docMk/>
            <pc:sldMk cId="0" sldId="31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5:23.413" v="93" actId="20577"/>
        <pc:sldMkLst>
          <pc:docMk/>
          <pc:sldMk cId="0" sldId="311"/>
        </pc:sldMkLst>
        <pc:spChg chg="mod">
          <ac:chgData name="DUBUIS Julien" userId="d507d28b-ef1c-4d40-92b7-eb3c03f99f97" providerId="ADAL" clId="{E2CF9606-284B-4797-9AEA-81819BEE03F8}" dt="2022-08-04T11:15:23.413" v="93" actId="20577"/>
          <ac:spMkLst>
            <pc:docMk/>
            <pc:sldMk cId="0" sldId="311"/>
            <ac:spMk id="10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5:28.909" v="97" actId="20577"/>
        <pc:sldMkLst>
          <pc:docMk/>
          <pc:sldMk cId="0" sldId="312"/>
        </pc:sldMkLst>
        <pc:spChg chg="mod">
          <ac:chgData name="DUBUIS Julien" userId="d507d28b-ef1c-4d40-92b7-eb3c03f99f97" providerId="ADAL" clId="{E2CF9606-284B-4797-9AEA-81819BEE03F8}" dt="2022-08-04T11:15:28.909" v="97" actId="20577"/>
          <ac:spMkLst>
            <pc:docMk/>
            <pc:sldMk cId="0" sldId="31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5:33.679" v="99" actId="20577"/>
        <pc:sldMkLst>
          <pc:docMk/>
          <pc:sldMk cId="0" sldId="313"/>
        </pc:sldMkLst>
        <pc:spChg chg="mod">
          <ac:chgData name="DUBUIS Julien" userId="d507d28b-ef1c-4d40-92b7-eb3c03f99f97" providerId="ADAL" clId="{E2CF9606-284B-4797-9AEA-81819BEE03F8}" dt="2022-08-04T11:15:33.679" v="99" actId="20577"/>
          <ac:spMkLst>
            <pc:docMk/>
            <pc:sldMk cId="0" sldId="31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5:39.897" v="103" actId="20577"/>
        <pc:sldMkLst>
          <pc:docMk/>
          <pc:sldMk cId="0" sldId="314"/>
        </pc:sldMkLst>
        <pc:spChg chg="mod">
          <ac:chgData name="DUBUIS Julien" userId="d507d28b-ef1c-4d40-92b7-eb3c03f99f97" providerId="ADAL" clId="{E2CF9606-284B-4797-9AEA-81819BEE03F8}" dt="2022-08-04T11:15:39.897" v="103" actId="20577"/>
          <ac:spMkLst>
            <pc:docMk/>
            <pc:sldMk cId="0" sldId="31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5:44.751" v="105" actId="20577"/>
        <pc:sldMkLst>
          <pc:docMk/>
          <pc:sldMk cId="0" sldId="318"/>
        </pc:sldMkLst>
        <pc:spChg chg="mod">
          <ac:chgData name="DUBUIS Julien" userId="d507d28b-ef1c-4d40-92b7-eb3c03f99f97" providerId="ADAL" clId="{E2CF9606-284B-4797-9AEA-81819BEE03F8}" dt="2022-08-04T11:15:44.751" v="105" actId="20577"/>
          <ac:spMkLst>
            <pc:docMk/>
            <pc:sldMk cId="0" sldId="31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4:40.837" v="71" actId="20577"/>
        <pc:sldMkLst>
          <pc:docMk/>
          <pc:sldMk cId="0" sldId="394"/>
        </pc:sldMkLst>
        <pc:spChg chg="mod">
          <ac:chgData name="DUBUIS Julien" userId="d507d28b-ef1c-4d40-92b7-eb3c03f99f97" providerId="ADAL" clId="{E2CF9606-284B-4797-9AEA-81819BEE03F8}" dt="2022-08-04T11:14:40.837" v="71" actId="20577"/>
          <ac:spMkLst>
            <pc:docMk/>
            <pc:sldMk cId="0" sldId="394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4:44.806" v="73" actId="20577"/>
        <pc:sldMkLst>
          <pc:docMk/>
          <pc:sldMk cId="0" sldId="396"/>
        </pc:sldMkLst>
        <pc:spChg chg="mod">
          <ac:chgData name="DUBUIS Julien" userId="d507d28b-ef1c-4d40-92b7-eb3c03f99f97" providerId="ADAL" clId="{E2CF9606-284B-4797-9AEA-81819BEE03F8}" dt="2022-08-04T11:14:44.806" v="73" actId="20577"/>
          <ac:spMkLst>
            <pc:docMk/>
            <pc:sldMk cId="0" sldId="396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4:54.588" v="77" actId="20577"/>
        <pc:sldMkLst>
          <pc:docMk/>
          <pc:sldMk cId="0" sldId="398"/>
        </pc:sldMkLst>
        <pc:spChg chg="mod">
          <ac:chgData name="DUBUIS Julien" userId="d507d28b-ef1c-4d40-92b7-eb3c03f99f97" providerId="ADAL" clId="{E2CF9606-284B-4797-9AEA-81819BEE03F8}" dt="2022-08-04T11:14:54.588" v="77" actId="20577"/>
          <ac:spMkLst>
            <pc:docMk/>
            <pc:sldMk cId="0" sldId="398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3:15.237" v="13" actId="20577"/>
        <pc:sldMkLst>
          <pc:docMk/>
          <pc:sldMk cId="0" sldId="422"/>
        </pc:sldMkLst>
        <pc:spChg chg="mod">
          <ac:chgData name="DUBUIS Julien" userId="d507d28b-ef1c-4d40-92b7-eb3c03f99f97" providerId="ADAL" clId="{E2CF9606-284B-4797-9AEA-81819BEE03F8}" dt="2022-08-04T11:13:15.237" v="13" actId="20577"/>
          <ac:spMkLst>
            <pc:docMk/>
            <pc:sldMk cId="0" sldId="42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4:50.478" v="75" actId="20577"/>
        <pc:sldMkLst>
          <pc:docMk/>
          <pc:sldMk cId="0" sldId="430"/>
        </pc:sldMkLst>
        <pc:spChg chg="mod">
          <ac:chgData name="DUBUIS Julien" userId="d507d28b-ef1c-4d40-92b7-eb3c03f99f97" providerId="ADAL" clId="{E2CF9606-284B-4797-9AEA-81819BEE03F8}" dt="2022-08-04T11:14:50.478" v="75" actId="20577"/>
          <ac:spMkLst>
            <pc:docMk/>
            <pc:sldMk cId="0" sldId="430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5:00.047" v="79" actId="20577"/>
        <pc:sldMkLst>
          <pc:docMk/>
          <pc:sldMk cId="0" sldId="431"/>
        </pc:sldMkLst>
        <pc:spChg chg="mod">
          <ac:chgData name="DUBUIS Julien" userId="d507d28b-ef1c-4d40-92b7-eb3c03f99f97" providerId="ADAL" clId="{E2CF9606-284B-4797-9AEA-81819BEE03F8}" dt="2022-08-04T11:15:00.047" v="79" actId="20577"/>
          <ac:spMkLst>
            <pc:docMk/>
            <pc:sldMk cId="0" sldId="431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5:51.887" v="109" actId="20577"/>
        <pc:sldMkLst>
          <pc:docMk/>
          <pc:sldMk cId="0" sldId="432"/>
        </pc:sldMkLst>
        <pc:spChg chg="mod">
          <ac:chgData name="DUBUIS Julien" userId="d507d28b-ef1c-4d40-92b7-eb3c03f99f97" providerId="ADAL" clId="{E2CF9606-284B-4797-9AEA-81819BEE03F8}" dt="2022-08-04T11:15:51.887" v="109" actId="20577"/>
          <ac:spMkLst>
            <pc:docMk/>
            <pc:sldMk cId="0" sldId="43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5:56.671" v="111" actId="20577"/>
        <pc:sldMkLst>
          <pc:docMk/>
          <pc:sldMk cId="0" sldId="433"/>
        </pc:sldMkLst>
        <pc:spChg chg="mod">
          <ac:chgData name="DUBUIS Julien" userId="d507d28b-ef1c-4d40-92b7-eb3c03f99f97" providerId="ADAL" clId="{E2CF9606-284B-4797-9AEA-81819BEE03F8}" dt="2022-08-04T11:15:56.671" v="111" actId="20577"/>
          <ac:spMkLst>
            <pc:docMk/>
            <pc:sldMk cId="0" sldId="43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6:01.045" v="113" actId="20577"/>
        <pc:sldMkLst>
          <pc:docMk/>
          <pc:sldMk cId="0" sldId="434"/>
        </pc:sldMkLst>
        <pc:spChg chg="mod">
          <ac:chgData name="DUBUIS Julien" userId="d507d28b-ef1c-4d40-92b7-eb3c03f99f97" providerId="ADAL" clId="{E2CF9606-284B-4797-9AEA-81819BEE03F8}" dt="2022-08-04T11:16:01.045" v="113" actId="20577"/>
          <ac:spMkLst>
            <pc:docMk/>
            <pc:sldMk cId="0" sldId="43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6:38.056" v="115" actId="20577"/>
        <pc:sldMkLst>
          <pc:docMk/>
          <pc:sldMk cId="0" sldId="435"/>
        </pc:sldMkLst>
        <pc:spChg chg="mod">
          <ac:chgData name="DUBUIS Julien" userId="d507d28b-ef1c-4d40-92b7-eb3c03f99f97" providerId="ADAL" clId="{E2CF9606-284B-4797-9AEA-81819BEE03F8}" dt="2022-08-04T11:16:38.056" v="115" actId="20577"/>
          <ac:spMkLst>
            <pc:docMk/>
            <pc:sldMk cId="0" sldId="43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6:43.183" v="117" actId="20577"/>
        <pc:sldMkLst>
          <pc:docMk/>
          <pc:sldMk cId="0" sldId="436"/>
        </pc:sldMkLst>
        <pc:spChg chg="mod">
          <ac:chgData name="DUBUIS Julien" userId="d507d28b-ef1c-4d40-92b7-eb3c03f99f97" providerId="ADAL" clId="{E2CF9606-284B-4797-9AEA-81819BEE03F8}" dt="2022-08-04T11:16:43.183" v="117" actId="20577"/>
          <ac:spMkLst>
            <pc:docMk/>
            <pc:sldMk cId="0" sldId="43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6:48.827" v="119" actId="20577"/>
        <pc:sldMkLst>
          <pc:docMk/>
          <pc:sldMk cId="0" sldId="437"/>
        </pc:sldMkLst>
        <pc:spChg chg="mod">
          <ac:chgData name="DUBUIS Julien" userId="d507d28b-ef1c-4d40-92b7-eb3c03f99f97" providerId="ADAL" clId="{E2CF9606-284B-4797-9AEA-81819BEE03F8}" dt="2022-08-04T11:16:48.827" v="119" actId="20577"/>
          <ac:spMkLst>
            <pc:docMk/>
            <pc:sldMk cId="0" sldId="43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E2CF9606-284B-4797-9AEA-81819BEE03F8}" dt="2022-08-04T11:16:52.943" v="121" actId="20577"/>
        <pc:sldMkLst>
          <pc:docMk/>
          <pc:sldMk cId="0" sldId="438"/>
        </pc:sldMkLst>
        <pc:spChg chg="mod">
          <ac:chgData name="DUBUIS Julien" userId="d507d28b-ef1c-4d40-92b7-eb3c03f99f97" providerId="ADAL" clId="{E2CF9606-284B-4797-9AEA-81819BEE03F8}" dt="2022-08-04T11:16:52.943" v="121" actId="20577"/>
          <ac:spMkLst>
            <pc:docMk/>
            <pc:sldMk cId="0" sldId="438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9D245-4C83-465B-82DA-792B5C606278}" type="datetimeFigureOut">
              <a:rPr lang="fr-FR" smtClean="0"/>
              <a:pPr/>
              <a:t>06/04/2023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53392-8D59-4347-A8A4-E830F0443A4B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3755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53392-8D59-4347-A8A4-E830F0443A4B}" type="slidenum">
              <a:rPr lang="fr-CH" smtClean="0"/>
              <a:pPr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3513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D7F7-509C-4BEA-B6B3-AB2357A53769}" type="datetime1">
              <a:rPr lang="fr-FR" smtClean="0"/>
              <a:pPr/>
              <a:t>06/04/2023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6D8F-A7BB-4A39-9B73-3F8740DE1885}" type="datetime1">
              <a:rPr lang="fr-FR" smtClean="0"/>
              <a:pPr/>
              <a:t>06/04/2023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CEF8-049B-4657-B5C8-1C6788516F08}" type="datetime1">
              <a:rPr lang="fr-FR" smtClean="0"/>
              <a:pPr/>
              <a:t>06/04/2023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F6E0-640D-4B5C-9AA7-2902A4F8807B}" type="datetime1">
              <a:rPr lang="fr-FR" smtClean="0"/>
              <a:pPr/>
              <a:t>06/04/2023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16D2-4C3B-4B75-8EDC-3F8E1A41FCED}" type="datetime1">
              <a:rPr lang="fr-FR" smtClean="0"/>
              <a:pPr/>
              <a:t>06/04/2023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27B0-8A46-40A7-93D2-878AD4CC38BB}" type="datetime1">
              <a:rPr lang="fr-FR" smtClean="0"/>
              <a:pPr/>
              <a:t>06/04/2023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E-7051-427F-AB35-F5E17FC4FAEA}" type="datetime1">
              <a:rPr lang="fr-FR" smtClean="0"/>
              <a:pPr/>
              <a:t>06/04/2023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D2B8-1131-4997-AFD5-D6151A2B11B9}" type="datetime1">
              <a:rPr lang="fr-FR" smtClean="0"/>
              <a:pPr/>
              <a:t>06/04/2023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21D9-B36C-42A0-8E27-0703C6367201}" type="datetime1">
              <a:rPr lang="fr-FR" smtClean="0"/>
              <a:pPr/>
              <a:t>06/04/2023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8ADD-D044-4E1A-BD6C-FB0BCFC8C8CF}" type="datetime1">
              <a:rPr lang="fr-FR" smtClean="0"/>
              <a:pPr/>
              <a:t>06/04/2023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0C5A-8B1B-432F-8584-BC44F5CD87B9}" type="datetime1">
              <a:rPr lang="fr-FR" smtClean="0"/>
              <a:pPr/>
              <a:t>06/04/2023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963F5-C916-4C04-A1BB-31215ABF6F9F}" type="datetime1">
              <a:rPr lang="fr-FR" smtClean="0"/>
              <a:pPr/>
              <a:t>06/04/2023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68B24-87A9-491F-B386-986269F78725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b/Nnh_front.sv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fr.wikipedia.org/wiki/Fichier:Heimlich-manoeuver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9682135">
            <a:off x="-254816" y="2833010"/>
            <a:ext cx="9381892" cy="1143000"/>
          </a:xfrm>
        </p:spPr>
        <p:txBody>
          <a:bodyPr>
            <a:normAutofit fontScale="90000"/>
          </a:bodyPr>
          <a:lstStyle/>
          <a:p>
            <a:r>
              <a:rPr lang="fr-CH" b="1" dirty="0">
                <a:latin typeface="Ravie" pitchFamily="82" charset="0"/>
                <a:cs typeface="Times New Roman" pitchFamily="18" charset="0"/>
              </a:rPr>
              <a:t>L’</a:t>
            </a:r>
            <a:r>
              <a:rPr lang="fr-CH" sz="6000" b="1" u="sng" dirty="0">
                <a:latin typeface="Ravie" pitchFamily="82" charset="0"/>
                <a:cs typeface="Times New Roman" pitchFamily="18" charset="0"/>
              </a:rPr>
              <a:t>anatomie</a:t>
            </a:r>
            <a:r>
              <a:rPr lang="fr-CH" b="1" dirty="0">
                <a:latin typeface="Ravie" pitchFamily="82" charset="0"/>
                <a:cs typeface="Times New Roman" pitchFamily="18" charset="0"/>
              </a:rPr>
              <a:t> </a:t>
            </a:r>
            <a:br>
              <a:rPr lang="fr-CH" b="1" dirty="0">
                <a:latin typeface="Ravie" pitchFamily="82" charset="0"/>
                <a:cs typeface="Times New Roman" pitchFamily="18" charset="0"/>
              </a:rPr>
            </a:br>
            <a:r>
              <a:rPr lang="fr-CH" b="1" dirty="0">
                <a:latin typeface="Ravie" pitchFamily="82" charset="0"/>
                <a:cs typeface="Times New Roman" pitchFamily="18" charset="0"/>
              </a:rPr>
              <a:t>du système respiratoire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nez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3071810"/>
            <a:ext cx="4043362" cy="2000264"/>
          </a:xfrm>
        </p:spPr>
        <p:txBody>
          <a:bodyPr>
            <a:normAutofit/>
          </a:bodyPr>
          <a:lstStyle/>
          <a:p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Humidifier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l’air</a:t>
            </a: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Muqueuse nasale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Glandes → Mucus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7" name="Picture 2" descr="Anatomie des voies respiratoires supérie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4723" y="2500306"/>
            <a:ext cx="4363557" cy="371477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2" name="Rectangle à coins arrondis 21"/>
          <p:cNvSpPr/>
          <p:nvPr/>
        </p:nvSpPr>
        <p:spPr>
          <a:xfrm>
            <a:off x="8072462" y="3071810"/>
            <a:ext cx="785818" cy="78581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7452320" y="671436"/>
            <a:ext cx="147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60-61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nez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785926"/>
            <a:ext cx="6500858" cy="2000264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 Héberger l’organe de l’olfaction</a:t>
            </a: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Récepteurs olfactifs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7" name="Picture 2" descr="Anatomie des voies respiratoires supérie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3792" y="3071810"/>
            <a:ext cx="4195728" cy="3571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7452320" y="671436"/>
            <a:ext cx="147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60-61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nez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785926"/>
            <a:ext cx="6500858" cy="714380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Caisse de résonance pour la voix</a:t>
            </a: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7" name="Picture 2" descr="Anatomie des voies respiratoires supérie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786058"/>
            <a:ext cx="4195728" cy="3571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7452320" y="671436"/>
            <a:ext cx="147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60-61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nez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785926"/>
            <a:ext cx="8858280" cy="4667410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Pathologies: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Rhinite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Virales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allergènes</a:t>
            </a: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Symptôme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Inflammation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muqueuse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→ sécrétion excessive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mucus.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nez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916832"/>
            <a:ext cx="8643998" cy="4536504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Pathologies: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Sinusite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2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Virales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allergènes</a:t>
            </a: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Symptôme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2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Inflammation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muqueuse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→ sécrétion excessive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mucus → ↓ air → maux de tête.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050" name="Picture 2" descr="Fichier:Nnh front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919662"/>
            <a:ext cx="3906220" cy="2157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L’anatomie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système respiratoire: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Voies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respiratoires supérieures</a:t>
            </a:r>
          </a:p>
          <a:p>
            <a:pPr lvl="1"/>
            <a:endParaRPr lang="fr-CH" sz="1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pharynx (2)</a:t>
            </a:r>
          </a:p>
          <a:p>
            <a:pPr lvl="2">
              <a:buNone/>
            </a:pPr>
            <a:endParaRPr lang="fr-CH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08304" y="671436"/>
            <a:ext cx="1621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59 / 61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025" name="Picture 1" descr="Anatomie respirato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000372"/>
            <a:ext cx="4143404" cy="352970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6429388" y="3929066"/>
            <a:ext cx="428628" cy="28575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pharynx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857364"/>
            <a:ext cx="8229600" cy="4286280"/>
          </a:xfrm>
        </p:spPr>
        <p:txBody>
          <a:bodyPr>
            <a:norm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= « La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gorge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 »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Carrefour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musculaire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Divisé en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parties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sz="2600" b="1" dirty="0" err="1">
                <a:latin typeface="Times New Roman" pitchFamily="18" charset="0"/>
                <a:cs typeface="Times New Roman" pitchFamily="18" charset="0"/>
              </a:rPr>
              <a:t>naso</a:t>
            </a:r>
            <a:r>
              <a:rPr lang="fr-CH" sz="2600" dirty="0" err="1">
                <a:latin typeface="Times New Roman" pitchFamily="18" charset="0"/>
                <a:cs typeface="Times New Roman" pitchFamily="18" charset="0"/>
              </a:rPr>
              <a:t>pharynx</a:t>
            </a:r>
            <a:endParaRPr lang="fr-CH" sz="2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oro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pharynx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sz="2600" b="1" dirty="0" err="1">
                <a:latin typeface="Times New Roman" pitchFamily="18" charset="0"/>
                <a:cs typeface="Times New Roman" pitchFamily="18" charset="0"/>
              </a:rPr>
              <a:t>laryngo</a:t>
            </a:r>
            <a:r>
              <a:rPr lang="fr-CH" sz="2600" dirty="0" err="1">
                <a:latin typeface="Times New Roman" pitchFamily="18" charset="0"/>
                <a:cs typeface="Times New Roman" pitchFamily="18" charset="0"/>
              </a:rPr>
              <a:t>pharynx</a:t>
            </a:r>
            <a:endParaRPr lang="fr-CH" sz="2600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96336" y="671436"/>
            <a:ext cx="133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61</a:t>
            </a:r>
          </a:p>
        </p:txBody>
      </p:sp>
      <p:pic>
        <p:nvPicPr>
          <p:cNvPr id="7" name="Picture 2" descr="Anatomie des voies respiratoires supérie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05372"/>
            <a:ext cx="4195728" cy="3571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4786314" y="3286124"/>
            <a:ext cx="500066" cy="21431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714876" y="4286256"/>
            <a:ext cx="500066" cy="21431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714876" y="4572008"/>
            <a:ext cx="642942" cy="21431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714876" y="4000504"/>
            <a:ext cx="714380" cy="21431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8143900" y="4357694"/>
            <a:ext cx="714380" cy="21431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pharynx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785926"/>
            <a:ext cx="8643998" cy="4811426"/>
          </a:xfrm>
        </p:spPr>
        <p:txBody>
          <a:bodyPr>
            <a:normAutofit fontScale="925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Pathologies: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Infection – œdème des amygdales  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(angine, amygdalite)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2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Bactérienne…</a:t>
            </a: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Symptôme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2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Inflammation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des amygdales → obstruction du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nasopharynx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Conséquence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2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Respiration buccale</a:t>
            </a: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Traitement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3059832" y="600212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L’anatomie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système respiratoire:</a:t>
            </a:r>
          </a:p>
          <a:p>
            <a:pPr lvl="1"/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Voies respiratoires inférieures</a:t>
            </a:r>
          </a:p>
          <a:p>
            <a:pPr lvl="2"/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 larynx (3)</a:t>
            </a:r>
          </a:p>
          <a:p>
            <a:pPr lvl="2">
              <a:buNone/>
            </a:pPr>
            <a:endParaRPr lang="fr-CH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05709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59 / 61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025" name="Picture 1" descr="Anatomie respirato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071810"/>
            <a:ext cx="4143404" cy="352970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3571868" y="4500570"/>
            <a:ext cx="428628" cy="28575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larynx (3)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786058"/>
            <a:ext cx="8229600" cy="2357454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Cordes vocales</a:t>
            </a:r>
          </a:p>
          <a:p>
            <a:endParaRPr lang="fr-CH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Réflexe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la toux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03114" y="671436"/>
            <a:ext cx="147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61</a:t>
            </a:r>
          </a:p>
        </p:txBody>
      </p:sp>
      <p:pic>
        <p:nvPicPr>
          <p:cNvPr id="7" name="Picture 2" descr="Anatomie des voies respiratoires supérie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85992"/>
            <a:ext cx="4195728" cy="3571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>
            <a:off x="8143900" y="5572140"/>
            <a:ext cx="428628" cy="2143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8143900" y="4500570"/>
            <a:ext cx="428628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714876" y="4857760"/>
            <a:ext cx="571504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L’anatomie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système respiratoire (SR):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Voies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respiratoires</a:t>
            </a:r>
          </a:p>
          <a:p>
            <a:pPr lvl="1"/>
            <a:endParaRPr lang="fr-CH" sz="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Supérieures</a:t>
            </a:r>
          </a:p>
          <a:p>
            <a:pPr lvl="2"/>
            <a:endParaRPr lang="fr-CH" sz="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Inférieures</a:t>
            </a:r>
          </a:p>
          <a:p>
            <a:pPr lvl="2"/>
            <a:endParaRPr lang="fr-CH" sz="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Poumons (alvéoles)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40352" y="671436"/>
            <a:ext cx="118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59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025" name="Picture 1" descr="Anatomie respirato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786058"/>
            <a:ext cx="4143404" cy="352970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4357686" y="3214686"/>
            <a:ext cx="642942" cy="42862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6715140" y="3714752"/>
            <a:ext cx="642942" cy="21431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6715140" y="4000504"/>
            <a:ext cx="642942" cy="220584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286248" y="4214818"/>
            <a:ext cx="642942" cy="28575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286248" y="4572008"/>
            <a:ext cx="642942" cy="35719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7643834" y="4857760"/>
            <a:ext cx="642942" cy="42862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361106" y="4941168"/>
            <a:ext cx="642942" cy="2857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7643834" y="5357826"/>
            <a:ext cx="642942" cy="4286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L’anatomie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système respiratoire:</a:t>
            </a:r>
          </a:p>
          <a:p>
            <a:pPr lvl="1"/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Voies respiratoires inférieures</a:t>
            </a:r>
          </a:p>
          <a:p>
            <a:pPr lvl="2"/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 trachée (4)</a:t>
            </a:r>
          </a:p>
          <a:p>
            <a:pPr lvl="2">
              <a:buNone/>
            </a:pPr>
            <a:endParaRPr lang="fr-CH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08304" y="671436"/>
            <a:ext cx="1621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59 / 62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025" name="Picture 1" descr="Anatomie respirato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071810"/>
            <a:ext cx="4143404" cy="352970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6000760" y="4214818"/>
            <a:ext cx="500066" cy="28575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trachée (4)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Localisation ? </a:t>
            </a:r>
          </a:p>
          <a:p>
            <a:endParaRPr lang="fr-CH" sz="2200" b="1" i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Sous le larynx → milieu du thorax</a:t>
            </a:r>
          </a:p>
          <a:p>
            <a:pPr>
              <a:buNone/>
            </a:pPr>
            <a:endParaRPr lang="fr-CH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Structure ? </a:t>
            </a:r>
          </a:p>
          <a:p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Fonction ?</a:t>
            </a:r>
          </a:p>
          <a:p>
            <a:pPr>
              <a:buNone/>
            </a:pPr>
            <a:endParaRPr lang="fr-CH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21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596336" y="671436"/>
            <a:ext cx="133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trachée (4)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22</a:t>
            </a:fld>
            <a:endParaRPr lang="fr-CH"/>
          </a:p>
        </p:txBody>
      </p:sp>
      <p:pic>
        <p:nvPicPr>
          <p:cNvPr id="56322" name="Picture 2" descr="La trachée et l'oesop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85" y="2428868"/>
            <a:ext cx="7984181" cy="335758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715272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 62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trachée (4)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Localisation ? </a:t>
            </a:r>
          </a:p>
          <a:p>
            <a:endParaRPr lang="fr-CH" sz="2200" b="1" i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Sous le larynx → milieu du thorax</a:t>
            </a:r>
          </a:p>
          <a:p>
            <a:pPr>
              <a:buNone/>
            </a:pPr>
            <a:endParaRPr lang="fr-CH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Structure ? </a:t>
            </a:r>
          </a:p>
          <a:p>
            <a:endParaRPr lang="fr-CH" sz="1300" b="1" i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Anneaux cartilagineux</a:t>
            </a:r>
          </a:p>
          <a:p>
            <a:pPr lvl="3"/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 Muscles lisses</a:t>
            </a:r>
          </a:p>
          <a:p>
            <a:pPr lvl="3"/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 Muqueuse (glandes et cellules ciliées) </a:t>
            </a: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Fonction ?</a:t>
            </a:r>
          </a:p>
          <a:p>
            <a:pPr>
              <a:buNone/>
            </a:pPr>
            <a:endParaRPr lang="fr-CH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23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668344" y="671436"/>
            <a:ext cx="126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trachée (4)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24</a:t>
            </a:fld>
            <a:endParaRPr lang="fr-CH"/>
          </a:p>
        </p:txBody>
      </p:sp>
      <p:pic>
        <p:nvPicPr>
          <p:cNvPr id="56322" name="Picture 2" descr="La trachée et l'oesop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85" y="2428868"/>
            <a:ext cx="7984181" cy="335758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715272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 62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rot="16200000" flipH="1">
            <a:off x="2500300" y="2643183"/>
            <a:ext cx="1643073" cy="92869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trachée (4)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fr-CH" sz="2000" b="1" i="1" dirty="0">
                <a:latin typeface="Times New Roman" pitchFamily="18" charset="0"/>
                <a:cs typeface="Times New Roman" pitchFamily="18" charset="0"/>
              </a:rPr>
              <a:t>Localisation ?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3"/>
            <a:r>
              <a:rPr lang="fr-CH" b="1" dirty="0">
                <a:latin typeface="Times New Roman" pitchFamily="18" charset="0"/>
                <a:cs typeface="Times New Roman" pitchFamily="18" charset="0"/>
              </a:rPr>
              <a:t>Sous le larynx → milieu du thorax</a:t>
            </a:r>
          </a:p>
          <a:p>
            <a:r>
              <a:rPr lang="fr-CH" sz="2000" b="1" i="1" dirty="0">
                <a:latin typeface="Times New Roman" pitchFamily="18" charset="0"/>
                <a:cs typeface="Times New Roman" pitchFamily="18" charset="0"/>
              </a:rPr>
              <a:t>Structure ? </a:t>
            </a:r>
          </a:p>
          <a:p>
            <a:pPr lvl="3"/>
            <a:r>
              <a:rPr lang="fr-CH" sz="1700" b="1" dirty="0">
                <a:latin typeface="Times New Roman" pitchFamily="18" charset="0"/>
                <a:cs typeface="Times New Roman" pitchFamily="18" charset="0"/>
              </a:rPr>
              <a:t>Anneaux cartilagineux</a:t>
            </a:r>
          </a:p>
          <a:p>
            <a:pPr lvl="3"/>
            <a:r>
              <a:rPr lang="fr-CH" sz="1700" b="1" dirty="0">
                <a:latin typeface="Times New Roman" pitchFamily="18" charset="0"/>
                <a:cs typeface="Times New Roman" pitchFamily="18" charset="0"/>
              </a:rPr>
              <a:t> Muscles lisses</a:t>
            </a:r>
          </a:p>
          <a:p>
            <a:pPr lvl="3"/>
            <a:r>
              <a:rPr lang="fr-CH" sz="1700" b="1" dirty="0">
                <a:latin typeface="Times New Roman" pitchFamily="18" charset="0"/>
                <a:cs typeface="Times New Roman" pitchFamily="18" charset="0"/>
              </a:rPr>
              <a:t> Muqueuse (glandes et cils) </a:t>
            </a: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Fonction ?</a:t>
            </a:r>
          </a:p>
          <a:p>
            <a:endParaRPr lang="fr-CH" sz="1100" b="1" i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Rigidité + garder la trachée ouverte</a:t>
            </a:r>
          </a:p>
          <a:p>
            <a:pPr lvl="3">
              <a:buNone/>
            </a:pPr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 lvl="3" algn="just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↓ le Ø de la trachée durant l’expiration ou la toux</a:t>
            </a:r>
          </a:p>
          <a:p>
            <a:pPr lvl="3">
              <a:buNone/>
            </a:pPr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Produire du mucus et éliminer le mucus</a:t>
            </a:r>
          </a:p>
          <a:p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25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596336" y="671436"/>
            <a:ext cx="133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trachée (4)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785926"/>
            <a:ext cx="8643998" cy="4572032"/>
          </a:xfrm>
        </p:spPr>
        <p:txBody>
          <a:bodyPr>
            <a:normAutofit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Pathologies: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Obstruction de la trachée.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2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Morceau d’aliment</a:t>
            </a: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Conséquence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2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L’asphyxie (</a:t>
            </a:r>
            <a:r>
              <a:rPr lang="fr-CH" b="1" strike="sngStrike" dirty="0">
                <a:latin typeface="Times New Roman" pitchFamily="18" charset="0"/>
                <a:cs typeface="Times New Roman" pitchFamily="18" charset="0"/>
              </a:rPr>
              <a:t>toux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CH" b="1" strike="sngStrike" dirty="0"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Traitements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: 	</a:t>
            </a:r>
          </a:p>
          <a:p>
            <a:pPr lvl="2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- La manœuvre de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Heimlich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	- Trachéotomie </a:t>
            </a:r>
          </a:p>
          <a:p>
            <a:pPr lvl="2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57346" name="Picture 2" descr="http://t1.gstatic.com/images?q=tbn:ANd9GcQaC-l8NDeeCH5DPqzqdPROnzVI_IpvLwtdPFiqi_jT74iVfFBE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6598" y="5072074"/>
            <a:ext cx="835642" cy="1557333"/>
          </a:xfrm>
          <a:prstGeom prst="rect">
            <a:avLst/>
          </a:prstGeom>
          <a:noFill/>
        </p:spPr>
      </p:pic>
      <p:pic>
        <p:nvPicPr>
          <p:cNvPr id="57348" name="Picture 4" descr="http://upload.wikimedia.org/wikipedia/commons/thumb/0/01/Heimlich-manoeuver.jpg/220px-Heimlich-manoeuv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149080"/>
            <a:ext cx="1309682" cy="1565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trachée (4)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785926"/>
            <a:ext cx="8643998" cy="4572032"/>
          </a:xfrm>
        </p:spPr>
        <p:txBody>
          <a:bodyPr>
            <a:normAutofit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Pathologies: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Inhibition et destruction des cils trachéens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2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Tabac</a:t>
            </a: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Conséquence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2"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L’élimination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mucus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uniquement faite par le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réflexe de la toux.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Consigne: </a:t>
            </a:r>
            <a:endParaRPr lang="fr-CH" b="1" i="1" strike="sngStrike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b="1" i="1" strike="sngStrike" dirty="0">
                <a:latin typeface="Times New Roman" pitchFamily="18" charset="0"/>
                <a:cs typeface="Times New Roman" pitchFamily="18" charset="0"/>
              </a:rPr>
              <a:t>Médicaments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 qui inhibent réflexe de la toux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L’anatomie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système respiratoire:</a:t>
            </a:r>
          </a:p>
          <a:p>
            <a:pPr lvl="1"/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Voies respiratoires inférieures</a:t>
            </a:r>
          </a:p>
          <a:p>
            <a:pPr lvl="2"/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Les bronches principales (5)</a:t>
            </a:r>
          </a:p>
          <a:p>
            <a:pPr lvl="2">
              <a:buNone/>
            </a:pPr>
            <a:endParaRPr lang="fr-CH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08304" y="671436"/>
            <a:ext cx="1621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61 / 64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025" name="Picture 1" descr="Anatomie respirato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286124"/>
            <a:ext cx="3857652" cy="32862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6286512" y="5214950"/>
            <a:ext cx="500066" cy="42862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3214678" y="4929198"/>
            <a:ext cx="500066" cy="42862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18663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bronches principales (5)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29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05306"/>
            <a:ext cx="832012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428596" y="3714752"/>
            <a:ext cx="1428760" cy="42862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L’anatomie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système respiratoire: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Voies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respiratoires</a:t>
            </a:r>
          </a:p>
          <a:p>
            <a:pPr lvl="1"/>
            <a:endParaRPr lang="fr-CH" sz="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Supérieures</a:t>
            </a:r>
          </a:p>
          <a:p>
            <a:pPr lvl="2"/>
            <a:endParaRPr lang="fr-CH" sz="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Inférieures</a:t>
            </a:r>
          </a:p>
          <a:p>
            <a:pPr lvl="2"/>
            <a:endParaRPr lang="fr-CH" sz="1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Poumons (alvéoles)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40352" y="671436"/>
            <a:ext cx="118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59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17" name="Accolade fermante 16"/>
          <p:cNvSpPr/>
          <p:nvPr/>
        </p:nvSpPr>
        <p:spPr>
          <a:xfrm>
            <a:off x="4500562" y="2500306"/>
            <a:ext cx="287462" cy="150475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072066" y="2000240"/>
            <a:ext cx="35004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400" b="1" u="sng" dirty="0">
                <a:latin typeface="Times New Roman" pitchFamily="18" charset="0"/>
                <a:cs typeface="Times New Roman" pitchFamily="18" charset="0"/>
              </a:rPr>
              <a:t>Transporter</a:t>
            </a:r>
            <a:r>
              <a:rPr lang="fr-CH" sz="2400" u="sng" dirty="0">
                <a:latin typeface="Times New Roman" pitchFamily="18" charset="0"/>
                <a:cs typeface="Times New Roman" pitchFamily="18" charset="0"/>
              </a:rPr>
              <a:t> l’air</a:t>
            </a: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Purifier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l’air</a:t>
            </a: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Humidifier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l’air</a:t>
            </a: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Réchauffer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l’air</a:t>
            </a: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« Phonation »</a:t>
            </a:r>
            <a:endParaRPr lang="fr-CH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" name="Accolade fermante 18"/>
          <p:cNvSpPr/>
          <p:nvPr/>
        </p:nvSpPr>
        <p:spPr>
          <a:xfrm>
            <a:off x="4500562" y="4951428"/>
            <a:ext cx="285752" cy="128588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072066" y="5343599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Echanges gazeux</a:t>
            </a:r>
            <a:endParaRPr lang="fr-CH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L’anatomie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système respiratoire:</a:t>
            </a:r>
          </a:p>
          <a:p>
            <a:pPr lvl="1"/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poumons (6)</a:t>
            </a:r>
          </a:p>
          <a:p>
            <a:pPr lvl="2">
              <a:buNone/>
            </a:pPr>
            <a:endParaRPr lang="fr-CH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08304" y="671436"/>
            <a:ext cx="1621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59 / 62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025" name="Picture 1" descr="Anatomie respirato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857496"/>
            <a:ext cx="4500594" cy="383398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>
            <a:off x="2714612" y="5214950"/>
            <a:ext cx="714380" cy="2857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6357950" y="5643578"/>
            <a:ext cx="571504" cy="5000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poumons (6)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Localisation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357430"/>
            <a:ext cx="7358114" cy="401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5214942" y="6072206"/>
            <a:ext cx="857256" cy="14287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7452320" y="671436"/>
            <a:ext cx="147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62-63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poumons (6)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52320" y="671436"/>
            <a:ext cx="147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62-63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367811"/>
            <a:ext cx="7358114" cy="401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à coins arrondis 10"/>
          <p:cNvSpPr/>
          <p:nvPr/>
        </p:nvSpPr>
        <p:spPr>
          <a:xfrm>
            <a:off x="857224" y="4214818"/>
            <a:ext cx="1143008" cy="171451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5143504" y="4572008"/>
            <a:ext cx="2214578" cy="42862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5214942" y="5572140"/>
            <a:ext cx="2214578" cy="28575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5220072" y="5877272"/>
            <a:ext cx="1080120" cy="43204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139952" y="3501008"/>
            <a:ext cx="720080" cy="50405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poumons (6)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Structure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Poumon</a:t>
            </a:r>
          </a:p>
          <a:p>
            <a:pPr algn="ctr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Lobes (D:3 / G:2)</a:t>
            </a:r>
          </a:p>
          <a:p>
            <a:pPr algn="ctr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Segments</a:t>
            </a:r>
          </a:p>
          <a:p>
            <a:pPr algn="ctr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 Lobules = unités fonctionnelles</a:t>
            </a:r>
          </a:p>
          <a:p>
            <a:pPr algn="ctr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Alvéoles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96336" y="671436"/>
            <a:ext cx="133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63</a:t>
            </a:r>
          </a:p>
        </p:txBody>
      </p:sp>
      <p:sp>
        <p:nvSpPr>
          <p:cNvPr id="14" name="Flèche vers le bas 13"/>
          <p:cNvSpPr/>
          <p:nvPr/>
        </p:nvSpPr>
        <p:spPr>
          <a:xfrm>
            <a:off x="4357686" y="2643182"/>
            <a:ext cx="357190" cy="50006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Flèche vers le bas 14"/>
          <p:cNvSpPr/>
          <p:nvPr/>
        </p:nvSpPr>
        <p:spPr>
          <a:xfrm>
            <a:off x="4357686" y="3714752"/>
            <a:ext cx="357190" cy="50006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vers le bas 15"/>
          <p:cNvSpPr/>
          <p:nvPr/>
        </p:nvSpPr>
        <p:spPr>
          <a:xfrm>
            <a:off x="4357686" y="4643446"/>
            <a:ext cx="357190" cy="50006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Flèche vers le bas 16"/>
          <p:cNvSpPr/>
          <p:nvPr/>
        </p:nvSpPr>
        <p:spPr>
          <a:xfrm>
            <a:off x="4357686" y="5643578"/>
            <a:ext cx="357190" cy="50006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ZoneTexte 17"/>
          <p:cNvSpPr txBox="1"/>
          <p:nvPr/>
        </p:nvSpPr>
        <p:spPr>
          <a:xfrm>
            <a:off x="5500694" y="257174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i="1" dirty="0">
                <a:latin typeface="Times New Roman" pitchFamily="18" charset="0"/>
                <a:cs typeface="Times New Roman" pitchFamily="18" charset="0"/>
              </a:rPr>
              <a:t>Scissures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poumons (6)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       Respiration normale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52320" y="671436"/>
            <a:ext cx="147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62-63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48" y="2214554"/>
            <a:ext cx="7534304" cy="368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à coins arrondis 7"/>
          <p:cNvSpPr/>
          <p:nvPr/>
        </p:nvSpPr>
        <p:spPr>
          <a:xfrm>
            <a:off x="785786" y="2928934"/>
            <a:ext cx="1143008" cy="28575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785786" y="3286124"/>
            <a:ext cx="1143008" cy="28575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785786" y="3643314"/>
            <a:ext cx="1143008" cy="28575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droite 11"/>
          <p:cNvSpPr/>
          <p:nvPr/>
        </p:nvSpPr>
        <p:spPr>
          <a:xfrm>
            <a:off x="928662" y="5857892"/>
            <a:ext cx="1285884" cy="5000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poumons (6)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628800"/>
            <a:ext cx="8643998" cy="4968552"/>
          </a:xfrm>
        </p:spPr>
        <p:txBody>
          <a:bodyPr>
            <a:normAutofit fontScale="92500"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Pathologies: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La pleurésie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lvl="2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1.- ↓ sécrétion du liquide pleural.</a:t>
            </a:r>
          </a:p>
          <a:p>
            <a:pPr lvl="2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2.-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↑ sécrétion du liquide pleural.</a:t>
            </a: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Conséquences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2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1.- Assèchement des feuillets</a:t>
            </a:r>
          </a:p>
          <a:p>
            <a:pPr lvl="2">
              <a:buNone/>
            </a:pP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		2.- Pression sur les poumons.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Symptômes: </a:t>
            </a:r>
          </a:p>
          <a:p>
            <a:pPr lvl="2">
              <a:buNone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1.- Douleur respiratoire.</a:t>
            </a:r>
          </a:p>
          <a:p>
            <a:pPr lvl="3">
              <a:buNone/>
            </a:pP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2.- Douleur respiratoire.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35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poumons (6)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14515"/>
            <a:ext cx="8229600" cy="3543311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Arbre bronchique</a:t>
            </a:r>
          </a:p>
          <a:p>
            <a:pPr lvl="2">
              <a:buNone/>
            </a:pPr>
            <a:r>
              <a:rPr lang="fr-CH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Zone de </a:t>
            </a:r>
            <a:r>
              <a:rPr lang="fr-CH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conduction </a:t>
            </a:r>
            <a:r>
              <a:rPr lang="fr-CH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(transport)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68344" y="671436"/>
            <a:ext cx="126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 63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643314"/>
            <a:ext cx="3571900" cy="2754567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8" name="Rectangle à coins arrondis 7"/>
          <p:cNvSpPr/>
          <p:nvPr/>
        </p:nvSpPr>
        <p:spPr>
          <a:xfrm>
            <a:off x="1928794" y="4000504"/>
            <a:ext cx="214314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>
            <a:off x="5786446" y="4286256"/>
            <a:ext cx="2714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Cartilage</a:t>
            </a:r>
          </a:p>
          <a:p>
            <a:pPr>
              <a:buFontTx/>
              <a:buChar char="-"/>
            </a:pPr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Muscles lisses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poumons (6)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3543311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Arbre bronchique</a:t>
            </a:r>
          </a:p>
          <a:p>
            <a:pPr lvl="2">
              <a:buNone/>
            </a:pPr>
            <a:r>
              <a:rPr lang="fr-CH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Zone de </a:t>
            </a:r>
            <a:r>
              <a:rPr lang="fr-CH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conduction </a:t>
            </a:r>
            <a:r>
              <a:rPr lang="fr-CH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(transport)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62138" y="671436"/>
            <a:ext cx="1102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8010" y="2928934"/>
            <a:ext cx="4724386" cy="3643338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8" name="Rectangle à coins arrondis 7"/>
          <p:cNvSpPr/>
          <p:nvPr/>
        </p:nvSpPr>
        <p:spPr>
          <a:xfrm>
            <a:off x="3714744" y="3571876"/>
            <a:ext cx="1071570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5072066" y="5429264"/>
            <a:ext cx="785818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5224466" y="6000768"/>
            <a:ext cx="785818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357158" y="5191796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Zone </a:t>
            </a:r>
            <a:r>
              <a:rPr lang="fr-CH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respiratoire</a:t>
            </a:r>
            <a:r>
              <a:rPr lang="fr-CH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 algn="just"/>
            <a:r>
              <a:rPr lang="fr-CH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(échanges gazeux)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571868" y="5429264"/>
            <a:ext cx="1571636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571868" y="5429264"/>
            <a:ext cx="1428760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 flipH="1" flipV="1">
            <a:off x="2893207" y="4607727"/>
            <a:ext cx="1500198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poumons (6)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Structure d’une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alvéole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64</a:t>
            </a:r>
          </a:p>
        </p:txBody>
      </p:sp>
      <p:pic>
        <p:nvPicPr>
          <p:cNvPr id="1026" name="Picture 2" descr="Membrane alvéolocapilla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142" y="2357430"/>
            <a:ext cx="7362196" cy="414340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928662" y="6000768"/>
            <a:ext cx="1285884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2786050" y="2428868"/>
            <a:ext cx="1428760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928662" y="2428868"/>
            <a:ext cx="1428760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poumons (6)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1114419"/>
          </a:xfrm>
        </p:spPr>
        <p:txBody>
          <a:bodyPr>
            <a:normAutofit fontScale="85000"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membrane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alvéolocapillaire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(barrière air-sang)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= 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surface d’échanges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39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64</a:t>
            </a:r>
          </a:p>
        </p:txBody>
      </p:sp>
      <p:pic>
        <p:nvPicPr>
          <p:cNvPr id="1026" name="Picture 2" descr="Membrane alvéolocapilla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142" y="2357430"/>
            <a:ext cx="7362196" cy="414340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4286248" y="5214950"/>
            <a:ext cx="928694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L’anatomie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système respiratoire:</a:t>
            </a: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Voies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respiratoires supérieures</a:t>
            </a:r>
          </a:p>
          <a:p>
            <a:pPr lvl="1"/>
            <a:endParaRPr lang="fr-CH" sz="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nez (1)</a:t>
            </a:r>
          </a:p>
          <a:p>
            <a:pPr lvl="2">
              <a:buNone/>
            </a:pPr>
            <a:endParaRPr lang="fr-CH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68344" y="671436"/>
            <a:ext cx="126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60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025" name="Picture 1" descr="Anatomie respirato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071810"/>
            <a:ext cx="4143404" cy="352970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3571868" y="3500438"/>
            <a:ext cx="642942" cy="42862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poumons (6)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857364"/>
            <a:ext cx="8715436" cy="4214842"/>
          </a:xfrm>
        </p:spPr>
        <p:txBody>
          <a:bodyPr>
            <a:norm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membrane </a:t>
            </a:r>
            <a:r>
              <a:rPr lang="fr-CH" sz="2800" b="1" dirty="0" err="1">
                <a:latin typeface="Times New Roman" pitchFamily="18" charset="0"/>
                <a:cs typeface="Times New Roman" pitchFamily="18" charset="0"/>
              </a:rPr>
              <a:t>alvéolocapillaire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(barrière air-sang)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surface d’échanges</a:t>
            </a:r>
          </a:p>
          <a:p>
            <a:pPr>
              <a:buNone/>
            </a:pPr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Les conditions ?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	- Fine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		- Grande superficie 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(50 à 70m</a:t>
            </a:r>
            <a:r>
              <a:rPr lang="fr-CH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, 35 à 40 x la peau).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Humide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40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poumons (6)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>
            <a:normAutofit fontScale="85000"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membrane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alvéolocapillaire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(barrière air-sang)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41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64</a:t>
            </a:r>
          </a:p>
        </p:txBody>
      </p:sp>
      <p:pic>
        <p:nvPicPr>
          <p:cNvPr id="1026" name="Picture 2" descr="Membrane alvéolocapilla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142" y="2357430"/>
            <a:ext cx="7362196" cy="414340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4286248" y="5214950"/>
            <a:ext cx="928694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6143636" y="3854239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poumons (6)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>
            <a:normAutofit fontScale="85000"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membrane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alvéolocapillaire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(barrière air-sang)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42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71435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64</a:t>
            </a:r>
          </a:p>
        </p:txBody>
      </p:sp>
      <p:pic>
        <p:nvPicPr>
          <p:cNvPr id="1026" name="Picture 2" descr="Membrane alvéolocapilla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142" y="2357430"/>
            <a:ext cx="7362196" cy="414340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4286248" y="5214950"/>
            <a:ext cx="928694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5286380" y="378619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La diffusion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poumons (6)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57325"/>
            <a:ext cx="8229600" cy="1257295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Dernière ligne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défense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du SR:</a:t>
            </a: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= 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cellules à poussière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43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64</a:t>
            </a:r>
          </a:p>
        </p:txBody>
      </p:sp>
      <p:pic>
        <p:nvPicPr>
          <p:cNvPr id="1026" name="Picture 2" descr="Membrane alvéolocapilla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01980"/>
            <a:ext cx="6572296" cy="369885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4357686" y="4714884"/>
            <a:ext cx="1000132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nez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Seule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partie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visible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du SR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composants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narines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cavités nasales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Cornets</a:t>
            </a:r>
          </a:p>
          <a:p>
            <a:pPr lvl="2">
              <a:buNone/>
            </a:pPr>
            <a:endParaRPr lang="fr-CH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52320" y="6714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60-61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7" name="Picture 2" descr="Anatomie des voies respiratoires supérie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4723" y="2571744"/>
            <a:ext cx="4363557" cy="371477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5" name="Rectangle à coins arrondis 14"/>
          <p:cNvSpPr/>
          <p:nvPr/>
        </p:nvSpPr>
        <p:spPr>
          <a:xfrm>
            <a:off x="8072462" y="3929066"/>
            <a:ext cx="357190" cy="14287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8072462" y="3140968"/>
            <a:ext cx="785818" cy="78581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nez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Cavités nasales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fonctions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Transporter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l’air (entrée)</a:t>
            </a: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Réchauffer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l’air</a:t>
            </a: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Epurer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l’air</a:t>
            </a: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Humidifier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l’air</a:t>
            </a:r>
          </a:p>
          <a:p>
            <a:pPr lvl="2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Héberger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l’organe de l’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olfaction</a:t>
            </a:r>
          </a:p>
          <a:p>
            <a:pPr lvl="2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Fonctionner comme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caisse de résonance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(voix)</a:t>
            </a:r>
          </a:p>
          <a:p>
            <a:pPr lvl="2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68344" y="671436"/>
            <a:ext cx="126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60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11" name="Accolade fermante 10"/>
          <p:cNvSpPr/>
          <p:nvPr/>
        </p:nvSpPr>
        <p:spPr>
          <a:xfrm>
            <a:off x="7429520" y="2786058"/>
            <a:ext cx="357190" cy="214314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Accolade fermante 11"/>
          <p:cNvSpPr/>
          <p:nvPr/>
        </p:nvSpPr>
        <p:spPr>
          <a:xfrm>
            <a:off x="7429520" y="5000636"/>
            <a:ext cx="357190" cy="1308684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7654863" y="3631543"/>
            <a:ext cx="1643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Respiratoires</a:t>
            </a:r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7587996" y="5253916"/>
            <a:ext cx="1500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Non respiratoires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nez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Transporter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l’air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84368" y="671436"/>
            <a:ext cx="10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60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857224" y="2500306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Atmosphère (</a:t>
            </a:r>
            <a:r>
              <a:rPr lang="fr-CH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CH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Ellipse 14"/>
          <p:cNvSpPr/>
          <p:nvPr/>
        </p:nvSpPr>
        <p:spPr>
          <a:xfrm>
            <a:off x="3357554" y="3000372"/>
            <a:ext cx="500066" cy="164307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droite 15"/>
          <p:cNvSpPr/>
          <p:nvPr/>
        </p:nvSpPr>
        <p:spPr>
          <a:xfrm rot="2122793">
            <a:off x="2548908" y="3440089"/>
            <a:ext cx="2162245" cy="610788"/>
          </a:xfrm>
          <a:prstGeom prst="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ZoneTexte 17"/>
          <p:cNvSpPr txBox="1"/>
          <p:nvPr/>
        </p:nvSpPr>
        <p:spPr>
          <a:xfrm>
            <a:off x="4000496" y="300037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Narines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643438" y="407194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Cavités nasales</a:t>
            </a:r>
          </a:p>
        </p:txBody>
      </p:sp>
      <p:sp>
        <p:nvSpPr>
          <p:cNvPr id="20" name="Flèche droite 19"/>
          <p:cNvSpPr/>
          <p:nvPr/>
        </p:nvSpPr>
        <p:spPr>
          <a:xfrm rot="5400000">
            <a:off x="5186785" y="4846633"/>
            <a:ext cx="1017162" cy="610788"/>
          </a:xfrm>
          <a:prstGeom prst="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ZoneTexte 20"/>
          <p:cNvSpPr txBox="1"/>
          <p:nvPr/>
        </p:nvSpPr>
        <p:spPr>
          <a:xfrm>
            <a:off x="4643438" y="5681979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pharynx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nez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2957522"/>
            <a:ext cx="4043362" cy="2614618"/>
          </a:xfrm>
        </p:spPr>
        <p:txBody>
          <a:bodyPr>
            <a:normAutofit/>
          </a:bodyPr>
          <a:lstStyle/>
          <a:p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Réchauffer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l’air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Cornets → ↑ Surface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Muqueuse nasale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Veines superficielles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52320" y="671436"/>
            <a:ext cx="147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60-61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7" name="Picture 2" descr="Anatomie des voies respiratoires supérie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4723" y="2500306"/>
            <a:ext cx="4363557" cy="371477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2" name="Rectangle à coins arrondis 21"/>
          <p:cNvSpPr/>
          <p:nvPr/>
        </p:nvSpPr>
        <p:spPr>
          <a:xfrm>
            <a:off x="8072462" y="3071810"/>
            <a:ext cx="785818" cy="78581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nez 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786058"/>
            <a:ext cx="4043362" cy="2571768"/>
          </a:xfrm>
        </p:spPr>
        <p:txBody>
          <a:bodyPr>
            <a:normAutofit/>
          </a:bodyPr>
          <a:lstStyle/>
          <a:p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Epurer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l’air</a:t>
            </a: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Muqueuse nasale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Glandes → Mucus</a:t>
            </a: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Cellules ciliées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B24-87A9-491F-B386-986269F78725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7" name="Picture 2" descr="Anatomie des voies respiratoires supérie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4723" y="2500306"/>
            <a:ext cx="4363557" cy="371477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2" name="Rectangle à coins arrondis 21"/>
          <p:cNvSpPr/>
          <p:nvPr/>
        </p:nvSpPr>
        <p:spPr>
          <a:xfrm>
            <a:off x="8072462" y="3071810"/>
            <a:ext cx="785818" cy="78581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7452320" y="671436"/>
            <a:ext cx="147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60-61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994</Words>
  <Application>Microsoft Office PowerPoint</Application>
  <PresentationFormat>Affichage à l'écran (4:3)</PresentationFormat>
  <Paragraphs>432</Paragraphs>
  <Slides>43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8" baseType="lpstr">
      <vt:lpstr>Arial</vt:lpstr>
      <vt:lpstr>Calibri</vt:lpstr>
      <vt:lpstr>Ravie</vt:lpstr>
      <vt:lpstr>Times New Roman</vt:lpstr>
      <vt:lpstr>Thème Office</vt:lpstr>
      <vt:lpstr>L’anatomie  du système respiratoire</vt:lpstr>
      <vt:lpstr>L’anatomie</vt:lpstr>
      <vt:lpstr>L’anatomie</vt:lpstr>
      <vt:lpstr>L’anatomie</vt:lpstr>
      <vt:lpstr>Le nez (1)</vt:lpstr>
      <vt:lpstr>Le nez (1)</vt:lpstr>
      <vt:lpstr>Le nez (1)</vt:lpstr>
      <vt:lpstr>Le nez (1)</vt:lpstr>
      <vt:lpstr>Le nez (1)</vt:lpstr>
      <vt:lpstr>Le nez (1)</vt:lpstr>
      <vt:lpstr>Le nez (1)</vt:lpstr>
      <vt:lpstr>Le nez (1)</vt:lpstr>
      <vt:lpstr>Le nez (1)</vt:lpstr>
      <vt:lpstr>Le nez (1)</vt:lpstr>
      <vt:lpstr>L’anatomie</vt:lpstr>
      <vt:lpstr>Le pharynx (2)</vt:lpstr>
      <vt:lpstr>Le pharynx (2)</vt:lpstr>
      <vt:lpstr>L’anatomie</vt:lpstr>
      <vt:lpstr>Le larynx (3)</vt:lpstr>
      <vt:lpstr>L’anatomie</vt:lpstr>
      <vt:lpstr>La trachée (4)</vt:lpstr>
      <vt:lpstr>La trachée (4)</vt:lpstr>
      <vt:lpstr>La trachée (4)</vt:lpstr>
      <vt:lpstr>La trachée (4)</vt:lpstr>
      <vt:lpstr>La trachée (4)</vt:lpstr>
      <vt:lpstr>La trachée (4)</vt:lpstr>
      <vt:lpstr>La trachée (4)</vt:lpstr>
      <vt:lpstr>L’anatomie</vt:lpstr>
      <vt:lpstr>Les bronches principales (5)</vt:lpstr>
      <vt:lpstr>L’anatomie</vt:lpstr>
      <vt:lpstr>Les poumons (6)</vt:lpstr>
      <vt:lpstr>Les poumons (6)</vt:lpstr>
      <vt:lpstr>Les poumons (6)</vt:lpstr>
      <vt:lpstr>Les poumons (6)</vt:lpstr>
      <vt:lpstr>Les poumons (6)</vt:lpstr>
      <vt:lpstr>Les poumons (6)</vt:lpstr>
      <vt:lpstr>Les poumons (6)</vt:lpstr>
      <vt:lpstr>Les poumons (6)</vt:lpstr>
      <vt:lpstr>Les poumons (6)</vt:lpstr>
      <vt:lpstr>Les poumons (6)</vt:lpstr>
      <vt:lpstr>Les poumons (6)</vt:lpstr>
      <vt:lpstr>Les poumons (6)</vt:lpstr>
      <vt:lpstr>Les poumons (6)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système respiratoire</dc:title>
  <dc:creator>HP2730</dc:creator>
  <cp:lastModifiedBy>DUBUIS Julien</cp:lastModifiedBy>
  <cp:revision>196</cp:revision>
  <dcterms:created xsi:type="dcterms:W3CDTF">2011-02-28T08:26:30Z</dcterms:created>
  <dcterms:modified xsi:type="dcterms:W3CDTF">2023-04-06T12:27:31Z</dcterms:modified>
</cp:coreProperties>
</file>