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5" r:id="rId2"/>
    <p:sldId id="322" r:id="rId3"/>
    <p:sldId id="323" r:id="rId4"/>
    <p:sldId id="324" r:id="rId5"/>
    <p:sldId id="325" r:id="rId6"/>
    <p:sldId id="326" r:id="rId7"/>
    <p:sldId id="335" r:id="rId8"/>
    <p:sldId id="327" r:id="rId9"/>
    <p:sldId id="328" r:id="rId10"/>
    <p:sldId id="329" r:id="rId11"/>
    <p:sldId id="330" r:id="rId12"/>
    <p:sldId id="332" r:id="rId13"/>
    <p:sldId id="309" r:id="rId14"/>
    <p:sldId id="333" r:id="rId15"/>
    <p:sldId id="310" r:id="rId16"/>
    <p:sldId id="334" r:id="rId17"/>
    <p:sldId id="311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92114-B69A-41B5-986D-874BF393380A}" v="20" dt="2023-08-01T17:39:34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5B0EB682-6288-4144-A568-1468E0CFB865}"/>
    <pc:docChg chg="custSel modSld">
      <pc:chgData name="DUBUIS Julien" userId="d507d28b-ef1c-4d40-92b7-eb3c03f99f97" providerId="ADAL" clId="{5B0EB682-6288-4144-A568-1468E0CFB865}" dt="2022-09-06T08:19:23.572" v="1139" actId="20577"/>
      <pc:docMkLst>
        <pc:docMk/>
      </pc:docMkLst>
      <pc:sldChg chg="modSp mod">
        <pc:chgData name="DUBUIS Julien" userId="d507d28b-ef1c-4d40-92b7-eb3c03f99f97" providerId="ADAL" clId="{5B0EB682-6288-4144-A568-1468E0CFB865}" dt="2022-08-05T07:49:15.263" v="1" actId="20577"/>
        <pc:sldMkLst>
          <pc:docMk/>
          <pc:sldMk cId="0" sldId="305"/>
        </pc:sldMkLst>
        <pc:spChg chg="mod">
          <ac:chgData name="DUBUIS Julien" userId="d507d28b-ef1c-4d40-92b7-eb3c03f99f97" providerId="ADAL" clId="{5B0EB682-6288-4144-A568-1468E0CFB865}" dt="2022-08-05T07:49:15.263" v="1" actId="20577"/>
          <ac:spMkLst>
            <pc:docMk/>
            <pc:sldMk cId="0" sldId="305"/>
            <ac:spMk id="6" creationId="{00000000-0000-0000-0000-000000000000}"/>
          </ac:spMkLst>
        </pc:spChg>
      </pc:sldChg>
      <pc:sldChg chg="addSp modSp mod modAnim">
        <pc:chgData name="DUBUIS Julien" userId="d507d28b-ef1c-4d40-92b7-eb3c03f99f97" providerId="ADAL" clId="{5B0EB682-6288-4144-A568-1468E0CFB865}" dt="2022-09-06T08:15:42.302" v="1066" actId="20577"/>
        <pc:sldMkLst>
          <pc:docMk/>
          <pc:sldMk cId="0" sldId="309"/>
        </pc:sldMkLst>
        <pc:spChg chg="add mod">
          <ac:chgData name="DUBUIS Julien" userId="d507d28b-ef1c-4d40-92b7-eb3c03f99f97" providerId="ADAL" clId="{5B0EB682-6288-4144-A568-1468E0CFB865}" dt="2022-09-06T08:14:53.247" v="982" actId="1037"/>
          <ac:spMkLst>
            <pc:docMk/>
            <pc:sldMk cId="0" sldId="309"/>
            <ac:spMk id="3" creationId="{E2B87292-62F7-0743-C0B6-B6AC0235D752}"/>
          </ac:spMkLst>
        </pc:spChg>
        <pc:spChg chg="mod">
          <ac:chgData name="DUBUIS Julien" userId="d507d28b-ef1c-4d40-92b7-eb3c03f99f97" providerId="ADAL" clId="{5B0EB682-6288-4144-A568-1468E0CFB865}" dt="2022-08-05T07:55:25.052" v="35" actId="20577"/>
          <ac:spMkLst>
            <pc:docMk/>
            <pc:sldMk cId="0" sldId="309"/>
            <ac:spMk id="6" creationId="{00000000-0000-0000-0000-000000000000}"/>
          </ac:spMkLst>
        </pc:spChg>
        <pc:spChg chg="add mod">
          <ac:chgData name="DUBUIS Julien" userId="d507d28b-ef1c-4d40-92b7-eb3c03f99f97" providerId="ADAL" clId="{5B0EB682-6288-4144-A568-1468E0CFB865}" dt="2022-09-06T08:15:42.302" v="1066" actId="20577"/>
          <ac:spMkLst>
            <pc:docMk/>
            <pc:sldMk cId="0" sldId="309"/>
            <ac:spMk id="8" creationId="{A0FEDBC7-A7C7-A258-E0C2-0795D6BCDACA}"/>
          </ac:spMkLst>
        </pc:spChg>
      </pc:sldChg>
      <pc:sldChg chg="modSp mod">
        <pc:chgData name="DUBUIS Julien" userId="d507d28b-ef1c-4d40-92b7-eb3c03f99f97" providerId="ADAL" clId="{5B0EB682-6288-4144-A568-1468E0CFB865}" dt="2022-08-05T07:55:45.010" v="43" actId="20577"/>
        <pc:sldMkLst>
          <pc:docMk/>
          <pc:sldMk cId="0" sldId="310"/>
        </pc:sldMkLst>
        <pc:spChg chg="mod">
          <ac:chgData name="DUBUIS Julien" userId="d507d28b-ef1c-4d40-92b7-eb3c03f99f97" providerId="ADAL" clId="{5B0EB682-6288-4144-A568-1468E0CFB865}" dt="2022-08-05T07:55:45.010" v="43" actId="20577"/>
          <ac:spMkLst>
            <pc:docMk/>
            <pc:sldMk cId="0" sldId="31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7:49.407" v="79" actId="20577"/>
        <pc:sldMkLst>
          <pc:docMk/>
          <pc:sldMk cId="0" sldId="311"/>
        </pc:sldMkLst>
        <pc:spChg chg="mod">
          <ac:chgData name="DUBUIS Julien" userId="d507d28b-ef1c-4d40-92b7-eb3c03f99f97" providerId="ADAL" clId="{5B0EB682-6288-4144-A568-1468E0CFB865}" dt="2022-08-05T07:57:49.407" v="79" actId="20577"/>
          <ac:spMkLst>
            <pc:docMk/>
            <pc:sldMk cId="0" sldId="311"/>
            <ac:spMk id="6" creationId="{00000000-0000-0000-0000-000000000000}"/>
          </ac:spMkLst>
        </pc:spChg>
      </pc:sldChg>
      <pc:sldChg chg="addSp modSp mod modAnim">
        <pc:chgData name="DUBUIS Julien" userId="d507d28b-ef1c-4d40-92b7-eb3c03f99f97" providerId="ADAL" clId="{5B0EB682-6288-4144-A568-1468E0CFB865}" dt="2022-09-06T08:19:23.572" v="1139" actId="20577"/>
        <pc:sldMkLst>
          <pc:docMk/>
          <pc:sldMk cId="0" sldId="313"/>
        </pc:sldMkLst>
        <pc:spChg chg="add mod">
          <ac:chgData name="DUBUIS Julien" userId="d507d28b-ef1c-4d40-92b7-eb3c03f99f97" providerId="ADAL" clId="{5B0EB682-6288-4144-A568-1468E0CFB865}" dt="2022-09-06T08:19:23.572" v="1139" actId="20577"/>
          <ac:spMkLst>
            <pc:docMk/>
            <pc:sldMk cId="0" sldId="313"/>
            <ac:spMk id="3" creationId="{C6966562-D6A2-CE69-C371-345F986D7CE6}"/>
          </ac:spMkLst>
        </pc:spChg>
        <pc:spChg chg="mod">
          <ac:chgData name="DUBUIS Julien" userId="d507d28b-ef1c-4d40-92b7-eb3c03f99f97" providerId="ADAL" clId="{5B0EB682-6288-4144-A568-1468E0CFB865}" dt="2022-08-05T07:58:44.989" v="89" actId="1076"/>
          <ac:spMkLst>
            <pc:docMk/>
            <pc:sldMk cId="0" sldId="31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2:58.984" v="3" actId="20577"/>
        <pc:sldMkLst>
          <pc:docMk/>
          <pc:sldMk cId="2062433723" sldId="322"/>
        </pc:sldMkLst>
        <pc:spChg chg="mod">
          <ac:chgData name="DUBUIS Julien" userId="d507d28b-ef1c-4d40-92b7-eb3c03f99f97" providerId="ADAL" clId="{5B0EB682-6288-4144-A568-1468E0CFB865}" dt="2022-08-05T07:52:58.984" v="3" actId="20577"/>
          <ac:spMkLst>
            <pc:docMk/>
            <pc:sldMk cId="2062433723" sldId="322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3:20.568" v="5" actId="20577"/>
        <pc:sldMkLst>
          <pc:docMk/>
          <pc:sldMk cId="207250136" sldId="323"/>
        </pc:sldMkLst>
        <pc:spChg chg="mod">
          <ac:chgData name="DUBUIS Julien" userId="d507d28b-ef1c-4d40-92b7-eb3c03f99f97" providerId="ADAL" clId="{5B0EB682-6288-4144-A568-1468E0CFB865}" dt="2022-08-05T07:53:20.568" v="5" actId="20577"/>
          <ac:spMkLst>
            <pc:docMk/>
            <pc:sldMk cId="207250136" sldId="323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3:25.509" v="9" actId="20577"/>
        <pc:sldMkLst>
          <pc:docMk/>
          <pc:sldMk cId="675616363" sldId="324"/>
        </pc:sldMkLst>
        <pc:spChg chg="mod">
          <ac:chgData name="DUBUIS Julien" userId="d507d28b-ef1c-4d40-92b7-eb3c03f99f97" providerId="ADAL" clId="{5B0EB682-6288-4144-A568-1468E0CFB865}" dt="2022-08-05T07:53:25.509" v="9" actId="20577"/>
          <ac:spMkLst>
            <pc:docMk/>
            <pc:sldMk cId="675616363" sldId="324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3:30.100" v="11" actId="20577"/>
        <pc:sldMkLst>
          <pc:docMk/>
          <pc:sldMk cId="51383726" sldId="325"/>
        </pc:sldMkLst>
        <pc:spChg chg="mod">
          <ac:chgData name="DUBUIS Julien" userId="d507d28b-ef1c-4d40-92b7-eb3c03f99f97" providerId="ADAL" clId="{5B0EB682-6288-4144-A568-1468E0CFB865}" dt="2022-08-05T07:53:30.100" v="11" actId="20577"/>
          <ac:spMkLst>
            <pc:docMk/>
            <pc:sldMk cId="51383726" sldId="325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3:34.628" v="13" actId="20577"/>
        <pc:sldMkLst>
          <pc:docMk/>
          <pc:sldMk cId="3380526040" sldId="326"/>
        </pc:sldMkLst>
        <pc:spChg chg="mod">
          <ac:chgData name="DUBUIS Julien" userId="d507d28b-ef1c-4d40-92b7-eb3c03f99f97" providerId="ADAL" clId="{5B0EB682-6288-4144-A568-1468E0CFB865}" dt="2022-08-05T07:53:34.628" v="13" actId="20577"/>
          <ac:spMkLst>
            <pc:docMk/>
            <pc:sldMk cId="3380526040" sldId="326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3:45.387" v="22" actId="20577"/>
        <pc:sldMkLst>
          <pc:docMk/>
          <pc:sldMk cId="2692127031" sldId="327"/>
        </pc:sldMkLst>
        <pc:spChg chg="mod">
          <ac:chgData name="DUBUIS Julien" userId="d507d28b-ef1c-4d40-92b7-eb3c03f99f97" providerId="ADAL" clId="{5B0EB682-6288-4144-A568-1468E0CFB865}" dt="2022-08-05T07:53:45.387" v="22" actId="20577"/>
          <ac:spMkLst>
            <pc:docMk/>
            <pc:sldMk cId="2692127031" sldId="327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4:26.294" v="26" actId="20577"/>
        <pc:sldMkLst>
          <pc:docMk/>
          <pc:sldMk cId="4025338144" sldId="328"/>
        </pc:sldMkLst>
        <pc:spChg chg="mod">
          <ac:chgData name="DUBUIS Julien" userId="d507d28b-ef1c-4d40-92b7-eb3c03f99f97" providerId="ADAL" clId="{5B0EB682-6288-4144-A568-1468E0CFB865}" dt="2022-08-05T07:54:26.294" v="26" actId="20577"/>
          <ac:spMkLst>
            <pc:docMk/>
            <pc:sldMk cId="4025338144" sldId="328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5:11.599" v="28" actId="20577"/>
        <pc:sldMkLst>
          <pc:docMk/>
          <pc:sldMk cId="4104576823" sldId="329"/>
        </pc:sldMkLst>
        <pc:spChg chg="mod">
          <ac:chgData name="DUBUIS Julien" userId="d507d28b-ef1c-4d40-92b7-eb3c03f99f97" providerId="ADAL" clId="{5B0EB682-6288-4144-A568-1468E0CFB865}" dt="2022-08-05T07:55:11.599" v="28" actId="20577"/>
          <ac:spMkLst>
            <pc:docMk/>
            <pc:sldMk cId="4104576823" sldId="329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5:14.876" v="30" actId="20577"/>
        <pc:sldMkLst>
          <pc:docMk/>
          <pc:sldMk cId="917689210" sldId="330"/>
        </pc:sldMkLst>
        <pc:spChg chg="mod">
          <ac:chgData name="DUBUIS Julien" userId="d507d28b-ef1c-4d40-92b7-eb3c03f99f97" providerId="ADAL" clId="{5B0EB682-6288-4144-A568-1468E0CFB865}" dt="2022-08-05T07:55:14.876" v="30" actId="20577"/>
          <ac:spMkLst>
            <pc:docMk/>
            <pc:sldMk cId="917689210" sldId="330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5:18.996" v="32" actId="20577"/>
        <pc:sldMkLst>
          <pc:docMk/>
          <pc:sldMk cId="3770105909" sldId="332"/>
        </pc:sldMkLst>
        <pc:spChg chg="mod">
          <ac:chgData name="DUBUIS Julien" userId="d507d28b-ef1c-4d40-92b7-eb3c03f99f97" providerId="ADAL" clId="{5B0EB682-6288-4144-A568-1468E0CFB865}" dt="2022-08-05T07:55:18.996" v="32" actId="20577"/>
          <ac:spMkLst>
            <pc:docMk/>
            <pc:sldMk cId="3770105909" sldId="332"/>
            <ac:spMk id="7" creationId="{00000000-0000-0000-0000-000000000000}"/>
          </ac:spMkLst>
        </pc:spChg>
      </pc:sldChg>
      <pc:sldChg chg="addSp modSp mod modAnim">
        <pc:chgData name="DUBUIS Julien" userId="d507d28b-ef1c-4d40-92b7-eb3c03f99f97" providerId="ADAL" clId="{5B0EB682-6288-4144-A568-1468E0CFB865}" dt="2022-09-06T08:17:16.092" v="1080" actId="20577"/>
        <pc:sldMkLst>
          <pc:docMk/>
          <pc:sldMk cId="1000264567" sldId="333"/>
        </pc:sldMkLst>
        <pc:spChg chg="add mod">
          <ac:chgData name="DUBUIS Julien" userId="d507d28b-ef1c-4d40-92b7-eb3c03f99f97" providerId="ADAL" clId="{5B0EB682-6288-4144-A568-1468E0CFB865}" dt="2022-09-06T08:17:16.092" v="1080" actId="20577"/>
          <ac:spMkLst>
            <pc:docMk/>
            <pc:sldMk cId="1000264567" sldId="333"/>
            <ac:spMk id="3" creationId="{84199D3D-0863-72E4-D61D-DB21456D2270}"/>
          </ac:spMkLst>
        </pc:spChg>
        <pc:spChg chg="mod">
          <ac:chgData name="DUBUIS Julien" userId="d507d28b-ef1c-4d40-92b7-eb3c03f99f97" providerId="ADAL" clId="{5B0EB682-6288-4144-A568-1468E0CFB865}" dt="2022-08-05T07:55:40.233" v="38" actId="20577"/>
          <ac:spMkLst>
            <pc:docMk/>
            <pc:sldMk cId="1000264567" sldId="33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5:56.454" v="46" actId="20577"/>
        <pc:sldMkLst>
          <pc:docMk/>
          <pc:sldMk cId="2092268265" sldId="334"/>
        </pc:sldMkLst>
        <pc:spChg chg="mod">
          <ac:chgData name="DUBUIS Julien" userId="d507d28b-ef1c-4d40-92b7-eb3c03f99f97" providerId="ADAL" clId="{5B0EB682-6288-4144-A568-1468E0CFB865}" dt="2022-08-05T07:55:56.454" v="46" actId="20577"/>
          <ac:spMkLst>
            <pc:docMk/>
            <pc:sldMk cId="2092268265" sldId="33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3:40.352" v="18" actId="20577"/>
        <pc:sldMkLst>
          <pc:docMk/>
          <pc:sldMk cId="2800053163" sldId="335"/>
        </pc:sldMkLst>
        <pc:spChg chg="mod">
          <ac:chgData name="DUBUIS Julien" userId="d507d28b-ef1c-4d40-92b7-eb3c03f99f97" providerId="ADAL" clId="{5B0EB682-6288-4144-A568-1468E0CFB865}" dt="2022-08-05T07:53:40.352" v="18" actId="20577"/>
          <ac:spMkLst>
            <pc:docMk/>
            <pc:sldMk cId="2800053163" sldId="33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7:29.567" v="76" actId="20577"/>
        <pc:sldMkLst>
          <pc:docMk/>
          <pc:sldMk cId="2755102444" sldId="336"/>
        </pc:sldMkLst>
        <pc:spChg chg="mod">
          <ac:chgData name="DUBUIS Julien" userId="d507d28b-ef1c-4d40-92b7-eb3c03f99f97" providerId="ADAL" clId="{5B0EB682-6288-4144-A568-1468E0CFB865}" dt="2022-08-05T07:57:29.567" v="76" actId="20577"/>
          <ac:spMkLst>
            <pc:docMk/>
            <pc:sldMk cId="2755102444" sldId="33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9:07.559" v="97" actId="14100"/>
        <pc:sldMkLst>
          <pc:docMk/>
          <pc:sldMk cId="3849988862" sldId="337"/>
        </pc:sldMkLst>
        <pc:spChg chg="mod">
          <ac:chgData name="DUBUIS Julien" userId="d507d28b-ef1c-4d40-92b7-eb3c03f99f97" providerId="ADAL" clId="{5B0EB682-6288-4144-A568-1468E0CFB865}" dt="2022-08-05T07:59:07.559" v="97" actId="14100"/>
          <ac:spMkLst>
            <pc:docMk/>
            <pc:sldMk cId="3849988862" sldId="33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9:25.107" v="99" actId="20577"/>
        <pc:sldMkLst>
          <pc:docMk/>
          <pc:sldMk cId="762725233" sldId="338"/>
        </pc:sldMkLst>
        <pc:spChg chg="mod">
          <ac:chgData name="DUBUIS Julien" userId="d507d28b-ef1c-4d40-92b7-eb3c03f99f97" providerId="ADAL" clId="{5B0EB682-6288-4144-A568-1468E0CFB865}" dt="2022-08-05T07:59:25.107" v="99" actId="20577"/>
          <ac:spMkLst>
            <pc:docMk/>
            <pc:sldMk cId="762725233" sldId="33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9:28.851" v="101" actId="20577"/>
        <pc:sldMkLst>
          <pc:docMk/>
          <pc:sldMk cId="3994419926" sldId="339"/>
        </pc:sldMkLst>
        <pc:spChg chg="mod">
          <ac:chgData name="DUBUIS Julien" userId="d507d28b-ef1c-4d40-92b7-eb3c03f99f97" providerId="ADAL" clId="{5B0EB682-6288-4144-A568-1468E0CFB865}" dt="2022-08-05T07:59:28.851" v="101" actId="20577"/>
          <ac:spMkLst>
            <pc:docMk/>
            <pc:sldMk cId="3994419926" sldId="33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B0EB682-6288-4144-A568-1468E0CFB865}" dt="2022-08-05T07:59:32.762" v="103" actId="20577"/>
        <pc:sldMkLst>
          <pc:docMk/>
          <pc:sldMk cId="779545239" sldId="340"/>
        </pc:sldMkLst>
        <pc:spChg chg="mod">
          <ac:chgData name="DUBUIS Julien" userId="d507d28b-ef1c-4d40-92b7-eb3c03f99f97" providerId="ADAL" clId="{5B0EB682-6288-4144-A568-1468E0CFB865}" dt="2022-08-05T07:59:32.762" v="103" actId="20577"/>
          <ac:spMkLst>
            <pc:docMk/>
            <pc:sldMk cId="779545239" sldId="340"/>
            <ac:spMk id="6" creationId="{00000000-0000-0000-0000-000000000000}"/>
          </ac:spMkLst>
        </pc:spChg>
      </pc:sldChg>
      <pc:sldChg chg="addSp delSp modSp mod delAnim modAnim">
        <pc:chgData name="DUBUIS Julien" userId="d507d28b-ef1c-4d40-92b7-eb3c03f99f97" providerId="ADAL" clId="{5B0EB682-6288-4144-A568-1468E0CFB865}" dt="2022-08-05T08:24:09.976" v="307"/>
        <pc:sldMkLst>
          <pc:docMk/>
          <pc:sldMk cId="1967668605" sldId="342"/>
        </pc:sldMkLst>
        <pc:spChg chg="del">
          <ac:chgData name="DUBUIS Julien" userId="d507d28b-ef1c-4d40-92b7-eb3c03f99f97" providerId="ADAL" clId="{5B0EB682-6288-4144-A568-1468E0CFB865}" dt="2022-08-05T08:18:46.285" v="247" actId="478"/>
          <ac:spMkLst>
            <pc:docMk/>
            <pc:sldMk cId="1967668605" sldId="342"/>
            <ac:spMk id="3" creationId="{00000000-0000-0000-0000-000000000000}"/>
          </ac:spMkLst>
        </pc:spChg>
        <pc:spChg chg="del mod">
          <ac:chgData name="DUBUIS Julien" userId="d507d28b-ef1c-4d40-92b7-eb3c03f99f97" providerId="ADAL" clId="{5B0EB682-6288-4144-A568-1468E0CFB865}" dt="2022-08-05T08:18:48.551" v="248" actId="478"/>
          <ac:spMkLst>
            <pc:docMk/>
            <pc:sldMk cId="1967668605" sldId="342"/>
            <ac:spMk id="7" creationId="{00000000-0000-0000-0000-000000000000}"/>
          </ac:spMkLst>
        </pc:spChg>
        <pc:spChg chg="del">
          <ac:chgData name="DUBUIS Julien" userId="d507d28b-ef1c-4d40-92b7-eb3c03f99f97" providerId="ADAL" clId="{5B0EB682-6288-4144-A568-1468E0CFB865}" dt="2022-08-05T08:18:41.052" v="243" actId="478"/>
          <ac:spMkLst>
            <pc:docMk/>
            <pc:sldMk cId="1967668605" sldId="342"/>
            <ac:spMk id="8" creationId="{00000000-0000-0000-0000-000000000000}"/>
          </ac:spMkLst>
        </pc:spChg>
        <pc:spChg chg="del mod">
          <ac:chgData name="DUBUIS Julien" userId="d507d28b-ef1c-4d40-92b7-eb3c03f99f97" providerId="ADAL" clId="{5B0EB682-6288-4144-A568-1468E0CFB865}" dt="2022-08-05T08:18:43.142" v="244" actId="478"/>
          <ac:spMkLst>
            <pc:docMk/>
            <pc:sldMk cId="1967668605" sldId="342"/>
            <ac:spMk id="9" creationId="{00000000-0000-0000-0000-000000000000}"/>
          </ac:spMkLst>
        </pc:spChg>
        <pc:spChg chg="del">
          <ac:chgData name="DUBUIS Julien" userId="d507d28b-ef1c-4d40-92b7-eb3c03f99f97" providerId="ADAL" clId="{5B0EB682-6288-4144-A568-1468E0CFB865}" dt="2022-08-05T08:18:50.713" v="250" actId="478"/>
          <ac:spMkLst>
            <pc:docMk/>
            <pc:sldMk cId="1967668605" sldId="342"/>
            <ac:spMk id="10" creationId="{00000000-0000-0000-0000-000000000000}"/>
          </ac:spMkLst>
        </pc:spChg>
        <pc:spChg chg="mod">
          <ac:chgData name="DUBUIS Julien" userId="d507d28b-ef1c-4d40-92b7-eb3c03f99f97" providerId="ADAL" clId="{5B0EB682-6288-4144-A568-1468E0CFB865}" dt="2022-08-05T08:20:34.817" v="298" actId="20577"/>
          <ac:spMkLst>
            <pc:docMk/>
            <pc:sldMk cId="1967668605" sldId="342"/>
            <ac:spMk id="15" creationId="{00000000-0000-0000-0000-000000000000}"/>
          </ac:spMkLst>
        </pc:spChg>
        <pc:picChg chg="add mod">
          <ac:chgData name="DUBUIS Julien" userId="d507d28b-ef1c-4d40-92b7-eb3c03f99f97" providerId="ADAL" clId="{5B0EB682-6288-4144-A568-1468E0CFB865}" dt="2022-08-05T08:23:13.785" v="305" actId="1076"/>
          <ac:picMkLst>
            <pc:docMk/>
            <pc:sldMk cId="1967668605" sldId="342"/>
            <ac:picMk id="11" creationId="{AA86CAA7-1449-03A2-B814-71B84A8062A0}"/>
          </ac:picMkLst>
        </pc:picChg>
        <pc:picChg chg="add mod">
          <ac:chgData name="DUBUIS Julien" userId="d507d28b-ef1c-4d40-92b7-eb3c03f99f97" providerId="ADAL" clId="{5B0EB682-6288-4144-A568-1468E0CFB865}" dt="2022-08-05T08:23:09.888" v="304" actId="1076"/>
          <ac:picMkLst>
            <pc:docMk/>
            <pc:sldMk cId="1967668605" sldId="342"/>
            <ac:picMk id="12" creationId="{C38B8B8A-4253-3D47-8C2C-260878772A83}"/>
          </ac:picMkLst>
        </pc:picChg>
        <pc:picChg chg="del">
          <ac:chgData name="DUBUIS Julien" userId="d507d28b-ef1c-4d40-92b7-eb3c03f99f97" providerId="ADAL" clId="{5B0EB682-6288-4144-A568-1468E0CFB865}" dt="2022-08-05T08:18:44.425" v="245" actId="478"/>
          <ac:picMkLst>
            <pc:docMk/>
            <pc:sldMk cId="1967668605" sldId="342"/>
            <ac:picMk id="3074" creationId="{00000000-0000-0000-0000-000000000000}"/>
          </ac:picMkLst>
        </pc:picChg>
        <pc:picChg chg="del">
          <ac:chgData name="DUBUIS Julien" userId="d507d28b-ef1c-4d40-92b7-eb3c03f99f97" providerId="ADAL" clId="{5B0EB682-6288-4144-A568-1468E0CFB865}" dt="2022-08-05T08:18:49.855" v="249" actId="478"/>
          <ac:picMkLst>
            <pc:docMk/>
            <pc:sldMk cId="1967668605" sldId="342"/>
            <ac:picMk id="3076" creationId="{00000000-0000-0000-0000-000000000000}"/>
          </ac:picMkLst>
        </pc:picChg>
      </pc:sldChg>
      <pc:sldChg chg="addSp delSp modSp modAnim">
        <pc:chgData name="DUBUIS Julien" userId="d507d28b-ef1c-4d40-92b7-eb3c03f99f97" providerId="ADAL" clId="{5B0EB682-6288-4144-A568-1468E0CFB865}" dt="2022-08-05T08:42:22.339" v="537" actId="113"/>
        <pc:sldMkLst>
          <pc:docMk/>
          <pc:sldMk cId="81984368" sldId="343"/>
        </pc:sldMkLst>
        <pc:spChg chg="mod">
          <ac:chgData name="DUBUIS Julien" userId="d507d28b-ef1c-4d40-92b7-eb3c03f99f97" providerId="ADAL" clId="{5B0EB682-6288-4144-A568-1468E0CFB865}" dt="2022-08-05T08:42:22.339" v="537" actId="113"/>
          <ac:spMkLst>
            <pc:docMk/>
            <pc:sldMk cId="81984368" sldId="343"/>
            <ac:spMk id="15" creationId="{00000000-0000-0000-0000-000000000000}"/>
          </ac:spMkLst>
        </pc:spChg>
        <pc:picChg chg="del">
          <ac:chgData name="DUBUIS Julien" userId="d507d28b-ef1c-4d40-92b7-eb3c03f99f97" providerId="ADAL" clId="{5B0EB682-6288-4144-A568-1468E0CFB865}" dt="2022-08-05T08:24:29.134" v="311" actId="478"/>
          <ac:picMkLst>
            <pc:docMk/>
            <pc:sldMk cId="81984368" sldId="343"/>
            <ac:picMk id="11" creationId="{AA86CAA7-1449-03A2-B814-71B84A8062A0}"/>
          </ac:picMkLst>
        </pc:picChg>
        <pc:picChg chg="del">
          <ac:chgData name="DUBUIS Julien" userId="d507d28b-ef1c-4d40-92b7-eb3c03f99f97" providerId="ADAL" clId="{5B0EB682-6288-4144-A568-1468E0CFB865}" dt="2022-08-05T08:24:27.730" v="310" actId="478"/>
          <ac:picMkLst>
            <pc:docMk/>
            <pc:sldMk cId="81984368" sldId="343"/>
            <ac:picMk id="12" creationId="{C38B8B8A-4253-3D47-8C2C-260878772A83}"/>
          </ac:picMkLst>
        </pc:picChg>
        <pc:picChg chg="add mod">
          <ac:chgData name="DUBUIS Julien" userId="d507d28b-ef1c-4d40-92b7-eb3c03f99f97" providerId="ADAL" clId="{5B0EB682-6288-4144-A568-1468E0CFB865}" dt="2022-08-05T08:39:29.855" v="494" actId="1036"/>
          <ac:picMkLst>
            <pc:docMk/>
            <pc:sldMk cId="81984368" sldId="343"/>
            <ac:picMk id="4098" creationId="{3C116E21-EBCB-3A7A-17BA-976A5EE8219D}"/>
          </ac:picMkLst>
        </pc:picChg>
      </pc:sldChg>
      <pc:sldChg chg="delSp modSp mod modAnim">
        <pc:chgData name="DUBUIS Julien" userId="d507d28b-ef1c-4d40-92b7-eb3c03f99f97" providerId="ADAL" clId="{5B0EB682-6288-4144-A568-1468E0CFB865}" dt="2022-08-05T08:44:00.855" v="656"/>
        <pc:sldMkLst>
          <pc:docMk/>
          <pc:sldMk cId="2986063201" sldId="344"/>
        </pc:sldMkLst>
        <pc:spChg chg="mod">
          <ac:chgData name="DUBUIS Julien" userId="d507d28b-ef1c-4d40-92b7-eb3c03f99f97" providerId="ADAL" clId="{5B0EB682-6288-4144-A568-1468E0CFB865}" dt="2022-08-05T08:43:50.241" v="654" actId="20577"/>
          <ac:spMkLst>
            <pc:docMk/>
            <pc:sldMk cId="2986063201" sldId="344"/>
            <ac:spMk id="15" creationId="{00000000-0000-0000-0000-000000000000}"/>
          </ac:spMkLst>
        </pc:spChg>
        <pc:picChg chg="del">
          <ac:chgData name="DUBUIS Julien" userId="d507d28b-ef1c-4d40-92b7-eb3c03f99f97" providerId="ADAL" clId="{5B0EB682-6288-4144-A568-1468E0CFB865}" dt="2022-08-05T08:40:30.775" v="509" actId="478"/>
          <ac:picMkLst>
            <pc:docMk/>
            <pc:sldMk cId="2986063201" sldId="344"/>
            <ac:picMk id="4098" creationId="{3C116E21-EBCB-3A7A-17BA-976A5EE8219D}"/>
          </ac:picMkLst>
        </pc:picChg>
      </pc:sldChg>
      <pc:sldChg chg="addSp modSp mod modAnim">
        <pc:chgData name="DUBUIS Julien" userId="d507d28b-ef1c-4d40-92b7-eb3c03f99f97" providerId="ADAL" clId="{5B0EB682-6288-4144-A568-1468E0CFB865}" dt="2022-08-05T09:04:50.859" v="954"/>
        <pc:sldMkLst>
          <pc:docMk/>
          <pc:sldMk cId="1594665516" sldId="345"/>
        </pc:sldMkLst>
        <pc:spChg chg="mod">
          <ac:chgData name="DUBUIS Julien" userId="d507d28b-ef1c-4d40-92b7-eb3c03f99f97" providerId="ADAL" clId="{5B0EB682-6288-4144-A568-1468E0CFB865}" dt="2022-08-05T08:44:35.927" v="671" actId="20577"/>
          <ac:spMkLst>
            <pc:docMk/>
            <pc:sldMk cId="1594665516" sldId="345"/>
            <ac:spMk id="2" creationId="{00000000-0000-0000-0000-000000000000}"/>
          </ac:spMkLst>
        </pc:spChg>
        <pc:spChg chg="mod">
          <ac:chgData name="DUBUIS Julien" userId="d507d28b-ef1c-4d40-92b7-eb3c03f99f97" providerId="ADAL" clId="{5B0EB682-6288-4144-A568-1468E0CFB865}" dt="2022-08-05T09:03:21.406" v="950" actId="400"/>
          <ac:spMkLst>
            <pc:docMk/>
            <pc:sldMk cId="1594665516" sldId="345"/>
            <ac:spMk id="15" creationId="{00000000-0000-0000-0000-000000000000}"/>
          </ac:spMkLst>
        </pc:spChg>
        <pc:picChg chg="add mod">
          <ac:chgData name="DUBUIS Julien" userId="d507d28b-ef1c-4d40-92b7-eb3c03f99f97" providerId="ADAL" clId="{5B0EB682-6288-4144-A568-1468E0CFB865}" dt="2022-08-05T08:46:58.242" v="761" actId="1036"/>
          <ac:picMkLst>
            <pc:docMk/>
            <pc:sldMk cId="1594665516" sldId="345"/>
            <ac:picMk id="5122" creationId="{16A92F9D-A8C5-F870-0384-B273062FA85D}"/>
          </ac:picMkLst>
        </pc:picChg>
      </pc:sldChg>
    </pc:docChg>
  </pc:docChgLst>
  <pc:docChgLst>
    <pc:chgData name="DUBUIS Julien" userId="d507d28b-ef1c-4d40-92b7-eb3c03f99f97" providerId="ADAL" clId="{39DE200C-529B-43FB-A9E6-16FC3936F33C}"/>
    <pc:docChg chg="custSel modSld">
      <pc:chgData name="DUBUIS Julien" userId="d507d28b-ef1c-4d40-92b7-eb3c03f99f97" providerId="ADAL" clId="{39DE200C-529B-43FB-A9E6-16FC3936F33C}" dt="2022-09-21T06:33:22.096" v="451" actId="14100"/>
      <pc:docMkLst>
        <pc:docMk/>
      </pc:docMkLst>
      <pc:sldChg chg="addSp delSp modSp mod delAnim modAnim">
        <pc:chgData name="DUBUIS Julien" userId="d507d28b-ef1c-4d40-92b7-eb3c03f99f97" providerId="ADAL" clId="{39DE200C-529B-43FB-A9E6-16FC3936F33C}" dt="2022-09-21T06:29:53.460" v="237" actId="478"/>
        <pc:sldMkLst>
          <pc:docMk/>
          <pc:sldMk cId="2633092887" sldId="346"/>
        </pc:sldMkLst>
        <pc:spChg chg="add mod">
          <ac:chgData name="DUBUIS Julien" userId="d507d28b-ef1c-4d40-92b7-eb3c03f99f97" providerId="ADAL" clId="{39DE200C-529B-43FB-A9E6-16FC3936F33C}" dt="2022-09-21T06:26:55.973" v="112" actId="1035"/>
          <ac:spMkLst>
            <pc:docMk/>
            <pc:sldMk cId="2633092887" sldId="346"/>
            <ac:spMk id="3" creationId="{8443CAC6-DD0A-F5E5-8796-19639F0EE63F}"/>
          </ac:spMkLst>
        </pc:spChg>
        <pc:spChg chg="add del mod">
          <ac:chgData name="DUBUIS Julien" userId="d507d28b-ef1c-4d40-92b7-eb3c03f99f97" providerId="ADAL" clId="{39DE200C-529B-43FB-A9E6-16FC3936F33C}" dt="2022-09-21T06:29:53.460" v="237" actId="478"/>
          <ac:spMkLst>
            <pc:docMk/>
            <pc:sldMk cId="2633092887" sldId="346"/>
            <ac:spMk id="7" creationId="{EA03FC91-CC4B-269E-A4C4-C000B9E5968D}"/>
          </ac:spMkLst>
        </pc:spChg>
        <pc:spChg chg="mod">
          <ac:chgData name="DUBUIS Julien" userId="d507d28b-ef1c-4d40-92b7-eb3c03f99f97" providerId="ADAL" clId="{39DE200C-529B-43FB-A9E6-16FC3936F33C}" dt="2022-09-21T06:29:51.910" v="236" actId="6549"/>
          <ac:spMkLst>
            <pc:docMk/>
            <pc:sldMk cId="2633092887" sldId="346"/>
            <ac:spMk id="15" creationId="{00000000-0000-0000-0000-000000000000}"/>
          </ac:spMkLst>
        </pc:spChg>
      </pc:sldChg>
      <pc:sldChg chg="addSp delSp modSp mod delAnim modAnim">
        <pc:chgData name="DUBUIS Julien" userId="d507d28b-ef1c-4d40-92b7-eb3c03f99f97" providerId="ADAL" clId="{39DE200C-529B-43FB-A9E6-16FC3936F33C}" dt="2022-09-21T06:33:22.096" v="451" actId="14100"/>
        <pc:sldMkLst>
          <pc:docMk/>
          <pc:sldMk cId="2046422979" sldId="347"/>
        </pc:sldMkLst>
        <pc:spChg chg="del">
          <ac:chgData name="DUBUIS Julien" userId="d507d28b-ef1c-4d40-92b7-eb3c03f99f97" providerId="ADAL" clId="{39DE200C-529B-43FB-A9E6-16FC3936F33C}" dt="2022-09-21T06:30:04.998" v="240" actId="478"/>
          <ac:spMkLst>
            <pc:docMk/>
            <pc:sldMk cId="2046422979" sldId="347"/>
            <ac:spMk id="3" creationId="{8443CAC6-DD0A-F5E5-8796-19639F0EE63F}"/>
          </ac:spMkLst>
        </pc:spChg>
        <pc:spChg chg="mod">
          <ac:chgData name="DUBUIS Julien" userId="d507d28b-ef1c-4d40-92b7-eb3c03f99f97" providerId="ADAL" clId="{39DE200C-529B-43FB-A9E6-16FC3936F33C}" dt="2022-09-21T06:33:22.096" v="451" actId="14100"/>
          <ac:spMkLst>
            <pc:docMk/>
            <pc:sldMk cId="2046422979" sldId="347"/>
            <ac:spMk id="15" creationId="{00000000-0000-0000-0000-000000000000}"/>
          </ac:spMkLst>
        </pc:spChg>
        <pc:picChg chg="add del">
          <ac:chgData name="DUBUIS Julien" userId="d507d28b-ef1c-4d40-92b7-eb3c03f99f97" providerId="ADAL" clId="{39DE200C-529B-43FB-A9E6-16FC3936F33C}" dt="2022-09-21T06:30:01.197" v="239" actId="478"/>
          <ac:picMkLst>
            <pc:docMk/>
            <pc:sldMk cId="2046422979" sldId="347"/>
            <ac:picMk id="5122" creationId="{16A92F9D-A8C5-F870-0384-B273062FA85D}"/>
          </ac:picMkLst>
        </pc:picChg>
      </pc:sldChg>
    </pc:docChg>
  </pc:docChgLst>
  <pc:docChgLst>
    <pc:chgData name="DUBUIS Julien" userId="d507d28b-ef1c-4d40-92b7-eb3c03f99f97" providerId="ADAL" clId="{32392114-B69A-41B5-986D-874BF393380A}"/>
    <pc:docChg chg="custSel delSld modSld">
      <pc:chgData name="DUBUIS Julien" userId="d507d28b-ef1c-4d40-92b7-eb3c03f99f97" providerId="ADAL" clId="{32392114-B69A-41B5-986D-874BF393380A}" dt="2023-08-01T17:39:54.301" v="46" actId="5793"/>
      <pc:docMkLst>
        <pc:docMk/>
      </pc:docMkLst>
      <pc:sldChg chg="modSp mod modAnim">
        <pc:chgData name="DUBUIS Julien" userId="d507d28b-ef1c-4d40-92b7-eb3c03f99f97" providerId="ADAL" clId="{32392114-B69A-41B5-986D-874BF393380A}" dt="2023-08-01T17:39:34.437" v="34" actId="5793"/>
        <pc:sldMkLst>
          <pc:docMk/>
          <pc:sldMk cId="0" sldId="305"/>
        </pc:sldMkLst>
        <pc:spChg chg="mod">
          <ac:chgData name="DUBUIS Julien" userId="d507d28b-ef1c-4d40-92b7-eb3c03f99f97" providerId="ADAL" clId="{32392114-B69A-41B5-986D-874BF393380A}" dt="2023-08-01T17:39:34.437" v="34" actId="5793"/>
          <ac:spMkLst>
            <pc:docMk/>
            <pc:sldMk cId="0" sldId="305"/>
            <ac:spMk id="3" creationId="{00000000-0000-0000-0000-000000000000}"/>
          </ac:spMkLst>
        </pc:spChg>
      </pc:sldChg>
      <pc:sldChg chg="del">
        <pc:chgData name="DUBUIS Julien" userId="d507d28b-ef1c-4d40-92b7-eb3c03f99f97" providerId="ADAL" clId="{32392114-B69A-41B5-986D-874BF393380A}" dt="2023-08-01T17:39:14.450" v="11" actId="47"/>
        <pc:sldMkLst>
          <pc:docMk/>
          <pc:sldMk cId="0" sldId="313"/>
        </pc:sldMkLst>
      </pc:sldChg>
      <pc:sldChg chg="addSp modSp mod modAnim">
        <pc:chgData name="DUBUIS Julien" userId="d507d28b-ef1c-4d40-92b7-eb3c03f99f97" providerId="ADAL" clId="{32392114-B69A-41B5-986D-874BF393380A}" dt="2023-08-01T17:38:09.575" v="9" actId="1076"/>
        <pc:sldMkLst>
          <pc:docMk/>
          <pc:sldMk cId="3380526040" sldId="326"/>
        </pc:sldMkLst>
        <pc:spChg chg="mod">
          <ac:chgData name="DUBUIS Julien" userId="d507d28b-ef1c-4d40-92b7-eb3c03f99f97" providerId="ADAL" clId="{32392114-B69A-41B5-986D-874BF393380A}" dt="2023-08-01T17:37:49.759" v="4" actId="20577"/>
          <ac:spMkLst>
            <pc:docMk/>
            <pc:sldMk cId="3380526040" sldId="326"/>
            <ac:spMk id="8" creationId="{00000000-0000-0000-0000-000000000000}"/>
          </ac:spMkLst>
        </pc:spChg>
        <pc:picChg chg="add mod">
          <ac:chgData name="DUBUIS Julien" userId="d507d28b-ef1c-4d40-92b7-eb3c03f99f97" providerId="ADAL" clId="{32392114-B69A-41B5-986D-874BF393380A}" dt="2023-08-01T17:38:09.575" v="9" actId="1076"/>
          <ac:picMkLst>
            <pc:docMk/>
            <pc:sldMk cId="3380526040" sldId="326"/>
            <ac:picMk id="2" creationId="{2DD46C2A-699E-E639-5429-C9C73E16C7B8}"/>
          </ac:picMkLst>
        </pc:picChg>
        <pc:picChg chg="mod">
          <ac:chgData name="DUBUIS Julien" userId="d507d28b-ef1c-4d40-92b7-eb3c03f99f97" providerId="ADAL" clId="{32392114-B69A-41B5-986D-874BF393380A}" dt="2023-08-01T17:38:04.162" v="8" actId="1076"/>
          <ac:picMkLst>
            <pc:docMk/>
            <pc:sldMk cId="3380526040" sldId="326"/>
            <ac:picMk id="3074" creationId="{00000000-0000-0000-0000-000000000000}"/>
          </ac:picMkLst>
        </pc:picChg>
      </pc:sldChg>
      <pc:sldChg chg="modSp mod">
        <pc:chgData name="DUBUIS Julien" userId="d507d28b-ef1c-4d40-92b7-eb3c03f99f97" providerId="ADAL" clId="{32392114-B69A-41B5-986D-874BF393380A}" dt="2023-08-01T17:39:54.301" v="46" actId="5793"/>
        <pc:sldMkLst>
          <pc:docMk/>
          <pc:sldMk cId="2800053163" sldId="335"/>
        </pc:sldMkLst>
        <pc:spChg chg="mod">
          <ac:chgData name="DUBUIS Julien" userId="d507d28b-ef1c-4d40-92b7-eb3c03f99f97" providerId="ADAL" clId="{32392114-B69A-41B5-986D-874BF393380A}" dt="2023-08-01T17:39:54.301" v="46" actId="5793"/>
          <ac:spMkLst>
            <pc:docMk/>
            <pc:sldMk cId="2800053163" sldId="335"/>
            <ac:spMk id="3" creationId="{00000000-0000-0000-0000-000000000000}"/>
          </ac:spMkLst>
        </pc:spChg>
      </pc:sldChg>
      <pc:sldChg chg="del">
        <pc:chgData name="DUBUIS Julien" userId="d507d28b-ef1c-4d40-92b7-eb3c03f99f97" providerId="ADAL" clId="{32392114-B69A-41B5-986D-874BF393380A}" dt="2023-08-01T17:39:10.832" v="10" actId="47"/>
        <pc:sldMkLst>
          <pc:docMk/>
          <pc:sldMk cId="2755102444" sldId="336"/>
        </pc:sldMkLst>
      </pc:sldChg>
      <pc:sldChg chg="del">
        <pc:chgData name="DUBUIS Julien" userId="d507d28b-ef1c-4d40-92b7-eb3c03f99f97" providerId="ADAL" clId="{32392114-B69A-41B5-986D-874BF393380A}" dt="2023-08-01T17:39:15.631" v="12" actId="47"/>
        <pc:sldMkLst>
          <pc:docMk/>
          <pc:sldMk cId="3849988862" sldId="337"/>
        </pc:sldMkLst>
      </pc:sldChg>
      <pc:sldChg chg="del">
        <pc:chgData name="DUBUIS Julien" userId="d507d28b-ef1c-4d40-92b7-eb3c03f99f97" providerId="ADAL" clId="{32392114-B69A-41B5-986D-874BF393380A}" dt="2023-08-01T17:39:17.137" v="14" actId="47"/>
        <pc:sldMkLst>
          <pc:docMk/>
          <pc:sldMk cId="762725233" sldId="338"/>
        </pc:sldMkLst>
      </pc:sldChg>
      <pc:sldChg chg="del">
        <pc:chgData name="DUBUIS Julien" userId="d507d28b-ef1c-4d40-92b7-eb3c03f99f97" providerId="ADAL" clId="{32392114-B69A-41B5-986D-874BF393380A}" dt="2023-08-01T17:39:17.829" v="15" actId="47"/>
        <pc:sldMkLst>
          <pc:docMk/>
          <pc:sldMk cId="3994419926" sldId="339"/>
        </pc:sldMkLst>
      </pc:sldChg>
      <pc:sldChg chg="del">
        <pc:chgData name="DUBUIS Julien" userId="d507d28b-ef1c-4d40-92b7-eb3c03f99f97" providerId="ADAL" clId="{32392114-B69A-41B5-986D-874BF393380A}" dt="2023-08-01T17:39:18.631" v="16" actId="47"/>
        <pc:sldMkLst>
          <pc:docMk/>
          <pc:sldMk cId="779545239" sldId="340"/>
        </pc:sldMkLst>
      </pc:sldChg>
      <pc:sldChg chg="del">
        <pc:chgData name="DUBUIS Julien" userId="d507d28b-ef1c-4d40-92b7-eb3c03f99f97" providerId="ADAL" clId="{32392114-B69A-41B5-986D-874BF393380A}" dt="2023-08-01T17:39:16.416" v="13" actId="47"/>
        <pc:sldMkLst>
          <pc:docMk/>
          <pc:sldMk cId="3262246763" sldId="341"/>
        </pc:sldMkLst>
      </pc:sldChg>
      <pc:sldChg chg="del">
        <pc:chgData name="DUBUIS Julien" userId="d507d28b-ef1c-4d40-92b7-eb3c03f99f97" providerId="ADAL" clId="{32392114-B69A-41B5-986D-874BF393380A}" dt="2023-08-01T17:39:19.386" v="17" actId="47"/>
        <pc:sldMkLst>
          <pc:docMk/>
          <pc:sldMk cId="1967668605" sldId="342"/>
        </pc:sldMkLst>
      </pc:sldChg>
      <pc:sldChg chg="del">
        <pc:chgData name="DUBUIS Julien" userId="d507d28b-ef1c-4d40-92b7-eb3c03f99f97" providerId="ADAL" clId="{32392114-B69A-41B5-986D-874BF393380A}" dt="2023-08-01T17:39:20.205" v="18" actId="47"/>
        <pc:sldMkLst>
          <pc:docMk/>
          <pc:sldMk cId="81984368" sldId="343"/>
        </pc:sldMkLst>
      </pc:sldChg>
      <pc:sldChg chg="del">
        <pc:chgData name="DUBUIS Julien" userId="d507d28b-ef1c-4d40-92b7-eb3c03f99f97" providerId="ADAL" clId="{32392114-B69A-41B5-986D-874BF393380A}" dt="2023-08-01T17:39:20.708" v="19" actId="47"/>
        <pc:sldMkLst>
          <pc:docMk/>
          <pc:sldMk cId="2986063201" sldId="344"/>
        </pc:sldMkLst>
      </pc:sldChg>
      <pc:sldChg chg="del">
        <pc:chgData name="DUBUIS Julien" userId="d507d28b-ef1c-4d40-92b7-eb3c03f99f97" providerId="ADAL" clId="{32392114-B69A-41B5-986D-874BF393380A}" dt="2023-08-01T17:39:21.493" v="20" actId="47"/>
        <pc:sldMkLst>
          <pc:docMk/>
          <pc:sldMk cId="1594665516" sldId="345"/>
        </pc:sldMkLst>
      </pc:sldChg>
      <pc:sldChg chg="del">
        <pc:chgData name="DUBUIS Julien" userId="d507d28b-ef1c-4d40-92b7-eb3c03f99f97" providerId="ADAL" clId="{32392114-B69A-41B5-986D-874BF393380A}" dt="2023-08-01T17:39:22.232" v="21" actId="47"/>
        <pc:sldMkLst>
          <pc:docMk/>
          <pc:sldMk cId="2633092887" sldId="346"/>
        </pc:sldMkLst>
      </pc:sldChg>
      <pc:sldChg chg="del">
        <pc:chgData name="DUBUIS Julien" userId="d507d28b-ef1c-4d40-92b7-eb3c03f99f97" providerId="ADAL" clId="{32392114-B69A-41B5-986D-874BF393380A}" dt="2023-08-01T17:39:22.892" v="22" actId="47"/>
        <pc:sldMkLst>
          <pc:docMk/>
          <pc:sldMk cId="2046422979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17B7E-45C3-4A34-84BE-58A3E9A7D7E4}" type="datetimeFigureOut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01A15-DBC8-46B5-94A8-12A35F0DFC7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222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4180-57DE-477C-8F3C-4E2D2E97ECB8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C673-76C0-4DF6-9EC2-60617D1E08E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D27A-9BC6-4EDE-92FF-47333296FAC7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B64C-D8AA-4A54-AD9C-1A56C7A4A95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F74E-8DF8-45C0-A331-7B8D1E3901D2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5234-A8CD-4848-BE88-83AC79704037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952C-DD76-4391-96B9-BE2BDDAB6247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CE56-A84E-4152-BBD9-C17B03A13152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85AB-3BC9-4804-A119-FF7BB762DE83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779C-8F85-4DD6-B7E9-E4C1DCD824D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0AD2-C664-472E-B486-31627CE0D261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84CB8-2F70-47C9-8E4C-9531311A1601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biologie.editionslep.ch/contenu/ch6/295-3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biologie.editionslep.ch/contenu/ch6/292-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biologie.editionslep.ch/contenu/ch6/292-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biologie.editionslep.ch/contenu/ch6/292-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abiotiques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42810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Caractéristiques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physico-chimique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du milieu</a:t>
            </a: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Température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CH" sz="2200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 …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abiotiques </a:t>
            </a:r>
            <a:br>
              <a:rPr lang="fr-CH" dirty="0">
                <a:latin typeface="Times New Roman" pitchFamily="18" charset="0"/>
                <a:cs typeface="Times New Roman" pitchFamily="18" charset="0"/>
              </a:rPr>
            </a:b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température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Végétaux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884369" y="671436"/>
            <a:ext cx="93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</a:t>
            </a:r>
          </a:p>
        </p:txBody>
      </p:sp>
      <p:pic>
        <p:nvPicPr>
          <p:cNvPr id="4098" name="Picture 2" descr="29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801089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 rot="1490638">
            <a:off x="5434484" y="2574200"/>
            <a:ext cx="368696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4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Régulation</a:t>
            </a:r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T°C interne</a:t>
            </a:r>
          </a:p>
        </p:txBody>
      </p:sp>
    </p:spTree>
    <p:extLst>
      <p:ext uri="{BB962C8B-B14F-4D97-AF65-F5344CB8AC3E}">
        <p14:creationId xmlns:p14="http://schemas.microsoft.com/office/powerpoint/2010/main" val="41045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abiotiques </a:t>
            </a:r>
            <a:br>
              <a:rPr lang="fr-CH" dirty="0">
                <a:latin typeface="Times New Roman" pitchFamily="18" charset="0"/>
                <a:cs typeface="Times New Roman" pitchFamily="18" charset="0"/>
              </a:rPr>
            </a:b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température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Végétaux</a:t>
            </a: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CH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résistent-ils à des froids extrêmes</a:t>
            </a:r>
          </a:p>
          <a:p>
            <a:pPr marL="0" indent="0" algn="ctr">
              <a:buNone/>
            </a:pPr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Résistance</a:t>
            </a: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</a:t>
            </a:r>
          </a:p>
          <a:p>
            <a:pPr lvl="1"/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substances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CH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/sucres/glycérol)</a:t>
            </a:r>
          </a:p>
          <a:p>
            <a:pPr lvl="2"/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 ↓ le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de congélation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H</a:t>
            </a:r>
            <a:r>
              <a:rPr lang="fr-CH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914400" lvl="2" indent="0">
              <a:buNone/>
            </a:pPr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antigel</a:t>
            </a:r>
          </a:p>
          <a:p>
            <a:pPr marL="914400" lvl="2" indent="0">
              <a:buNone/>
            </a:pPr>
            <a:endParaRPr lang="fr-CH" sz="800" b="1" dirty="0"/>
          </a:p>
          <a:p>
            <a:pPr lvl="1"/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Conifères (pins – épicéas)</a:t>
            </a:r>
          </a:p>
          <a:p>
            <a:endParaRPr lang="fr-CH" dirty="0"/>
          </a:p>
          <a:p>
            <a:endParaRPr lang="fr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884369" y="671436"/>
            <a:ext cx="93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</a:t>
            </a:r>
          </a:p>
        </p:txBody>
      </p:sp>
    </p:spTree>
    <p:extLst>
      <p:ext uri="{BB962C8B-B14F-4D97-AF65-F5344CB8AC3E}">
        <p14:creationId xmlns:p14="http://schemas.microsoft.com/office/powerpoint/2010/main" val="9176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abiotiques </a:t>
            </a:r>
            <a:br>
              <a:rPr lang="fr-CH" dirty="0">
                <a:latin typeface="Times New Roman" pitchFamily="18" charset="0"/>
                <a:cs typeface="Times New Roman" pitchFamily="18" charset="0"/>
              </a:rPr>
            </a:b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température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Mobilité</a:t>
            </a:r>
          </a:p>
          <a:p>
            <a:pPr lvl="1"/>
            <a:endParaRPr lang="fr-CH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Éviter </a:t>
            </a:r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lieux trop chauds ou trop froids</a:t>
            </a: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catégories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homéothermes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(sang chaud)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poïkilothermes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(sang froid)</a:t>
            </a:r>
          </a:p>
          <a:p>
            <a:pPr algn="just">
              <a:buNone/>
            </a:pPr>
            <a:endParaRPr lang="fr-CH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884369" y="671436"/>
            <a:ext cx="93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</a:t>
            </a:r>
          </a:p>
        </p:txBody>
      </p:sp>
      <p:pic>
        <p:nvPicPr>
          <p:cNvPr id="1026" name="Picture 2" descr="http://biologie.editionslep.ch/contenu/ch6/295-3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56" y="4005064"/>
            <a:ext cx="2840231" cy="237626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lèche vers le bas 1"/>
          <p:cNvSpPr/>
          <p:nvPr/>
        </p:nvSpPr>
        <p:spPr>
          <a:xfrm>
            <a:off x="7596336" y="3356992"/>
            <a:ext cx="576064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ZoneTexte 2"/>
          <p:cNvSpPr txBox="1"/>
          <p:nvPr/>
        </p:nvSpPr>
        <p:spPr>
          <a:xfrm>
            <a:off x="6876256" y="2754506"/>
            <a:ext cx="1872208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Energie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5775647"/>
            <a:ext cx="273630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de chaleur 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43608" y="6279703"/>
            <a:ext cx="381642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Endothermes - ectothermes</a:t>
            </a:r>
          </a:p>
        </p:txBody>
      </p:sp>
    </p:spTree>
    <p:extLst>
      <p:ext uri="{BB962C8B-B14F-4D97-AF65-F5344CB8AC3E}">
        <p14:creationId xmlns:p14="http://schemas.microsoft.com/office/powerpoint/2010/main" val="37701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endothermes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84368" y="6714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hiver</a:t>
            </a: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T°C et ↓ nourriture</a:t>
            </a:r>
          </a:p>
          <a:p>
            <a:pPr marL="457200" lvl="1" indent="0">
              <a:buNone/>
            </a:pPr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Stratégie choisie ?</a:t>
            </a:r>
          </a:p>
          <a:p>
            <a:pPr marL="457200" lvl="1" indent="0" algn="ctr">
              <a:buNone/>
            </a:pPr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Hibernation</a:t>
            </a:r>
          </a:p>
          <a:p>
            <a:pPr lvl="1"/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T°C corporelle ↓↓ et métabolisme ↓↓ =&gt; ↓ conso d’E.</a:t>
            </a:r>
          </a:p>
          <a:p>
            <a:pPr lvl="2"/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Hivernation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état de somnolence</a:t>
            </a:r>
          </a:p>
          <a:p>
            <a:pPr lvl="1"/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T°C corporelle ↓ et métabolisme ↓</a:t>
            </a:r>
          </a:p>
          <a:p>
            <a:pPr lvl="2"/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B87292-62F7-0743-C0B6-B6AC0235D752}"/>
              </a:ext>
            </a:extLst>
          </p:cNvPr>
          <p:cNvSpPr txBox="1"/>
          <p:nvPr/>
        </p:nvSpPr>
        <p:spPr>
          <a:xfrm>
            <a:off x="3491880" y="3687415"/>
            <a:ext cx="295232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Marmotte - hérisson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0FEDBC7-A7C7-A258-E0C2-0795D6BCDACA}"/>
              </a:ext>
            </a:extLst>
          </p:cNvPr>
          <p:cNvSpPr txBox="1"/>
          <p:nvPr/>
        </p:nvSpPr>
        <p:spPr>
          <a:xfrm>
            <a:off x="6372200" y="4941168"/>
            <a:ext cx="255751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Ours - écureuils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ectothermes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84368" y="6714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hiver</a:t>
            </a: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T°C et ↓ nourriture</a:t>
            </a:r>
          </a:p>
          <a:p>
            <a:pPr marL="457200" lvl="1" indent="0">
              <a:buNone/>
            </a:pPr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Stratégie choisie ?</a:t>
            </a:r>
          </a:p>
          <a:p>
            <a:pPr marL="457200" lvl="1" indent="0" algn="ctr">
              <a:buNone/>
            </a:pPr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Léthargie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(vie ralentie)</a:t>
            </a:r>
          </a:p>
          <a:p>
            <a:pPr lvl="1"/>
            <a:endParaRPr lang="fr-CH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T°C corporelle ↓↓ et métabolisme ↓↓ =&gt; ↓ conso d’E.</a:t>
            </a:r>
          </a:p>
          <a:p>
            <a:pPr lvl="1"/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substances (glycérol) antigel</a:t>
            </a:r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199D3D-0863-72E4-D61D-DB21456D2270}"/>
              </a:ext>
            </a:extLst>
          </p:cNvPr>
          <p:cNvSpPr txBox="1"/>
          <p:nvPr/>
        </p:nvSpPr>
        <p:spPr>
          <a:xfrm>
            <a:off x="6372200" y="4941168"/>
            <a:ext cx="255751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Coccinelles</a:t>
            </a:r>
          </a:p>
        </p:txBody>
      </p:sp>
    </p:spTree>
    <p:extLst>
      <p:ext uri="{BB962C8B-B14F-4D97-AF65-F5344CB8AC3E}">
        <p14:creationId xmlns:p14="http://schemas.microsoft.com/office/powerpoint/2010/main" val="10002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Règles de BERGMANN (homéothermes)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Climat → taille des individus (espèce)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2348136" y="49495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856377"/>
              </p:ext>
            </p:extLst>
          </p:nvPr>
        </p:nvGraphicFramePr>
        <p:xfrm>
          <a:off x="395536" y="2636912"/>
          <a:ext cx="8385716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3" imgW="7976010" imgH="3086259" progId="Paint.Picture">
                  <p:embed/>
                </p:oleObj>
              </mc:Choice>
              <mc:Fallback>
                <p:oleObj name="Image bitmap" r:id="rId3" imgW="7976010" imgH="3086259" progId="Paint.Picture">
                  <p:embed/>
                  <p:pic>
                    <p:nvPicPr>
                      <p:cNvPr id="15" name="Obje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36912"/>
                        <a:ext cx="8385716" cy="3240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Règles de BERGMANN (homéothermes)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Climat → taille des individus (espèce)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Froid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taille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Chaud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petite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taille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CH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Rapport </a:t>
            </a:r>
            <a:r>
              <a:rPr lang="fr-CH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surface / volume</a:t>
            </a:r>
          </a:p>
          <a:p>
            <a:endParaRPr lang="fr-CH" dirty="0"/>
          </a:p>
        </p:txBody>
      </p:sp>
      <p:sp>
        <p:nvSpPr>
          <p:cNvPr id="8" name="Flèche vers le bas 7"/>
          <p:cNvSpPr/>
          <p:nvPr/>
        </p:nvSpPr>
        <p:spPr>
          <a:xfrm>
            <a:off x="4932040" y="2492896"/>
            <a:ext cx="360040" cy="28803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bas 9"/>
          <p:cNvSpPr/>
          <p:nvPr/>
        </p:nvSpPr>
        <p:spPr>
          <a:xfrm rot="10800000">
            <a:off x="4944992" y="3068960"/>
            <a:ext cx="360040" cy="28803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1475656" y="5406315"/>
            <a:ext cx="338437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carré</a:t>
            </a:r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dimensions</a:t>
            </a:r>
          </a:p>
          <a:p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Pertes de chaleur / surface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08104" y="5406315"/>
            <a:ext cx="320559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cube</a:t>
            </a:r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dimensions</a:t>
            </a:r>
          </a:p>
          <a:p>
            <a:r>
              <a:rPr lang="fr-CH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Nbre</a:t>
            </a:r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¢ (→ E) / volume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940152" y="2391271"/>
            <a:ext cx="270153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 perte de chaleur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40152" y="2996952"/>
            <a:ext cx="284555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de perte de chaleur</a:t>
            </a:r>
          </a:p>
        </p:txBody>
      </p:sp>
      <p:sp>
        <p:nvSpPr>
          <p:cNvPr id="9" name="Flèche vers le bas 8"/>
          <p:cNvSpPr/>
          <p:nvPr/>
        </p:nvSpPr>
        <p:spPr>
          <a:xfrm rot="1879880">
            <a:off x="4067944" y="4797152"/>
            <a:ext cx="432048" cy="5217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bas 10"/>
          <p:cNvSpPr/>
          <p:nvPr/>
        </p:nvSpPr>
        <p:spPr>
          <a:xfrm rot="19711292">
            <a:off x="6045607" y="4778962"/>
            <a:ext cx="432048" cy="59741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226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3" grpId="0" animBg="1"/>
      <p:bldP spid="15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Règles d’ALLEN (homéothermes)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10</a:t>
            </a:r>
          </a:p>
        </p:txBody>
      </p:sp>
      <p:pic>
        <p:nvPicPr>
          <p:cNvPr id="2050" name="Picture 2" descr="règle%20d'all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56992"/>
            <a:ext cx="2788943" cy="151216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800" i="1" dirty="0">
                <a:latin typeface="Times New Roman" pitchFamily="18" charset="0"/>
                <a:cs typeface="Times New Roman" pitchFamily="18" charset="0"/>
              </a:rPr>
              <a:t>Climat → longueur des extrémités(espèce)</a:t>
            </a: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Froid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petites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 extrémités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Limiter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les surfaces d’échanges </a:t>
            </a:r>
          </a:p>
          <a:p>
            <a:pPr marL="914400" lvl="2" indent="0">
              <a:buNone/>
            </a:pP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  (↓ perte de chaleur)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Chaud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grandes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extrémités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Maximiser les surfaces d’échanges</a:t>
            </a:r>
          </a:p>
          <a:p>
            <a:pPr marL="914400" lvl="2" indent="0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   (↑ perte de chaleur)</a:t>
            </a:r>
          </a:p>
          <a:p>
            <a:pPr lvl="1"/>
            <a:endParaRPr lang="fr-CH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5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abiotiques </a:t>
            </a:r>
            <a:br>
              <a:rPr lang="fr-CH" dirty="0">
                <a:latin typeface="Times New Roman" pitchFamily="18" charset="0"/>
                <a:cs typeface="Times New Roman" pitchFamily="18" charset="0"/>
              </a:rPr>
            </a:b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potentiel écologique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</a:t>
            </a:r>
          </a:p>
        </p:txBody>
      </p:sp>
      <p:pic>
        <p:nvPicPr>
          <p:cNvPr id="1026" name="Picture 2" descr="http://biologie.editionslep.ch/contenu/ch6/292-1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469303" cy="46085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43808" y="5805264"/>
            <a:ext cx="3888432" cy="2880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1691681" y="1916832"/>
            <a:ext cx="6426032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Qu’est-ce qui détermine l’intervalle de tolérance 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91680" y="2463279"/>
            <a:ext cx="6426032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Physiologie</a:t>
            </a:r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fr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génétique</a:t>
            </a:r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l’organisme</a:t>
            </a:r>
          </a:p>
        </p:txBody>
      </p:sp>
    </p:spTree>
    <p:extLst>
      <p:ext uri="{BB962C8B-B14F-4D97-AF65-F5344CB8AC3E}">
        <p14:creationId xmlns:p14="http://schemas.microsoft.com/office/powerpoint/2010/main" val="20624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3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abiotiques </a:t>
            </a:r>
            <a:br>
              <a:rPr lang="fr-CH" dirty="0">
                <a:latin typeface="Times New Roman" pitchFamily="18" charset="0"/>
                <a:cs typeface="Times New Roman" pitchFamily="18" charset="0"/>
              </a:rPr>
            </a:b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potentiel écologique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</a:t>
            </a:r>
          </a:p>
        </p:txBody>
      </p:sp>
      <p:pic>
        <p:nvPicPr>
          <p:cNvPr id="1026" name="Picture 2" descr="http://biologie.editionslep.ch/contenu/ch6/292-1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469303" cy="46085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43808" y="5805264"/>
            <a:ext cx="3888432" cy="2880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Ellipse 1"/>
          <p:cNvSpPr/>
          <p:nvPr/>
        </p:nvSpPr>
        <p:spPr>
          <a:xfrm>
            <a:off x="4283968" y="2708920"/>
            <a:ext cx="1008112" cy="57606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3995936" y="4293096"/>
            <a:ext cx="1512168" cy="57606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Flèche droite 2"/>
          <p:cNvSpPr/>
          <p:nvPr/>
        </p:nvSpPr>
        <p:spPr>
          <a:xfrm>
            <a:off x="5004048" y="3501008"/>
            <a:ext cx="1224136" cy="64807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6300192" y="3573016"/>
            <a:ext cx="2700964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↑↑ développement</a:t>
            </a:r>
          </a:p>
        </p:txBody>
      </p:sp>
      <p:sp>
        <p:nvSpPr>
          <p:cNvPr id="13" name="Ellipse 12"/>
          <p:cNvSpPr/>
          <p:nvPr/>
        </p:nvSpPr>
        <p:spPr>
          <a:xfrm>
            <a:off x="6444208" y="4365104"/>
            <a:ext cx="1152128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1979712" y="4329100"/>
            <a:ext cx="1152128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16200000">
            <a:off x="2267744" y="3568471"/>
            <a:ext cx="576064" cy="64807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ZoneTexte 15"/>
          <p:cNvSpPr txBox="1"/>
          <p:nvPr/>
        </p:nvSpPr>
        <p:spPr>
          <a:xfrm>
            <a:off x="1403648" y="2636912"/>
            <a:ext cx="2664296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Survie = ok</a:t>
            </a:r>
          </a:p>
          <a:p>
            <a:r>
              <a:rPr lang="fr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 = ko</a:t>
            </a:r>
          </a:p>
        </p:txBody>
      </p:sp>
    </p:spTree>
    <p:extLst>
      <p:ext uri="{BB962C8B-B14F-4D97-AF65-F5344CB8AC3E}">
        <p14:creationId xmlns:p14="http://schemas.microsoft.com/office/powerpoint/2010/main" val="2072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" grpId="0" animBg="1"/>
      <p:bldP spid="9" grpId="0" animBg="1"/>
      <p:bldP spid="13" grpId="0" animBg="1"/>
      <p:bldP spid="15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abiotiques </a:t>
            </a:r>
            <a:br>
              <a:rPr lang="fr-CH" dirty="0">
                <a:latin typeface="Times New Roman" pitchFamily="18" charset="0"/>
                <a:cs typeface="Times New Roman" pitchFamily="18" charset="0"/>
              </a:rPr>
            </a:b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potentiel écologique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668344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6-7</a:t>
            </a:r>
          </a:p>
        </p:txBody>
      </p:sp>
      <p:pic>
        <p:nvPicPr>
          <p:cNvPr id="1026" name="Picture 2" descr="http://biologie.editionslep.ch/contenu/ch6/292-1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469303" cy="46085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43808" y="5805264"/>
            <a:ext cx="3888432" cy="2880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6965585" y="4941168"/>
            <a:ext cx="1152128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1403648" y="4941168"/>
            <a:ext cx="1152128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16200000">
            <a:off x="7377143" y="4113076"/>
            <a:ext cx="864096" cy="648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ZoneTexte 15"/>
          <p:cNvSpPr txBox="1"/>
          <p:nvPr/>
        </p:nvSpPr>
        <p:spPr>
          <a:xfrm>
            <a:off x="6804248" y="3429000"/>
            <a:ext cx="1818883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Survie = ko</a:t>
            </a:r>
          </a:p>
        </p:txBody>
      </p:sp>
    </p:spTree>
    <p:extLst>
      <p:ext uri="{BB962C8B-B14F-4D97-AF65-F5344CB8AC3E}">
        <p14:creationId xmlns:p14="http://schemas.microsoft.com/office/powerpoint/2010/main" val="6756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5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abiotiques </a:t>
            </a:r>
            <a:br>
              <a:rPr lang="fr-CH" dirty="0">
                <a:latin typeface="Times New Roman" pitchFamily="18" charset="0"/>
                <a:cs typeface="Times New Roman" pitchFamily="18" charset="0"/>
              </a:rPr>
            </a:b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humidité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865685" y="671436"/>
            <a:ext cx="954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082"/>
            <a:ext cx="4464496" cy="489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1720" y="1700808"/>
            <a:ext cx="1152128" cy="2160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ZoneTexte 2"/>
          <p:cNvSpPr txBox="1"/>
          <p:nvPr/>
        </p:nvSpPr>
        <p:spPr>
          <a:xfrm>
            <a:off x="3275856" y="1628800"/>
            <a:ext cx="3312368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périodiquement inondés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987824" y="25649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 potentiel physiologique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1720" y="5373216"/>
            <a:ext cx="1008112" cy="21602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 rot="5400000">
            <a:off x="6758662" y="4067490"/>
            <a:ext cx="2088232" cy="52322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Concurrence</a:t>
            </a:r>
          </a:p>
        </p:txBody>
      </p:sp>
      <p:sp>
        <p:nvSpPr>
          <p:cNvPr id="12" name="Accolade fermante 11"/>
          <p:cNvSpPr/>
          <p:nvPr/>
        </p:nvSpPr>
        <p:spPr>
          <a:xfrm>
            <a:off x="6660232" y="2204864"/>
            <a:ext cx="645477" cy="4375210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38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abiotiques </a:t>
            </a:r>
            <a:br>
              <a:rPr lang="fr-CH" dirty="0">
                <a:latin typeface="Times New Roman" pitchFamily="18" charset="0"/>
                <a:cs typeface="Times New Roman" pitchFamily="18" charset="0"/>
              </a:rPr>
            </a:b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potentiel écologique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865685" y="671436"/>
            <a:ext cx="954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702078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DD46C2A-699E-E639-5429-C9C73E16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1728192" cy="189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5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abiotiques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42810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Caractéristiques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physico-chimiques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du milieu</a:t>
            </a: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000" b="1" u="sng" dirty="0">
                <a:latin typeface="Times New Roman" pitchFamily="18" charset="0"/>
                <a:cs typeface="Times New Roman" pitchFamily="18" charset="0"/>
              </a:rPr>
              <a:t>Température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CH" sz="2200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 …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7-9</a:t>
            </a:r>
          </a:p>
        </p:txBody>
      </p:sp>
    </p:spTree>
    <p:extLst>
      <p:ext uri="{BB962C8B-B14F-4D97-AF65-F5344CB8AC3E}">
        <p14:creationId xmlns:p14="http://schemas.microsoft.com/office/powerpoint/2010/main" val="280005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abiotiques </a:t>
            </a:r>
            <a:br>
              <a:rPr lang="fr-CH" dirty="0">
                <a:latin typeface="Times New Roman" pitchFamily="18" charset="0"/>
                <a:cs typeface="Times New Roman" pitchFamily="18" charset="0"/>
              </a:rPr>
            </a:b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température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Saxifrage à feuilles opposées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524329" y="67143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7-8</a:t>
            </a:r>
          </a:p>
        </p:txBody>
      </p:sp>
      <p:pic>
        <p:nvPicPr>
          <p:cNvPr id="4098" name="Picture 2" descr="29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801089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10826" y="1628800"/>
            <a:ext cx="370964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4500m Massif </a:t>
            </a:r>
            <a:r>
              <a:rPr lang="fr-CH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Mischabel</a:t>
            </a:r>
            <a:endParaRPr lang="fr-CH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5200m Himalaya</a:t>
            </a:r>
          </a:p>
          <a:p>
            <a:pPr marL="285750" indent="-285750">
              <a:buFontTx/>
              <a:buChar char="-"/>
            </a:pPr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Toundra arctique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544997" y="6309320"/>
            <a:ext cx="283531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↑ 1° → T°C ↓ 1°C </a:t>
            </a: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1328010" y="4144434"/>
            <a:ext cx="324036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Altitude ↑ 100m → T°C ↓ 0.6°C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48064" y="3573016"/>
            <a:ext cx="336760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Parallélisme</a:t>
            </a:r>
            <a:r>
              <a:rPr lang="fr-CH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altitude – latitude</a:t>
            </a:r>
          </a:p>
          <a:p>
            <a:r>
              <a:rPr lang="fr-CH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biocénoses similaires</a:t>
            </a:r>
          </a:p>
        </p:txBody>
      </p:sp>
    </p:spTree>
    <p:extLst>
      <p:ext uri="{BB962C8B-B14F-4D97-AF65-F5344CB8AC3E}">
        <p14:creationId xmlns:p14="http://schemas.microsoft.com/office/powerpoint/2010/main" val="26921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Tous 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processus métaboliques (enzymes / milieu aqueux) 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dépendent.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T°C ↑ → vitesse de réaction des enzymes ↑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&lt; Intervalle de tolérance &lt; 45° </a:t>
            </a:r>
          </a:p>
          <a:p>
            <a:endParaRPr lang="fr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9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abiotiques </a:t>
            </a:r>
            <a:br>
              <a:rPr lang="fr-CH" dirty="0">
                <a:latin typeface="Times New Roman" pitchFamily="18" charset="0"/>
                <a:cs typeface="Times New Roman" pitchFamily="18" charset="0"/>
              </a:rPr>
            </a:b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température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524329" y="67143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7-8</a:t>
            </a:r>
          </a:p>
        </p:txBody>
      </p:sp>
    </p:spTree>
    <p:extLst>
      <p:ext uri="{BB962C8B-B14F-4D97-AF65-F5344CB8AC3E}">
        <p14:creationId xmlns:p14="http://schemas.microsoft.com/office/powerpoint/2010/main" val="402533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Affichage à l'écran (4:3)</PresentationFormat>
  <Paragraphs>197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Thème Office</vt:lpstr>
      <vt:lpstr>Image bitmap</vt:lpstr>
      <vt:lpstr>Facteurs abiotiques</vt:lpstr>
      <vt:lpstr>Facteurs abiotiques  (potentiel écologique)</vt:lpstr>
      <vt:lpstr>Facteurs abiotiques  (potentiel écologique)</vt:lpstr>
      <vt:lpstr>Facteurs abiotiques  (potentiel écologique)</vt:lpstr>
      <vt:lpstr>Facteurs abiotiques  (humidité)</vt:lpstr>
      <vt:lpstr>Facteurs abiotiques  (potentiel écologique)</vt:lpstr>
      <vt:lpstr>Facteurs abiotiques</vt:lpstr>
      <vt:lpstr>Facteurs abiotiques  (température)</vt:lpstr>
      <vt:lpstr>Facteurs abiotiques  (température)</vt:lpstr>
      <vt:lpstr>Facteurs abiotiques  (température)</vt:lpstr>
      <vt:lpstr>Facteurs abiotiques  (température)</vt:lpstr>
      <vt:lpstr>Facteurs abiotiques  (température)</vt:lpstr>
      <vt:lpstr>Les endothermes</vt:lpstr>
      <vt:lpstr>Les ectothermes</vt:lpstr>
      <vt:lpstr>Règles de BERGMANN (homéothermes)</vt:lpstr>
      <vt:lpstr>Règles de BERGMANN (homéothermes)</vt:lpstr>
      <vt:lpstr>Règles d’ALLEN (homéothermes)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L’écologie</dc:title>
  <dc:creator>HP2730</dc:creator>
  <cp:lastModifiedBy>DUBUIS Julien</cp:lastModifiedBy>
  <cp:revision>88</cp:revision>
  <dcterms:created xsi:type="dcterms:W3CDTF">2010-08-16T12:52:18Z</dcterms:created>
  <dcterms:modified xsi:type="dcterms:W3CDTF">2023-08-01T17:39:59Z</dcterms:modified>
</cp:coreProperties>
</file>