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8" r:id="rId2"/>
    <p:sldId id="299" r:id="rId3"/>
    <p:sldId id="300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260" r:id="rId24"/>
    <p:sldId id="323" r:id="rId25"/>
    <p:sldId id="261" r:id="rId26"/>
    <p:sldId id="262" r:id="rId27"/>
    <p:sldId id="324" r:id="rId28"/>
    <p:sldId id="325" r:id="rId29"/>
    <p:sldId id="327" r:id="rId30"/>
    <p:sldId id="326" r:id="rId31"/>
    <p:sldId id="263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65559-8874-4BC3-B680-03235BCAA16F}" v="2" dt="2023-08-01T19:50:42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B3CED89A-9ABE-442F-8FE7-72ACC52B8274}"/>
    <pc:docChg chg="custSel modSld sldOrd">
      <pc:chgData name="DUBUIS Julien" userId="d507d28b-ef1c-4d40-92b7-eb3c03f99f97" providerId="ADAL" clId="{B3CED89A-9ABE-442F-8FE7-72ACC52B8274}" dt="2021-06-14T13:29:05.101" v="73" actId="123"/>
      <pc:docMkLst>
        <pc:docMk/>
      </pc:docMkLst>
      <pc:sldChg chg="addSp">
        <pc:chgData name="DUBUIS Julien" userId="d507d28b-ef1c-4d40-92b7-eb3c03f99f97" providerId="ADAL" clId="{B3CED89A-9ABE-442F-8FE7-72ACC52B8274}" dt="2021-06-14T13:23:49.141" v="0"/>
        <pc:sldMkLst>
          <pc:docMk/>
          <pc:sldMk cId="0" sldId="323"/>
        </pc:sldMkLst>
        <pc:spChg chg="add">
          <ac:chgData name="DUBUIS Julien" userId="d507d28b-ef1c-4d40-92b7-eb3c03f99f97" providerId="ADAL" clId="{B3CED89A-9ABE-442F-8FE7-72ACC52B8274}" dt="2021-06-14T13:23:49.141" v="0"/>
          <ac:spMkLst>
            <pc:docMk/>
            <pc:sldMk cId="0" sldId="323"/>
            <ac:spMk id="9" creationId="{9B5CCA26-3782-4061-99A8-B5B9BB1EC3D3}"/>
          </ac:spMkLst>
        </pc:spChg>
      </pc:sldChg>
      <pc:sldChg chg="ord">
        <pc:chgData name="DUBUIS Julien" userId="d507d28b-ef1c-4d40-92b7-eb3c03f99f97" providerId="ADAL" clId="{B3CED89A-9ABE-442F-8FE7-72ACC52B8274}" dt="2021-06-14T13:28:10.906" v="41"/>
        <pc:sldMkLst>
          <pc:docMk/>
          <pc:sldMk cId="0" sldId="324"/>
        </pc:sldMkLst>
      </pc:sldChg>
      <pc:sldChg chg="addSp delSp modSp mod">
        <pc:chgData name="DUBUIS Julien" userId="d507d28b-ef1c-4d40-92b7-eb3c03f99f97" providerId="ADAL" clId="{B3CED89A-9ABE-442F-8FE7-72ACC52B8274}" dt="2021-06-14T13:24:38.053" v="39" actId="1038"/>
        <pc:sldMkLst>
          <pc:docMk/>
          <pc:sldMk cId="1877332763" sldId="328"/>
        </pc:sldMkLst>
        <pc:spChg chg="mod">
          <ac:chgData name="DUBUIS Julien" userId="d507d28b-ef1c-4d40-92b7-eb3c03f99f97" providerId="ADAL" clId="{B3CED89A-9ABE-442F-8FE7-72ACC52B8274}" dt="2021-06-14T13:24:02.408" v="20" actId="20577"/>
          <ac:spMkLst>
            <pc:docMk/>
            <pc:sldMk cId="1877332763" sldId="328"/>
            <ac:spMk id="2" creationId="{00000000-0000-0000-0000-000000000000}"/>
          </ac:spMkLst>
        </pc:spChg>
        <pc:spChg chg="del">
          <ac:chgData name="DUBUIS Julien" userId="d507d28b-ef1c-4d40-92b7-eb3c03f99f97" providerId="ADAL" clId="{B3CED89A-9ABE-442F-8FE7-72ACC52B8274}" dt="2021-06-14T13:24:05.955" v="21" actId="478"/>
          <ac:spMkLst>
            <pc:docMk/>
            <pc:sldMk cId="1877332763" sldId="328"/>
            <ac:spMk id="5" creationId="{00000000-0000-0000-0000-000000000000}"/>
          </ac:spMkLst>
        </pc:spChg>
        <pc:picChg chg="add mod">
          <ac:chgData name="DUBUIS Julien" userId="d507d28b-ef1c-4d40-92b7-eb3c03f99f97" providerId="ADAL" clId="{B3CED89A-9ABE-442F-8FE7-72ACC52B8274}" dt="2021-06-14T13:24:38.053" v="39" actId="1038"/>
          <ac:picMkLst>
            <pc:docMk/>
            <pc:sldMk cId="1877332763" sldId="328"/>
            <ac:picMk id="2050" creationId="{A8DC2526-AE61-4EFB-861A-FB6F81E89656}"/>
          </ac:picMkLst>
        </pc:picChg>
        <pc:picChg chg="del">
          <ac:chgData name="DUBUIS Julien" userId="d507d28b-ef1c-4d40-92b7-eb3c03f99f97" providerId="ADAL" clId="{B3CED89A-9ABE-442F-8FE7-72ACC52B8274}" dt="2021-06-14T13:23:55.357" v="1" actId="478"/>
          <ac:picMkLst>
            <pc:docMk/>
            <pc:sldMk cId="1877332763" sldId="328"/>
            <ac:picMk id="18434" creationId="{00000000-0000-0000-0000-000000000000}"/>
          </ac:picMkLst>
        </pc:picChg>
      </pc:sldChg>
      <pc:sldChg chg="addSp delSp modSp mod">
        <pc:chgData name="DUBUIS Julien" userId="d507d28b-ef1c-4d40-92b7-eb3c03f99f97" providerId="ADAL" clId="{B3CED89A-9ABE-442F-8FE7-72ACC52B8274}" dt="2021-06-14T13:29:05.101" v="73" actId="123"/>
        <pc:sldMkLst>
          <pc:docMk/>
          <pc:sldMk cId="304119490" sldId="329"/>
        </pc:sldMkLst>
        <pc:spChg chg="mod">
          <ac:chgData name="DUBUIS Julien" userId="d507d28b-ef1c-4d40-92b7-eb3c03f99f97" providerId="ADAL" clId="{B3CED89A-9ABE-442F-8FE7-72ACC52B8274}" dt="2021-06-14T13:28:31.291" v="67" actId="20577"/>
          <ac:spMkLst>
            <pc:docMk/>
            <pc:sldMk cId="304119490" sldId="329"/>
            <ac:spMk id="2" creationId="{00000000-0000-0000-0000-000000000000}"/>
          </ac:spMkLst>
        </pc:spChg>
        <pc:spChg chg="add mod">
          <ac:chgData name="DUBUIS Julien" userId="d507d28b-ef1c-4d40-92b7-eb3c03f99f97" providerId="ADAL" clId="{B3CED89A-9ABE-442F-8FE7-72ACC52B8274}" dt="2021-06-14T13:29:05.101" v="73" actId="123"/>
          <ac:spMkLst>
            <pc:docMk/>
            <pc:sldMk cId="304119490" sldId="329"/>
            <ac:spMk id="8" creationId="{3AE43861-341C-4BB8-A781-88A8DD89BAE0}"/>
          </ac:spMkLst>
        </pc:spChg>
        <pc:picChg chg="del">
          <ac:chgData name="DUBUIS Julien" userId="d507d28b-ef1c-4d40-92b7-eb3c03f99f97" providerId="ADAL" clId="{B3CED89A-9ABE-442F-8FE7-72ACC52B8274}" dt="2021-06-14T13:28:21.678" v="42" actId="478"/>
          <ac:picMkLst>
            <pc:docMk/>
            <pc:sldMk cId="304119490" sldId="329"/>
            <ac:picMk id="18434" creationId="{00000000-0000-0000-0000-000000000000}"/>
          </ac:picMkLst>
        </pc:picChg>
      </pc:sldChg>
    </pc:docChg>
  </pc:docChgLst>
  <pc:docChgLst>
    <pc:chgData name="DUBUIS Julien" userId="d507d28b-ef1c-4d40-92b7-eb3c03f99f97" providerId="ADAL" clId="{14265559-8874-4BC3-B680-03235BCAA16F}"/>
    <pc:docChg chg="undo custSel delSld modSld">
      <pc:chgData name="DUBUIS Julien" userId="d507d28b-ef1c-4d40-92b7-eb3c03f99f97" providerId="ADAL" clId="{14265559-8874-4BC3-B680-03235BCAA16F}" dt="2023-08-01T19:51:26.737" v="146" actId="20577"/>
      <pc:docMkLst>
        <pc:docMk/>
      </pc:docMkLst>
      <pc:sldChg chg="modSp mod">
        <pc:chgData name="DUBUIS Julien" userId="d507d28b-ef1c-4d40-92b7-eb3c03f99f97" providerId="ADAL" clId="{14265559-8874-4BC3-B680-03235BCAA16F}" dt="2023-08-01T19:50:00.451" v="97" actId="20577"/>
        <pc:sldMkLst>
          <pc:docMk/>
          <pc:sldMk cId="0" sldId="260"/>
        </pc:sldMkLst>
        <pc:spChg chg="mod">
          <ac:chgData name="DUBUIS Julien" userId="d507d28b-ef1c-4d40-92b7-eb3c03f99f97" providerId="ADAL" clId="{14265559-8874-4BC3-B680-03235BCAA16F}" dt="2023-08-01T19:50:00.451" v="97" actId="20577"/>
          <ac:spMkLst>
            <pc:docMk/>
            <pc:sldMk cId="0" sldId="260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50:21.823" v="108" actId="20577"/>
        <pc:sldMkLst>
          <pc:docMk/>
          <pc:sldMk cId="0" sldId="261"/>
        </pc:sldMkLst>
        <pc:spChg chg="mod">
          <ac:chgData name="DUBUIS Julien" userId="d507d28b-ef1c-4d40-92b7-eb3c03f99f97" providerId="ADAL" clId="{14265559-8874-4BC3-B680-03235BCAA16F}" dt="2023-08-01T19:50:21.823" v="108" actId="20577"/>
          <ac:spMkLst>
            <pc:docMk/>
            <pc:sldMk cId="0" sldId="261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50:27.346" v="116" actId="20577"/>
        <pc:sldMkLst>
          <pc:docMk/>
          <pc:sldMk cId="0" sldId="262"/>
        </pc:sldMkLst>
        <pc:spChg chg="mod">
          <ac:chgData name="DUBUIS Julien" userId="d507d28b-ef1c-4d40-92b7-eb3c03f99f97" providerId="ADAL" clId="{14265559-8874-4BC3-B680-03235BCAA16F}" dt="2023-08-01T19:50:27.346" v="116" actId="20577"/>
          <ac:spMkLst>
            <pc:docMk/>
            <pc:sldMk cId="0" sldId="262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51:26.737" v="146" actId="20577"/>
        <pc:sldMkLst>
          <pc:docMk/>
          <pc:sldMk cId="0" sldId="263"/>
        </pc:sldMkLst>
        <pc:spChg chg="mod">
          <ac:chgData name="DUBUIS Julien" userId="d507d28b-ef1c-4d40-92b7-eb3c03f99f97" providerId="ADAL" clId="{14265559-8874-4BC3-B680-03235BCAA16F}" dt="2023-08-01T19:51:26.737" v="146" actId="20577"/>
          <ac:spMkLst>
            <pc:docMk/>
            <pc:sldMk cId="0" sldId="26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5:33.754" v="1" actId="20577"/>
        <pc:sldMkLst>
          <pc:docMk/>
          <pc:sldMk cId="0" sldId="298"/>
        </pc:sldMkLst>
        <pc:spChg chg="mod">
          <ac:chgData name="DUBUIS Julien" userId="d507d28b-ef1c-4d40-92b7-eb3c03f99f97" providerId="ADAL" clId="{14265559-8874-4BC3-B680-03235BCAA16F}" dt="2023-08-01T19:45:33.754" v="1" actId="20577"/>
          <ac:spMkLst>
            <pc:docMk/>
            <pc:sldMk cId="0" sldId="2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7:01.795" v="27" actId="115"/>
        <pc:sldMkLst>
          <pc:docMk/>
          <pc:sldMk cId="0" sldId="299"/>
        </pc:sldMkLst>
        <pc:spChg chg="mod">
          <ac:chgData name="DUBUIS Julien" userId="d507d28b-ef1c-4d40-92b7-eb3c03f99f97" providerId="ADAL" clId="{14265559-8874-4BC3-B680-03235BCAA16F}" dt="2023-08-01T19:45:37.410" v="3" actId="20577"/>
          <ac:spMkLst>
            <pc:docMk/>
            <pc:sldMk cId="0" sldId="299"/>
            <ac:spMk id="5" creationId="{00000000-0000-0000-0000-000000000000}"/>
          </ac:spMkLst>
        </pc:spChg>
        <pc:graphicFrameChg chg="modGraphic">
          <ac:chgData name="DUBUIS Julien" userId="d507d28b-ef1c-4d40-92b7-eb3c03f99f97" providerId="ADAL" clId="{14265559-8874-4BC3-B680-03235BCAA16F}" dt="2023-08-01T19:47:01.795" v="27" actId="115"/>
          <ac:graphicFrameMkLst>
            <pc:docMk/>
            <pc:sldMk cId="0" sldId="299"/>
            <ac:graphicFrameMk id="15" creationId="{00000000-0000-0000-0000-000000000000}"/>
          </ac:graphicFrameMkLst>
        </pc:graphicFrameChg>
      </pc:sldChg>
      <pc:sldChg chg="modSp mod">
        <pc:chgData name="DUBUIS Julien" userId="d507d28b-ef1c-4d40-92b7-eb3c03f99f97" providerId="ADAL" clId="{14265559-8874-4BC3-B680-03235BCAA16F}" dt="2023-08-01T19:46:15.277" v="7" actId="20577"/>
        <pc:sldMkLst>
          <pc:docMk/>
          <pc:sldMk cId="0" sldId="300"/>
        </pc:sldMkLst>
        <pc:spChg chg="mod">
          <ac:chgData name="DUBUIS Julien" userId="d507d28b-ef1c-4d40-92b7-eb3c03f99f97" providerId="ADAL" clId="{14265559-8874-4BC3-B680-03235BCAA16F}" dt="2023-08-01T19:46:15.277" v="7" actId="20577"/>
          <ac:spMkLst>
            <pc:docMk/>
            <pc:sldMk cId="0" sldId="30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6:58.061" v="26" actId="115"/>
        <pc:sldMkLst>
          <pc:docMk/>
          <pc:sldMk cId="0" sldId="304"/>
        </pc:sldMkLst>
        <pc:spChg chg="mod">
          <ac:chgData name="DUBUIS Julien" userId="d507d28b-ef1c-4d40-92b7-eb3c03f99f97" providerId="ADAL" clId="{14265559-8874-4BC3-B680-03235BCAA16F}" dt="2023-08-01T19:46:19.836" v="9" actId="20577"/>
          <ac:spMkLst>
            <pc:docMk/>
            <pc:sldMk cId="0" sldId="304"/>
            <ac:spMk id="5" creationId="{00000000-0000-0000-0000-000000000000}"/>
          </ac:spMkLst>
        </pc:spChg>
        <pc:graphicFrameChg chg="mod modGraphic">
          <ac:chgData name="DUBUIS Julien" userId="d507d28b-ef1c-4d40-92b7-eb3c03f99f97" providerId="ADAL" clId="{14265559-8874-4BC3-B680-03235BCAA16F}" dt="2023-08-01T19:46:58.061" v="26" actId="115"/>
          <ac:graphicFrameMkLst>
            <pc:docMk/>
            <pc:sldMk cId="0" sldId="304"/>
            <ac:graphicFrameMk id="15" creationId="{00000000-0000-0000-0000-000000000000}"/>
          </ac:graphicFrameMkLst>
        </pc:graphicFrameChg>
      </pc:sldChg>
      <pc:sldChg chg="modSp mod">
        <pc:chgData name="DUBUIS Julien" userId="d507d28b-ef1c-4d40-92b7-eb3c03f99f97" providerId="ADAL" clId="{14265559-8874-4BC3-B680-03235BCAA16F}" dt="2023-08-01T19:47:12.512" v="29" actId="20577"/>
        <pc:sldMkLst>
          <pc:docMk/>
          <pc:sldMk cId="0" sldId="305"/>
        </pc:sldMkLst>
        <pc:spChg chg="mod">
          <ac:chgData name="DUBUIS Julien" userId="d507d28b-ef1c-4d40-92b7-eb3c03f99f97" providerId="ADAL" clId="{14265559-8874-4BC3-B680-03235BCAA16F}" dt="2023-08-01T19:47:12.512" v="29" actId="20577"/>
          <ac:spMkLst>
            <pc:docMk/>
            <pc:sldMk cId="0" sldId="30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7:28.363" v="36" actId="207"/>
        <pc:sldMkLst>
          <pc:docMk/>
          <pc:sldMk cId="0" sldId="306"/>
        </pc:sldMkLst>
        <pc:spChg chg="mod">
          <ac:chgData name="DUBUIS Julien" userId="d507d28b-ef1c-4d40-92b7-eb3c03f99f97" providerId="ADAL" clId="{14265559-8874-4BC3-B680-03235BCAA16F}" dt="2023-08-01T19:47:18.137" v="31" actId="20577"/>
          <ac:spMkLst>
            <pc:docMk/>
            <pc:sldMk cId="0" sldId="306"/>
            <ac:spMk id="5" creationId="{00000000-0000-0000-0000-000000000000}"/>
          </ac:spMkLst>
        </pc:spChg>
        <pc:graphicFrameChg chg="modGraphic">
          <ac:chgData name="DUBUIS Julien" userId="d507d28b-ef1c-4d40-92b7-eb3c03f99f97" providerId="ADAL" clId="{14265559-8874-4BC3-B680-03235BCAA16F}" dt="2023-08-01T19:47:28.363" v="36" actId="207"/>
          <ac:graphicFrameMkLst>
            <pc:docMk/>
            <pc:sldMk cId="0" sldId="306"/>
            <ac:graphicFrameMk id="15" creationId="{00000000-0000-0000-0000-000000000000}"/>
          </ac:graphicFrameMkLst>
        </pc:graphicFrameChg>
      </pc:sldChg>
      <pc:sldChg chg="modSp mod">
        <pc:chgData name="DUBUIS Julien" userId="d507d28b-ef1c-4d40-92b7-eb3c03f99f97" providerId="ADAL" clId="{14265559-8874-4BC3-B680-03235BCAA16F}" dt="2023-08-01T19:47:38.661" v="40" actId="20577"/>
        <pc:sldMkLst>
          <pc:docMk/>
          <pc:sldMk cId="0" sldId="307"/>
        </pc:sldMkLst>
        <pc:spChg chg="mod">
          <ac:chgData name="DUBUIS Julien" userId="d507d28b-ef1c-4d40-92b7-eb3c03f99f97" providerId="ADAL" clId="{14265559-8874-4BC3-B680-03235BCAA16F}" dt="2023-08-01T19:47:38.661" v="40" actId="20577"/>
          <ac:spMkLst>
            <pc:docMk/>
            <pc:sldMk cId="0" sldId="30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7:43.972" v="42" actId="20577"/>
        <pc:sldMkLst>
          <pc:docMk/>
          <pc:sldMk cId="0" sldId="308"/>
        </pc:sldMkLst>
        <pc:spChg chg="mod">
          <ac:chgData name="DUBUIS Julien" userId="d507d28b-ef1c-4d40-92b7-eb3c03f99f97" providerId="ADAL" clId="{14265559-8874-4BC3-B680-03235BCAA16F}" dt="2023-08-01T19:47:43.972" v="42" actId="20577"/>
          <ac:spMkLst>
            <pc:docMk/>
            <pc:sldMk cId="0" sldId="30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7:48.667" v="44" actId="20577"/>
        <pc:sldMkLst>
          <pc:docMk/>
          <pc:sldMk cId="0" sldId="309"/>
        </pc:sldMkLst>
        <pc:spChg chg="mod">
          <ac:chgData name="DUBUIS Julien" userId="d507d28b-ef1c-4d40-92b7-eb3c03f99f97" providerId="ADAL" clId="{14265559-8874-4BC3-B680-03235BCAA16F}" dt="2023-08-01T19:47:48.667" v="44" actId="20577"/>
          <ac:spMkLst>
            <pc:docMk/>
            <pc:sldMk cId="0" sldId="30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7:52.343" v="46" actId="20577"/>
        <pc:sldMkLst>
          <pc:docMk/>
          <pc:sldMk cId="0" sldId="310"/>
        </pc:sldMkLst>
        <pc:spChg chg="mod">
          <ac:chgData name="DUBUIS Julien" userId="d507d28b-ef1c-4d40-92b7-eb3c03f99f97" providerId="ADAL" clId="{14265559-8874-4BC3-B680-03235BCAA16F}" dt="2023-08-01T19:47:52.343" v="46" actId="20577"/>
          <ac:spMkLst>
            <pc:docMk/>
            <pc:sldMk cId="0" sldId="31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8:00.334" v="50" actId="20577"/>
        <pc:sldMkLst>
          <pc:docMk/>
          <pc:sldMk cId="0" sldId="311"/>
        </pc:sldMkLst>
        <pc:spChg chg="mod">
          <ac:chgData name="DUBUIS Julien" userId="d507d28b-ef1c-4d40-92b7-eb3c03f99f97" providerId="ADAL" clId="{14265559-8874-4BC3-B680-03235BCAA16F}" dt="2023-08-01T19:48:00.334" v="50" actId="20577"/>
          <ac:spMkLst>
            <pc:docMk/>
            <pc:sldMk cId="0" sldId="31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8:19.026" v="54" actId="20577"/>
        <pc:sldMkLst>
          <pc:docMk/>
          <pc:sldMk cId="0" sldId="312"/>
        </pc:sldMkLst>
        <pc:spChg chg="mod">
          <ac:chgData name="DUBUIS Julien" userId="d507d28b-ef1c-4d40-92b7-eb3c03f99f97" providerId="ADAL" clId="{14265559-8874-4BC3-B680-03235BCAA16F}" dt="2023-08-01T19:48:19.026" v="54" actId="20577"/>
          <ac:spMkLst>
            <pc:docMk/>
            <pc:sldMk cId="0" sldId="31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8:23.150" v="56" actId="20577"/>
        <pc:sldMkLst>
          <pc:docMk/>
          <pc:sldMk cId="0" sldId="313"/>
        </pc:sldMkLst>
        <pc:spChg chg="mod">
          <ac:chgData name="DUBUIS Julien" userId="d507d28b-ef1c-4d40-92b7-eb3c03f99f97" providerId="ADAL" clId="{14265559-8874-4BC3-B680-03235BCAA16F}" dt="2023-08-01T19:48:23.150" v="56" actId="20577"/>
          <ac:spMkLst>
            <pc:docMk/>
            <pc:sldMk cId="0" sldId="31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8:28.069" v="60" actId="20577"/>
        <pc:sldMkLst>
          <pc:docMk/>
          <pc:sldMk cId="0" sldId="314"/>
        </pc:sldMkLst>
        <pc:spChg chg="mod">
          <ac:chgData name="DUBUIS Julien" userId="d507d28b-ef1c-4d40-92b7-eb3c03f99f97" providerId="ADAL" clId="{14265559-8874-4BC3-B680-03235BCAA16F}" dt="2023-08-01T19:48:28.069" v="60" actId="20577"/>
          <ac:spMkLst>
            <pc:docMk/>
            <pc:sldMk cId="0" sldId="31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8:34.074" v="64" actId="20577"/>
        <pc:sldMkLst>
          <pc:docMk/>
          <pc:sldMk cId="0" sldId="315"/>
        </pc:sldMkLst>
        <pc:spChg chg="mod">
          <ac:chgData name="DUBUIS Julien" userId="d507d28b-ef1c-4d40-92b7-eb3c03f99f97" providerId="ADAL" clId="{14265559-8874-4BC3-B680-03235BCAA16F}" dt="2023-08-01T19:48:34.074" v="64" actId="20577"/>
          <ac:spMkLst>
            <pc:docMk/>
            <pc:sldMk cId="0" sldId="31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8:40.520" v="68" actId="20577"/>
        <pc:sldMkLst>
          <pc:docMk/>
          <pc:sldMk cId="0" sldId="316"/>
        </pc:sldMkLst>
        <pc:spChg chg="mod">
          <ac:chgData name="DUBUIS Julien" userId="d507d28b-ef1c-4d40-92b7-eb3c03f99f97" providerId="ADAL" clId="{14265559-8874-4BC3-B680-03235BCAA16F}" dt="2023-08-01T19:48:40.520" v="68" actId="20577"/>
          <ac:spMkLst>
            <pc:docMk/>
            <pc:sldMk cId="0" sldId="31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8:54.729" v="72" actId="20577"/>
        <pc:sldMkLst>
          <pc:docMk/>
          <pc:sldMk cId="0" sldId="317"/>
        </pc:sldMkLst>
        <pc:spChg chg="mod">
          <ac:chgData name="DUBUIS Julien" userId="d507d28b-ef1c-4d40-92b7-eb3c03f99f97" providerId="ADAL" clId="{14265559-8874-4BC3-B680-03235BCAA16F}" dt="2023-08-01T19:48:54.729" v="72" actId="20577"/>
          <ac:spMkLst>
            <pc:docMk/>
            <pc:sldMk cId="0" sldId="317"/>
            <ac:spMk id="13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8:58.881" v="74" actId="20577"/>
        <pc:sldMkLst>
          <pc:docMk/>
          <pc:sldMk cId="0" sldId="318"/>
        </pc:sldMkLst>
        <pc:spChg chg="mod">
          <ac:chgData name="DUBUIS Julien" userId="d507d28b-ef1c-4d40-92b7-eb3c03f99f97" providerId="ADAL" clId="{14265559-8874-4BC3-B680-03235BCAA16F}" dt="2023-08-01T19:48:58.881" v="74" actId="20577"/>
          <ac:spMkLst>
            <pc:docMk/>
            <pc:sldMk cId="0" sldId="31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9:11.510" v="76" actId="20577"/>
        <pc:sldMkLst>
          <pc:docMk/>
          <pc:sldMk cId="0" sldId="319"/>
        </pc:sldMkLst>
        <pc:spChg chg="mod">
          <ac:chgData name="DUBUIS Julien" userId="d507d28b-ef1c-4d40-92b7-eb3c03f99f97" providerId="ADAL" clId="{14265559-8874-4BC3-B680-03235BCAA16F}" dt="2023-08-01T19:49:11.510" v="76" actId="20577"/>
          <ac:spMkLst>
            <pc:docMk/>
            <pc:sldMk cId="0" sldId="31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9:23.329" v="81" actId="113"/>
        <pc:sldMkLst>
          <pc:docMk/>
          <pc:sldMk cId="0" sldId="320"/>
        </pc:sldMkLst>
        <pc:spChg chg="mod">
          <ac:chgData name="DUBUIS Julien" userId="d507d28b-ef1c-4d40-92b7-eb3c03f99f97" providerId="ADAL" clId="{14265559-8874-4BC3-B680-03235BCAA16F}" dt="2023-08-01T19:49:15.345" v="78" actId="20577"/>
          <ac:spMkLst>
            <pc:docMk/>
            <pc:sldMk cId="0" sldId="320"/>
            <ac:spMk id="5" creationId="{00000000-0000-0000-0000-000000000000}"/>
          </ac:spMkLst>
        </pc:spChg>
        <pc:graphicFrameChg chg="modGraphic">
          <ac:chgData name="DUBUIS Julien" userId="d507d28b-ef1c-4d40-92b7-eb3c03f99f97" providerId="ADAL" clId="{14265559-8874-4BC3-B680-03235BCAA16F}" dt="2023-08-01T19:49:23.329" v="81" actId="113"/>
          <ac:graphicFrameMkLst>
            <pc:docMk/>
            <pc:sldMk cId="0" sldId="320"/>
            <ac:graphicFrameMk id="15" creationId="{00000000-0000-0000-0000-000000000000}"/>
          </ac:graphicFrameMkLst>
        </pc:graphicFrameChg>
      </pc:sldChg>
      <pc:sldChg chg="modSp mod">
        <pc:chgData name="DUBUIS Julien" userId="d507d28b-ef1c-4d40-92b7-eb3c03f99f97" providerId="ADAL" clId="{14265559-8874-4BC3-B680-03235BCAA16F}" dt="2023-08-01T19:49:29.553" v="87" actId="20577"/>
        <pc:sldMkLst>
          <pc:docMk/>
          <pc:sldMk cId="0" sldId="321"/>
        </pc:sldMkLst>
        <pc:spChg chg="mod">
          <ac:chgData name="DUBUIS Julien" userId="d507d28b-ef1c-4d40-92b7-eb3c03f99f97" providerId="ADAL" clId="{14265559-8874-4BC3-B680-03235BCAA16F}" dt="2023-08-01T19:49:29.553" v="87" actId="20577"/>
          <ac:spMkLst>
            <pc:docMk/>
            <pc:sldMk cId="0" sldId="32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49:48.619" v="93" actId="20577"/>
        <pc:sldMkLst>
          <pc:docMk/>
          <pc:sldMk cId="0" sldId="322"/>
        </pc:sldMkLst>
        <pc:spChg chg="mod">
          <ac:chgData name="DUBUIS Julien" userId="d507d28b-ef1c-4d40-92b7-eb3c03f99f97" providerId="ADAL" clId="{14265559-8874-4BC3-B680-03235BCAA16F}" dt="2023-08-01T19:49:48.619" v="93" actId="20577"/>
          <ac:spMkLst>
            <pc:docMk/>
            <pc:sldMk cId="0" sldId="32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50:07.813" v="101" actId="20577"/>
        <pc:sldMkLst>
          <pc:docMk/>
          <pc:sldMk cId="0" sldId="323"/>
        </pc:sldMkLst>
        <pc:spChg chg="mod">
          <ac:chgData name="DUBUIS Julien" userId="d507d28b-ef1c-4d40-92b7-eb3c03f99f97" providerId="ADAL" clId="{14265559-8874-4BC3-B680-03235BCAA16F}" dt="2023-08-01T19:50:07.813" v="101" actId="20577"/>
          <ac:spMkLst>
            <pc:docMk/>
            <pc:sldMk cId="0" sldId="32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50:46.006" v="124" actId="115"/>
        <pc:sldMkLst>
          <pc:docMk/>
          <pc:sldMk cId="0" sldId="324"/>
        </pc:sldMkLst>
        <pc:spChg chg="mod">
          <ac:chgData name="DUBUIS Julien" userId="d507d28b-ef1c-4d40-92b7-eb3c03f99f97" providerId="ADAL" clId="{14265559-8874-4BC3-B680-03235BCAA16F}" dt="2023-08-01T19:50:36.524" v="119" actId="20577"/>
          <ac:spMkLst>
            <pc:docMk/>
            <pc:sldMk cId="0" sldId="324"/>
            <ac:spMk id="5" creationId="{00000000-0000-0000-0000-000000000000}"/>
          </ac:spMkLst>
        </pc:spChg>
        <pc:graphicFrameChg chg="mod modGraphic">
          <ac:chgData name="DUBUIS Julien" userId="d507d28b-ef1c-4d40-92b7-eb3c03f99f97" providerId="ADAL" clId="{14265559-8874-4BC3-B680-03235BCAA16F}" dt="2023-08-01T19:50:46.006" v="124" actId="115"/>
          <ac:graphicFrameMkLst>
            <pc:docMk/>
            <pc:sldMk cId="0" sldId="324"/>
            <ac:graphicFrameMk id="15" creationId="{00000000-0000-0000-0000-000000000000}"/>
          </ac:graphicFrameMkLst>
        </pc:graphicFrameChg>
      </pc:sldChg>
      <pc:sldChg chg="modSp mod">
        <pc:chgData name="DUBUIS Julien" userId="d507d28b-ef1c-4d40-92b7-eb3c03f99f97" providerId="ADAL" clId="{14265559-8874-4BC3-B680-03235BCAA16F}" dt="2023-08-01T19:51:03.253" v="128" actId="20577"/>
        <pc:sldMkLst>
          <pc:docMk/>
          <pc:sldMk cId="0" sldId="325"/>
        </pc:sldMkLst>
        <pc:spChg chg="mod">
          <ac:chgData name="DUBUIS Julien" userId="d507d28b-ef1c-4d40-92b7-eb3c03f99f97" providerId="ADAL" clId="{14265559-8874-4BC3-B680-03235BCAA16F}" dt="2023-08-01T19:51:03.253" v="128" actId="20577"/>
          <ac:spMkLst>
            <pc:docMk/>
            <pc:sldMk cId="0" sldId="32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51:13.250" v="136" actId="20577"/>
        <pc:sldMkLst>
          <pc:docMk/>
          <pc:sldMk cId="0" sldId="326"/>
        </pc:sldMkLst>
        <pc:spChg chg="mod">
          <ac:chgData name="DUBUIS Julien" userId="d507d28b-ef1c-4d40-92b7-eb3c03f99f97" providerId="ADAL" clId="{14265559-8874-4BC3-B680-03235BCAA16F}" dt="2023-08-01T19:51:13.250" v="136" actId="20577"/>
          <ac:spMkLst>
            <pc:docMk/>
            <pc:sldMk cId="0" sldId="32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265559-8874-4BC3-B680-03235BCAA16F}" dt="2023-08-01T19:51:08.055" v="132" actId="20577"/>
        <pc:sldMkLst>
          <pc:docMk/>
          <pc:sldMk cId="0" sldId="327"/>
        </pc:sldMkLst>
        <pc:spChg chg="mod">
          <ac:chgData name="DUBUIS Julien" userId="d507d28b-ef1c-4d40-92b7-eb3c03f99f97" providerId="ADAL" clId="{14265559-8874-4BC3-B680-03235BCAA16F}" dt="2023-08-01T19:51:08.055" v="132" actId="20577"/>
          <ac:spMkLst>
            <pc:docMk/>
            <pc:sldMk cId="0" sldId="327"/>
            <ac:spMk id="6" creationId="{00000000-0000-0000-0000-000000000000}"/>
          </ac:spMkLst>
        </pc:spChg>
      </pc:sldChg>
      <pc:sldChg chg="del">
        <pc:chgData name="DUBUIS Julien" userId="d507d28b-ef1c-4d40-92b7-eb3c03f99f97" providerId="ADAL" clId="{14265559-8874-4BC3-B680-03235BCAA16F}" dt="2023-08-01T19:50:12.612" v="102" actId="47"/>
        <pc:sldMkLst>
          <pc:docMk/>
          <pc:sldMk cId="1877332763" sldId="328"/>
        </pc:sldMkLst>
      </pc:sldChg>
      <pc:sldChg chg="del">
        <pc:chgData name="DUBUIS Julien" userId="d507d28b-ef1c-4d40-92b7-eb3c03f99f97" providerId="ADAL" clId="{14265559-8874-4BC3-B680-03235BCAA16F}" dt="2023-08-01T19:50:32.031" v="117" actId="47"/>
        <pc:sldMkLst>
          <pc:docMk/>
          <pc:sldMk cId="304119490" sldId="329"/>
        </pc:sldMkLst>
      </pc:sldChg>
    </pc:docChg>
  </pc:docChgLst>
  <pc:docChgLst>
    <pc:chgData name="DUBUIS Julien" userId="d507d28b-ef1c-4d40-92b7-eb3c03f99f97" providerId="ADAL" clId="{10DA3CF0-607C-4065-A947-4EF791DB65EA}"/>
    <pc:docChg chg="custSel modSld">
      <pc:chgData name="DUBUIS Julien" userId="d507d28b-ef1c-4d40-92b7-eb3c03f99f97" providerId="ADAL" clId="{10DA3CF0-607C-4065-A947-4EF791DB65EA}" dt="2022-08-05T12:25:13.221" v="104" actId="20577"/>
      <pc:docMkLst>
        <pc:docMk/>
      </pc:docMkLst>
      <pc:sldChg chg="modSp mod">
        <pc:chgData name="DUBUIS Julien" userId="d507d28b-ef1c-4d40-92b7-eb3c03f99f97" providerId="ADAL" clId="{10DA3CF0-607C-4065-A947-4EF791DB65EA}" dt="2022-08-05T12:24:21.849" v="81" actId="20577"/>
        <pc:sldMkLst>
          <pc:docMk/>
          <pc:sldMk cId="0" sldId="260"/>
        </pc:sldMkLst>
        <pc:spChg chg="mod">
          <ac:chgData name="DUBUIS Julien" userId="d507d28b-ef1c-4d40-92b7-eb3c03f99f97" providerId="ADAL" clId="{10DA3CF0-607C-4065-A947-4EF791DB65EA}" dt="2022-08-05T12:24:21.849" v="81" actId="20577"/>
          <ac:spMkLst>
            <pc:docMk/>
            <pc:sldMk cId="0" sldId="260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4:35.890" v="85" actId="20577"/>
        <pc:sldMkLst>
          <pc:docMk/>
          <pc:sldMk cId="0" sldId="261"/>
        </pc:sldMkLst>
        <pc:spChg chg="mod">
          <ac:chgData name="DUBUIS Julien" userId="d507d28b-ef1c-4d40-92b7-eb3c03f99f97" providerId="ADAL" clId="{10DA3CF0-607C-4065-A947-4EF791DB65EA}" dt="2022-08-05T12:24:35.890" v="85" actId="20577"/>
          <ac:spMkLst>
            <pc:docMk/>
            <pc:sldMk cId="0" sldId="261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4:39.330" v="87" actId="20577"/>
        <pc:sldMkLst>
          <pc:docMk/>
          <pc:sldMk cId="0" sldId="262"/>
        </pc:sldMkLst>
        <pc:spChg chg="mod">
          <ac:chgData name="DUBUIS Julien" userId="d507d28b-ef1c-4d40-92b7-eb3c03f99f97" providerId="ADAL" clId="{10DA3CF0-607C-4065-A947-4EF791DB65EA}" dt="2022-08-05T12:24:39.330" v="87" actId="20577"/>
          <ac:spMkLst>
            <pc:docMk/>
            <pc:sldMk cId="0" sldId="262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5:13.221" v="104" actId="20577"/>
        <pc:sldMkLst>
          <pc:docMk/>
          <pc:sldMk cId="0" sldId="263"/>
        </pc:sldMkLst>
        <pc:spChg chg="mod">
          <ac:chgData name="DUBUIS Julien" userId="d507d28b-ef1c-4d40-92b7-eb3c03f99f97" providerId="ADAL" clId="{10DA3CF0-607C-4065-A947-4EF791DB65EA}" dt="2022-08-05T12:25:13.221" v="104" actId="20577"/>
          <ac:spMkLst>
            <pc:docMk/>
            <pc:sldMk cId="0" sldId="26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1:49.509" v="5" actId="20577"/>
        <pc:sldMkLst>
          <pc:docMk/>
          <pc:sldMk cId="0" sldId="298"/>
        </pc:sldMkLst>
        <pc:spChg chg="mod">
          <ac:chgData name="DUBUIS Julien" userId="d507d28b-ef1c-4d40-92b7-eb3c03f99f97" providerId="ADAL" clId="{10DA3CF0-607C-4065-A947-4EF791DB65EA}" dt="2022-08-05T12:21:49.509" v="5" actId="20577"/>
          <ac:spMkLst>
            <pc:docMk/>
            <pc:sldMk cId="0" sldId="2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1:45.167" v="3" actId="20577"/>
        <pc:sldMkLst>
          <pc:docMk/>
          <pc:sldMk cId="0" sldId="299"/>
        </pc:sldMkLst>
        <pc:spChg chg="mod">
          <ac:chgData name="DUBUIS Julien" userId="d507d28b-ef1c-4d40-92b7-eb3c03f99f97" providerId="ADAL" clId="{10DA3CF0-607C-4065-A947-4EF791DB65EA}" dt="2022-08-05T12:21:45.167" v="3" actId="20577"/>
          <ac:spMkLst>
            <pc:docMk/>
            <pc:sldMk cId="0" sldId="299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2:11.874" v="7" actId="20577"/>
        <pc:sldMkLst>
          <pc:docMk/>
          <pc:sldMk cId="0" sldId="300"/>
        </pc:sldMkLst>
        <pc:spChg chg="mod">
          <ac:chgData name="DUBUIS Julien" userId="d507d28b-ef1c-4d40-92b7-eb3c03f99f97" providerId="ADAL" clId="{10DA3CF0-607C-4065-A947-4EF791DB65EA}" dt="2022-08-05T12:22:11.874" v="7" actId="20577"/>
          <ac:spMkLst>
            <pc:docMk/>
            <pc:sldMk cId="0" sldId="30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2:17.713" v="9" actId="20577"/>
        <pc:sldMkLst>
          <pc:docMk/>
          <pc:sldMk cId="0" sldId="304"/>
        </pc:sldMkLst>
        <pc:spChg chg="mod">
          <ac:chgData name="DUBUIS Julien" userId="d507d28b-ef1c-4d40-92b7-eb3c03f99f97" providerId="ADAL" clId="{10DA3CF0-607C-4065-A947-4EF791DB65EA}" dt="2022-08-05T12:22:17.713" v="9" actId="20577"/>
          <ac:spMkLst>
            <pc:docMk/>
            <pc:sldMk cId="0" sldId="30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2:23.082" v="11" actId="20577"/>
        <pc:sldMkLst>
          <pc:docMk/>
          <pc:sldMk cId="0" sldId="305"/>
        </pc:sldMkLst>
        <pc:spChg chg="mod">
          <ac:chgData name="DUBUIS Julien" userId="d507d28b-ef1c-4d40-92b7-eb3c03f99f97" providerId="ADAL" clId="{10DA3CF0-607C-4065-A947-4EF791DB65EA}" dt="2022-08-05T12:22:23.082" v="11" actId="20577"/>
          <ac:spMkLst>
            <pc:docMk/>
            <pc:sldMk cId="0" sldId="30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2:31.431" v="19" actId="20577"/>
        <pc:sldMkLst>
          <pc:docMk/>
          <pc:sldMk cId="0" sldId="307"/>
        </pc:sldMkLst>
        <pc:spChg chg="mod">
          <ac:chgData name="DUBUIS Julien" userId="d507d28b-ef1c-4d40-92b7-eb3c03f99f97" providerId="ADAL" clId="{10DA3CF0-607C-4065-A947-4EF791DB65EA}" dt="2022-08-05T12:22:31.431" v="19" actId="20577"/>
          <ac:spMkLst>
            <pc:docMk/>
            <pc:sldMk cId="0" sldId="30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2:35.885" v="21" actId="20577"/>
        <pc:sldMkLst>
          <pc:docMk/>
          <pc:sldMk cId="0" sldId="308"/>
        </pc:sldMkLst>
        <pc:spChg chg="mod">
          <ac:chgData name="DUBUIS Julien" userId="d507d28b-ef1c-4d40-92b7-eb3c03f99f97" providerId="ADAL" clId="{10DA3CF0-607C-4065-A947-4EF791DB65EA}" dt="2022-08-05T12:22:35.885" v="21" actId="20577"/>
          <ac:spMkLst>
            <pc:docMk/>
            <pc:sldMk cId="0" sldId="30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2:45.446" v="23" actId="20577"/>
        <pc:sldMkLst>
          <pc:docMk/>
          <pc:sldMk cId="0" sldId="309"/>
        </pc:sldMkLst>
        <pc:spChg chg="mod">
          <ac:chgData name="DUBUIS Julien" userId="d507d28b-ef1c-4d40-92b7-eb3c03f99f97" providerId="ADAL" clId="{10DA3CF0-607C-4065-A947-4EF791DB65EA}" dt="2022-08-05T12:22:45.446" v="23" actId="20577"/>
          <ac:spMkLst>
            <pc:docMk/>
            <pc:sldMk cId="0" sldId="30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3:02.493" v="25" actId="20577"/>
        <pc:sldMkLst>
          <pc:docMk/>
          <pc:sldMk cId="0" sldId="310"/>
        </pc:sldMkLst>
        <pc:spChg chg="mod">
          <ac:chgData name="DUBUIS Julien" userId="d507d28b-ef1c-4d40-92b7-eb3c03f99f97" providerId="ADAL" clId="{10DA3CF0-607C-4065-A947-4EF791DB65EA}" dt="2022-08-05T12:23:02.493" v="25" actId="20577"/>
          <ac:spMkLst>
            <pc:docMk/>
            <pc:sldMk cId="0" sldId="31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3:10.932" v="27" actId="20577"/>
        <pc:sldMkLst>
          <pc:docMk/>
          <pc:sldMk cId="0" sldId="311"/>
        </pc:sldMkLst>
        <pc:spChg chg="mod">
          <ac:chgData name="DUBUIS Julien" userId="d507d28b-ef1c-4d40-92b7-eb3c03f99f97" providerId="ADAL" clId="{10DA3CF0-607C-4065-A947-4EF791DB65EA}" dt="2022-08-05T12:23:10.932" v="27" actId="20577"/>
          <ac:spMkLst>
            <pc:docMk/>
            <pc:sldMk cId="0" sldId="31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3:14.490" v="29" actId="20577"/>
        <pc:sldMkLst>
          <pc:docMk/>
          <pc:sldMk cId="0" sldId="312"/>
        </pc:sldMkLst>
        <pc:spChg chg="mod">
          <ac:chgData name="DUBUIS Julien" userId="d507d28b-ef1c-4d40-92b7-eb3c03f99f97" providerId="ADAL" clId="{10DA3CF0-607C-4065-A947-4EF791DB65EA}" dt="2022-08-05T12:23:14.490" v="29" actId="20577"/>
          <ac:spMkLst>
            <pc:docMk/>
            <pc:sldMk cId="0" sldId="31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3:17.859" v="31" actId="20577"/>
        <pc:sldMkLst>
          <pc:docMk/>
          <pc:sldMk cId="0" sldId="313"/>
        </pc:sldMkLst>
        <pc:spChg chg="mod">
          <ac:chgData name="DUBUIS Julien" userId="d507d28b-ef1c-4d40-92b7-eb3c03f99f97" providerId="ADAL" clId="{10DA3CF0-607C-4065-A947-4EF791DB65EA}" dt="2022-08-05T12:23:17.859" v="31" actId="20577"/>
          <ac:spMkLst>
            <pc:docMk/>
            <pc:sldMk cId="0" sldId="31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3:24.850" v="37" actId="20577"/>
        <pc:sldMkLst>
          <pc:docMk/>
          <pc:sldMk cId="0" sldId="314"/>
        </pc:sldMkLst>
        <pc:spChg chg="mod">
          <ac:chgData name="DUBUIS Julien" userId="d507d28b-ef1c-4d40-92b7-eb3c03f99f97" providerId="ADAL" clId="{10DA3CF0-607C-4065-A947-4EF791DB65EA}" dt="2022-08-05T12:23:24.850" v="37" actId="20577"/>
          <ac:spMkLst>
            <pc:docMk/>
            <pc:sldMk cId="0" sldId="31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3:38.583" v="43" actId="20577"/>
        <pc:sldMkLst>
          <pc:docMk/>
          <pc:sldMk cId="0" sldId="315"/>
        </pc:sldMkLst>
        <pc:spChg chg="mod">
          <ac:chgData name="DUBUIS Julien" userId="d507d28b-ef1c-4d40-92b7-eb3c03f99f97" providerId="ADAL" clId="{10DA3CF0-607C-4065-A947-4EF791DB65EA}" dt="2022-08-05T12:23:38.583" v="43" actId="20577"/>
          <ac:spMkLst>
            <pc:docMk/>
            <pc:sldMk cId="0" sldId="31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3:43.589" v="49" actId="20577"/>
        <pc:sldMkLst>
          <pc:docMk/>
          <pc:sldMk cId="0" sldId="316"/>
        </pc:sldMkLst>
        <pc:spChg chg="mod">
          <ac:chgData name="DUBUIS Julien" userId="d507d28b-ef1c-4d40-92b7-eb3c03f99f97" providerId="ADAL" clId="{10DA3CF0-607C-4065-A947-4EF791DB65EA}" dt="2022-08-05T12:23:43.589" v="49" actId="20577"/>
          <ac:spMkLst>
            <pc:docMk/>
            <pc:sldMk cId="0" sldId="31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3:48.522" v="55" actId="20577"/>
        <pc:sldMkLst>
          <pc:docMk/>
          <pc:sldMk cId="0" sldId="317"/>
        </pc:sldMkLst>
        <pc:spChg chg="mod">
          <ac:chgData name="DUBUIS Julien" userId="d507d28b-ef1c-4d40-92b7-eb3c03f99f97" providerId="ADAL" clId="{10DA3CF0-607C-4065-A947-4EF791DB65EA}" dt="2022-08-05T12:23:48.522" v="55" actId="20577"/>
          <ac:spMkLst>
            <pc:docMk/>
            <pc:sldMk cId="0" sldId="317"/>
            <ac:spMk id="13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3:53.136" v="59" actId="20577"/>
        <pc:sldMkLst>
          <pc:docMk/>
          <pc:sldMk cId="0" sldId="318"/>
        </pc:sldMkLst>
        <pc:spChg chg="mod">
          <ac:chgData name="DUBUIS Julien" userId="d507d28b-ef1c-4d40-92b7-eb3c03f99f97" providerId="ADAL" clId="{10DA3CF0-607C-4065-A947-4EF791DB65EA}" dt="2022-08-05T12:23:53.136" v="59" actId="20577"/>
          <ac:spMkLst>
            <pc:docMk/>
            <pc:sldMk cId="0" sldId="31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3:56.817" v="63" actId="20577"/>
        <pc:sldMkLst>
          <pc:docMk/>
          <pc:sldMk cId="0" sldId="319"/>
        </pc:sldMkLst>
        <pc:spChg chg="mod">
          <ac:chgData name="DUBUIS Julien" userId="d507d28b-ef1c-4d40-92b7-eb3c03f99f97" providerId="ADAL" clId="{10DA3CF0-607C-4065-A947-4EF791DB65EA}" dt="2022-08-05T12:23:56.817" v="63" actId="20577"/>
          <ac:spMkLst>
            <pc:docMk/>
            <pc:sldMk cId="0" sldId="31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4:00.583" v="67" actId="20577"/>
        <pc:sldMkLst>
          <pc:docMk/>
          <pc:sldMk cId="0" sldId="320"/>
        </pc:sldMkLst>
        <pc:spChg chg="mod">
          <ac:chgData name="DUBUIS Julien" userId="d507d28b-ef1c-4d40-92b7-eb3c03f99f97" providerId="ADAL" clId="{10DA3CF0-607C-4065-A947-4EF791DB65EA}" dt="2022-08-05T12:24:00.583" v="67" actId="20577"/>
          <ac:spMkLst>
            <pc:docMk/>
            <pc:sldMk cId="0" sldId="320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4:06.992" v="73" actId="20577"/>
        <pc:sldMkLst>
          <pc:docMk/>
          <pc:sldMk cId="0" sldId="321"/>
        </pc:sldMkLst>
        <pc:spChg chg="mod">
          <ac:chgData name="DUBUIS Julien" userId="d507d28b-ef1c-4d40-92b7-eb3c03f99f97" providerId="ADAL" clId="{10DA3CF0-607C-4065-A947-4EF791DB65EA}" dt="2022-08-05T12:24:06.992" v="73" actId="20577"/>
          <ac:spMkLst>
            <pc:docMk/>
            <pc:sldMk cId="0" sldId="32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4:17.999" v="79" actId="20577"/>
        <pc:sldMkLst>
          <pc:docMk/>
          <pc:sldMk cId="0" sldId="322"/>
        </pc:sldMkLst>
        <pc:spChg chg="mod">
          <ac:chgData name="DUBUIS Julien" userId="d507d28b-ef1c-4d40-92b7-eb3c03f99f97" providerId="ADAL" clId="{10DA3CF0-607C-4065-A947-4EF791DB65EA}" dt="2022-08-05T12:24:17.999" v="79" actId="20577"/>
          <ac:spMkLst>
            <pc:docMk/>
            <pc:sldMk cId="0" sldId="32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4:25.059" v="83" actId="20577"/>
        <pc:sldMkLst>
          <pc:docMk/>
          <pc:sldMk cId="0" sldId="323"/>
        </pc:sldMkLst>
        <pc:spChg chg="mod">
          <ac:chgData name="DUBUIS Julien" userId="d507d28b-ef1c-4d40-92b7-eb3c03f99f97" providerId="ADAL" clId="{10DA3CF0-607C-4065-A947-4EF791DB65EA}" dt="2022-08-05T12:24:25.059" v="83" actId="20577"/>
          <ac:spMkLst>
            <pc:docMk/>
            <pc:sldMk cId="0" sldId="32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4:53.375" v="92" actId="20577"/>
        <pc:sldMkLst>
          <pc:docMk/>
          <pc:sldMk cId="0" sldId="324"/>
        </pc:sldMkLst>
        <pc:spChg chg="mod">
          <ac:chgData name="DUBUIS Julien" userId="d507d28b-ef1c-4d40-92b7-eb3c03f99f97" providerId="ADAL" clId="{10DA3CF0-607C-4065-A947-4EF791DB65EA}" dt="2022-08-05T12:24:53.375" v="92" actId="20577"/>
          <ac:spMkLst>
            <pc:docMk/>
            <pc:sldMk cId="0" sldId="32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4:56.678" v="94" actId="20577"/>
        <pc:sldMkLst>
          <pc:docMk/>
          <pc:sldMk cId="0" sldId="325"/>
        </pc:sldMkLst>
        <pc:spChg chg="mod">
          <ac:chgData name="DUBUIS Julien" userId="d507d28b-ef1c-4d40-92b7-eb3c03f99f97" providerId="ADAL" clId="{10DA3CF0-607C-4065-A947-4EF791DB65EA}" dt="2022-08-05T12:24:56.678" v="94" actId="20577"/>
          <ac:spMkLst>
            <pc:docMk/>
            <pc:sldMk cId="0" sldId="32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5:08.409" v="100" actId="20577"/>
        <pc:sldMkLst>
          <pc:docMk/>
          <pc:sldMk cId="0" sldId="326"/>
        </pc:sldMkLst>
        <pc:spChg chg="mod">
          <ac:chgData name="DUBUIS Julien" userId="d507d28b-ef1c-4d40-92b7-eb3c03f99f97" providerId="ADAL" clId="{10DA3CF0-607C-4065-A947-4EF791DB65EA}" dt="2022-08-05T12:25:08.409" v="100" actId="20577"/>
          <ac:spMkLst>
            <pc:docMk/>
            <pc:sldMk cId="0" sldId="32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0DA3CF0-607C-4065-A947-4EF791DB65EA}" dt="2022-08-05T12:25:04.458" v="96" actId="20577"/>
        <pc:sldMkLst>
          <pc:docMk/>
          <pc:sldMk cId="0" sldId="327"/>
        </pc:sldMkLst>
        <pc:spChg chg="mod">
          <ac:chgData name="DUBUIS Julien" userId="d507d28b-ef1c-4d40-92b7-eb3c03f99f97" providerId="ADAL" clId="{10DA3CF0-607C-4065-A947-4EF791DB65EA}" dt="2022-08-05T12:25:04.458" v="96" actId="20577"/>
          <ac:spMkLst>
            <pc:docMk/>
            <pc:sldMk cId="0" sldId="327"/>
            <ac:spMk id="6" creationId="{00000000-0000-0000-0000-000000000000}"/>
          </ac:spMkLst>
        </pc:spChg>
      </pc:sldChg>
      <pc:sldChg chg="delSp modSp mod">
        <pc:chgData name="DUBUIS Julien" userId="d507d28b-ef1c-4d40-92b7-eb3c03f99f97" providerId="ADAL" clId="{10DA3CF0-607C-4065-A947-4EF791DB65EA}" dt="2022-08-05T12:24:49.238" v="90" actId="478"/>
        <pc:sldMkLst>
          <pc:docMk/>
          <pc:sldMk cId="304119490" sldId="329"/>
        </pc:sldMkLst>
        <pc:spChg chg="del mod">
          <ac:chgData name="DUBUIS Julien" userId="d507d28b-ef1c-4d40-92b7-eb3c03f99f97" providerId="ADAL" clId="{10DA3CF0-607C-4065-A947-4EF791DB65EA}" dt="2022-08-05T12:24:49.238" v="90" actId="478"/>
          <ac:spMkLst>
            <pc:docMk/>
            <pc:sldMk cId="304119490" sldId="329"/>
            <ac:spMk id="5" creationId="{00000000-0000-0000-0000-000000000000}"/>
          </ac:spMkLst>
        </pc:spChg>
      </pc:sldChg>
    </pc:docChg>
  </pc:docChgLst>
  <pc:docChgLst>
    <pc:chgData name="DUBUIS Julien" userId="d507d28b-ef1c-4d40-92b7-eb3c03f99f97" providerId="ADAL" clId="{26B44DA6-D1D0-4626-B89E-6289C4F6D82A}"/>
    <pc:docChg chg="modSld">
      <pc:chgData name="DUBUIS Julien" userId="d507d28b-ef1c-4d40-92b7-eb3c03f99f97" providerId="ADAL" clId="{26B44DA6-D1D0-4626-B89E-6289C4F6D82A}" dt="2022-04-24T13:00:41.162" v="139" actId="20577"/>
      <pc:docMkLst>
        <pc:docMk/>
      </pc:docMkLst>
      <pc:sldChg chg="modSp mod">
        <pc:chgData name="DUBUIS Julien" userId="d507d28b-ef1c-4d40-92b7-eb3c03f99f97" providerId="ADAL" clId="{26B44DA6-D1D0-4626-B89E-6289C4F6D82A}" dt="2022-04-24T12:59:44.915" v="97" actId="20577"/>
        <pc:sldMkLst>
          <pc:docMk/>
          <pc:sldMk cId="0" sldId="260"/>
        </pc:sldMkLst>
        <pc:spChg chg="mod">
          <ac:chgData name="DUBUIS Julien" userId="d507d28b-ef1c-4d40-92b7-eb3c03f99f97" providerId="ADAL" clId="{26B44DA6-D1D0-4626-B89E-6289C4F6D82A}" dt="2022-04-24T12:59:44.915" v="97" actId="20577"/>
          <ac:spMkLst>
            <pc:docMk/>
            <pc:sldMk cId="0" sldId="260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3:00:00.729" v="105" actId="20577"/>
        <pc:sldMkLst>
          <pc:docMk/>
          <pc:sldMk cId="0" sldId="261"/>
        </pc:sldMkLst>
        <pc:spChg chg="mod">
          <ac:chgData name="DUBUIS Julien" userId="d507d28b-ef1c-4d40-92b7-eb3c03f99f97" providerId="ADAL" clId="{26B44DA6-D1D0-4626-B89E-6289C4F6D82A}" dt="2022-04-24T13:00:00.729" v="105" actId="20577"/>
          <ac:spMkLst>
            <pc:docMk/>
            <pc:sldMk cId="0" sldId="261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3:00:06.251" v="109" actId="20577"/>
        <pc:sldMkLst>
          <pc:docMk/>
          <pc:sldMk cId="0" sldId="262"/>
        </pc:sldMkLst>
        <pc:spChg chg="mod">
          <ac:chgData name="DUBUIS Julien" userId="d507d28b-ef1c-4d40-92b7-eb3c03f99f97" providerId="ADAL" clId="{26B44DA6-D1D0-4626-B89E-6289C4F6D82A}" dt="2022-04-24T13:00:06.251" v="109" actId="20577"/>
          <ac:spMkLst>
            <pc:docMk/>
            <pc:sldMk cId="0" sldId="262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3:00:41.162" v="139" actId="20577"/>
        <pc:sldMkLst>
          <pc:docMk/>
          <pc:sldMk cId="0" sldId="263"/>
        </pc:sldMkLst>
        <pc:spChg chg="mod">
          <ac:chgData name="DUBUIS Julien" userId="d507d28b-ef1c-4d40-92b7-eb3c03f99f97" providerId="ADAL" clId="{26B44DA6-D1D0-4626-B89E-6289C4F6D82A}" dt="2022-04-24T13:00:41.162" v="139" actId="20577"/>
          <ac:spMkLst>
            <pc:docMk/>
            <pc:sldMk cId="0" sldId="26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7:48.129" v="3" actId="20577"/>
        <pc:sldMkLst>
          <pc:docMk/>
          <pc:sldMk cId="0" sldId="298"/>
        </pc:sldMkLst>
        <pc:spChg chg="mod">
          <ac:chgData name="DUBUIS Julien" userId="d507d28b-ef1c-4d40-92b7-eb3c03f99f97" providerId="ADAL" clId="{26B44DA6-D1D0-4626-B89E-6289C4F6D82A}" dt="2022-04-24T12:57:48.129" v="3" actId="20577"/>
          <ac:spMkLst>
            <pc:docMk/>
            <pc:sldMk cId="0" sldId="2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7:52.336" v="7" actId="20577"/>
        <pc:sldMkLst>
          <pc:docMk/>
          <pc:sldMk cId="0" sldId="299"/>
        </pc:sldMkLst>
        <pc:spChg chg="mod">
          <ac:chgData name="DUBUIS Julien" userId="d507d28b-ef1c-4d40-92b7-eb3c03f99f97" providerId="ADAL" clId="{26B44DA6-D1D0-4626-B89E-6289C4F6D82A}" dt="2022-04-24T12:57:52.336" v="7" actId="20577"/>
          <ac:spMkLst>
            <pc:docMk/>
            <pc:sldMk cId="0" sldId="299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7:56.201" v="9" actId="20577"/>
        <pc:sldMkLst>
          <pc:docMk/>
          <pc:sldMk cId="0" sldId="300"/>
        </pc:sldMkLst>
        <pc:spChg chg="mod">
          <ac:chgData name="DUBUIS Julien" userId="d507d28b-ef1c-4d40-92b7-eb3c03f99f97" providerId="ADAL" clId="{26B44DA6-D1D0-4626-B89E-6289C4F6D82A}" dt="2022-04-24T12:57:56.201" v="9" actId="20577"/>
          <ac:spMkLst>
            <pc:docMk/>
            <pc:sldMk cId="0" sldId="30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8:06.378" v="13" actId="20577"/>
        <pc:sldMkLst>
          <pc:docMk/>
          <pc:sldMk cId="0" sldId="304"/>
        </pc:sldMkLst>
        <pc:spChg chg="mod">
          <ac:chgData name="DUBUIS Julien" userId="d507d28b-ef1c-4d40-92b7-eb3c03f99f97" providerId="ADAL" clId="{26B44DA6-D1D0-4626-B89E-6289C4F6D82A}" dt="2022-04-24T12:58:06.378" v="13" actId="20577"/>
          <ac:spMkLst>
            <pc:docMk/>
            <pc:sldMk cId="0" sldId="30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8:10.917" v="17" actId="20577"/>
        <pc:sldMkLst>
          <pc:docMk/>
          <pc:sldMk cId="0" sldId="305"/>
        </pc:sldMkLst>
        <pc:spChg chg="mod">
          <ac:chgData name="DUBUIS Julien" userId="d507d28b-ef1c-4d40-92b7-eb3c03f99f97" providerId="ADAL" clId="{26B44DA6-D1D0-4626-B89E-6289C4F6D82A}" dt="2022-04-24T12:58:10.917" v="17" actId="20577"/>
          <ac:spMkLst>
            <pc:docMk/>
            <pc:sldMk cId="0" sldId="30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8:15.083" v="21" actId="20577"/>
        <pc:sldMkLst>
          <pc:docMk/>
          <pc:sldMk cId="0" sldId="306"/>
        </pc:sldMkLst>
        <pc:spChg chg="mod">
          <ac:chgData name="DUBUIS Julien" userId="d507d28b-ef1c-4d40-92b7-eb3c03f99f97" providerId="ADAL" clId="{26B44DA6-D1D0-4626-B89E-6289C4F6D82A}" dt="2022-04-24T12:58:15.083" v="21" actId="20577"/>
          <ac:spMkLst>
            <pc:docMk/>
            <pc:sldMk cId="0" sldId="306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8:20.963" v="27" actId="20577"/>
        <pc:sldMkLst>
          <pc:docMk/>
          <pc:sldMk cId="0" sldId="307"/>
        </pc:sldMkLst>
        <pc:spChg chg="mod">
          <ac:chgData name="DUBUIS Julien" userId="d507d28b-ef1c-4d40-92b7-eb3c03f99f97" providerId="ADAL" clId="{26B44DA6-D1D0-4626-B89E-6289C4F6D82A}" dt="2022-04-24T12:58:20.963" v="27" actId="20577"/>
          <ac:spMkLst>
            <pc:docMk/>
            <pc:sldMk cId="0" sldId="30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8:25.346" v="29" actId="20577"/>
        <pc:sldMkLst>
          <pc:docMk/>
          <pc:sldMk cId="0" sldId="308"/>
        </pc:sldMkLst>
        <pc:spChg chg="mod">
          <ac:chgData name="DUBUIS Julien" userId="d507d28b-ef1c-4d40-92b7-eb3c03f99f97" providerId="ADAL" clId="{26B44DA6-D1D0-4626-B89E-6289C4F6D82A}" dt="2022-04-24T12:58:25.346" v="29" actId="20577"/>
          <ac:spMkLst>
            <pc:docMk/>
            <pc:sldMk cId="0" sldId="30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8:29.036" v="31" actId="20577"/>
        <pc:sldMkLst>
          <pc:docMk/>
          <pc:sldMk cId="0" sldId="309"/>
        </pc:sldMkLst>
        <pc:spChg chg="mod">
          <ac:chgData name="DUBUIS Julien" userId="d507d28b-ef1c-4d40-92b7-eb3c03f99f97" providerId="ADAL" clId="{26B44DA6-D1D0-4626-B89E-6289C4F6D82A}" dt="2022-04-24T12:58:29.036" v="31" actId="20577"/>
          <ac:spMkLst>
            <pc:docMk/>
            <pc:sldMk cId="0" sldId="30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8:38.411" v="33" actId="20577"/>
        <pc:sldMkLst>
          <pc:docMk/>
          <pc:sldMk cId="0" sldId="310"/>
        </pc:sldMkLst>
        <pc:spChg chg="mod">
          <ac:chgData name="DUBUIS Julien" userId="d507d28b-ef1c-4d40-92b7-eb3c03f99f97" providerId="ADAL" clId="{26B44DA6-D1D0-4626-B89E-6289C4F6D82A}" dt="2022-04-24T12:58:38.411" v="33" actId="20577"/>
          <ac:spMkLst>
            <pc:docMk/>
            <pc:sldMk cId="0" sldId="31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8:41.946" v="35" actId="20577"/>
        <pc:sldMkLst>
          <pc:docMk/>
          <pc:sldMk cId="0" sldId="311"/>
        </pc:sldMkLst>
        <pc:spChg chg="mod">
          <ac:chgData name="DUBUIS Julien" userId="d507d28b-ef1c-4d40-92b7-eb3c03f99f97" providerId="ADAL" clId="{26B44DA6-D1D0-4626-B89E-6289C4F6D82A}" dt="2022-04-24T12:58:41.946" v="35" actId="20577"/>
          <ac:spMkLst>
            <pc:docMk/>
            <pc:sldMk cId="0" sldId="31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8:44.972" v="37" actId="20577"/>
        <pc:sldMkLst>
          <pc:docMk/>
          <pc:sldMk cId="0" sldId="312"/>
        </pc:sldMkLst>
        <pc:spChg chg="mod">
          <ac:chgData name="DUBUIS Julien" userId="d507d28b-ef1c-4d40-92b7-eb3c03f99f97" providerId="ADAL" clId="{26B44DA6-D1D0-4626-B89E-6289C4F6D82A}" dt="2022-04-24T12:58:44.972" v="37" actId="20577"/>
          <ac:spMkLst>
            <pc:docMk/>
            <pc:sldMk cId="0" sldId="31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8:48.526" v="39" actId="20577"/>
        <pc:sldMkLst>
          <pc:docMk/>
          <pc:sldMk cId="0" sldId="313"/>
        </pc:sldMkLst>
        <pc:spChg chg="mod">
          <ac:chgData name="DUBUIS Julien" userId="d507d28b-ef1c-4d40-92b7-eb3c03f99f97" providerId="ADAL" clId="{26B44DA6-D1D0-4626-B89E-6289C4F6D82A}" dt="2022-04-24T12:58:48.526" v="39" actId="20577"/>
          <ac:spMkLst>
            <pc:docMk/>
            <pc:sldMk cId="0" sldId="31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8:53.615" v="45" actId="20577"/>
        <pc:sldMkLst>
          <pc:docMk/>
          <pc:sldMk cId="0" sldId="314"/>
        </pc:sldMkLst>
        <pc:spChg chg="mod">
          <ac:chgData name="DUBUIS Julien" userId="d507d28b-ef1c-4d40-92b7-eb3c03f99f97" providerId="ADAL" clId="{26B44DA6-D1D0-4626-B89E-6289C4F6D82A}" dt="2022-04-24T12:58:53.615" v="45" actId="20577"/>
          <ac:spMkLst>
            <pc:docMk/>
            <pc:sldMk cId="0" sldId="31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8:58.533" v="51" actId="20577"/>
        <pc:sldMkLst>
          <pc:docMk/>
          <pc:sldMk cId="0" sldId="315"/>
        </pc:sldMkLst>
        <pc:spChg chg="mod">
          <ac:chgData name="DUBUIS Julien" userId="d507d28b-ef1c-4d40-92b7-eb3c03f99f97" providerId="ADAL" clId="{26B44DA6-D1D0-4626-B89E-6289C4F6D82A}" dt="2022-04-24T12:58:58.533" v="51" actId="20577"/>
          <ac:spMkLst>
            <pc:docMk/>
            <pc:sldMk cId="0" sldId="31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9:03.804" v="57" actId="20577"/>
        <pc:sldMkLst>
          <pc:docMk/>
          <pc:sldMk cId="0" sldId="316"/>
        </pc:sldMkLst>
        <pc:spChg chg="mod">
          <ac:chgData name="DUBUIS Julien" userId="d507d28b-ef1c-4d40-92b7-eb3c03f99f97" providerId="ADAL" clId="{26B44DA6-D1D0-4626-B89E-6289C4F6D82A}" dt="2022-04-24T12:59:03.804" v="57" actId="20577"/>
          <ac:spMkLst>
            <pc:docMk/>
            <pc:sldMk cId="0" sldId="31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9:15.009" v="65" actId="20577"/>
        <pc:sldMkLst>
          <pc:docMk/>
          <pc:sldMk cId="0" sldId="317"/>
        </pc:sldMkLst>
        <pc:spChg chg="mod">
          <ac:chgData name="DUBUIS Julien" userId="d507d28b-ef1c-4d40-92b7-eb3c03f99f97" providerId="ADAL" clId="{26B44DA6-D1D0-4626-B89E-6289C4F6D82A}" dt="2022-04-24T12:59:15.009" v="65" actId="20577"/>
          <ac:spMkLst>
            <pc:docMk/>
            <pc:sldMk cId="0" sldId="317"/>
            <ac:spMk id="13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9:18.652" v="69" actId="20577"/>
        <pc:sldMkLst>
          <pc:docMk/>
          <pc:sldMk cId="0" sldId="318"/>
        </pc:sldMkLst>
        <pc:spChg chg="mod">
          <ac:chgData name="DUBUIS Julien" userId="d507d28b-ef1c-4d40-92b7-eb3c03f99f97" providerId="ADAL" clId="{26B44DA6-D1D0-4626-B89E-6289C4F6D82A}" dt="2022-04-24T12:59:18.652" v="69" actId="20577"/>
          <ac:spMkLst>
            <pc:docMk/>
            <pc:sldMk cId="0" sldId="31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9:22.376" v="73" actId="20577"/>
        <pc:sldMkLst>
          <pc:docMk/>
          <pc:sldMk cId="0" sldId="319"/>
        </pc:sldMkLst>
        <pc:spChg chg="mod">
          <ac:chgData name="DUBUIS Julien" userId="d507d28b-ef1c-4d40-92b7-eb3c03f99f97" providerId="ADAL" clId="{26B44DA6-D1D0-4626-B89E-6289C4F6D82A}" dt="2022-04-24T12:59:22.376" v="73" actId="20577"/>
          <ac:spMkLst>
            <pc:docMk/>
            <pc:sldMk cId="0" sldId="31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9:26.414" v="77" actId="20577"/>
        <pc:sldMkLst>
          <pc:docMk/>
          <pc:sldMk cId="0" sldId="320"/>
        </pc:sldMkLst>
        <pc:spChg chg="mod">
          <ac:chgData name="DUBUIS Julien" userId="d507d28b-ef1c-4d40-92b7-eb3c03f99f97" providerId="ADAL" clId="{26B44DA6-D1D0-4626-B89E-6289C4F6D82A}" dt="2022-04-24T12:59:26.414" v="77" actId="20577"/>
          <ac:spMkLst>
            <pc:docMk/>
            <pc:sldMk cId="0" sldId="320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9:32.078" v="85" actId="20577"/>
        <pc:sldMkLst>
          <pc:docMk/>
          <pc:sldMk cId="0" sldId="321"/>
        </pc:sldMkLst>
        <pc:spChg chg="mod">
          <ac:chgData name="DUBUIS Julien" userId="d507d28b-ef1c-4d40-92b7-eb3c03f99f97" providerId="ADAL" clId="{26B44DA6-D1D0-4626-B89E-6289C4F6D82A}" dt="2022-04-24T12:59:32.078" v="85" actId="20577"/>
          <ac:spMkLst>
            <pc:docMk/>
            <pc:sldMk cId="0" sldId="32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9:38.321" v="93" actId="20577"/>
        <pc:sldMkLst>
          <pc:docMk/>
          <pc:sldMk cId="0" sldId="322"/>
        </pc:sldMkLst>
        <pc:spChg chg="mod">
          <ac:chgData name="DUBUIS Julien" userId="d507d28b-ef1c-4d40-92b7-eb3c03f99f97" providerId="ADAL" clId="{26B44DA6-D1D0-4626-B89E-6289C4F6D82A}" dt="2022-04-24T12:59:38.321" v="93" actId="20577"/>
          <ac:spMkLst>
            <pc:docMk/>
            <pc:sldMk cId="0" sldId="32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2:59:49.536" v="101" actId="20577"/>
        <pc:sldMkLst>
          <pc:docMk/>
          <pc:sldMk cId="0" sldId="323"/>
        </pc:sldMkLst>
        <pc:spChg chg="mod">
          <ac:chgData name="DUBUIS Julien" userId="d507d28b-ef1c-4d40-92b7-eb3c03f99f97" providerId="ADAL" clId="{26B44DA6-D1D0-4626-B89E-6289C4F6D82A}" dt="2022-04-24T12:59:49.536" v="101" actId="20577"/>
          <ac:spMkLst>
            <pc:docMk/>
            <pc:sldMk cId="0" sldId="32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3:00:18.101" v="117" actId="20577"/>
        <pc:sldMkLst>
          <pc:docMk/>
          <pc:sldMk cId="0" sldId="324"/>
        </pc:sldMkLst>
        <pc:spChg chg="mod">
          <ac:chgData name="DUBUIS Julien" userId="d507d28b-ef1c-4d40-92b7-eb3c03f99f97" providerId="ADAL" clId="{26B44DA6-D1D0-4626-B89E-6289C4F6D82A}" dt="2022-04-24T13:00:18.101" v="117" actId="20577"/>
          <ac:spMkLst>
            <pc:docMk/>
            <pc:sldMk cId="0" sldId="32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3:00:23.376" v="121" actId="20577"/>
        <pc:sldMkLst>
          <pc:docMk/>
          <pc:sldMk cId="0" sldId="325"/>
        </pc:sldMkLst>
        <pc:spChg chg="mod">
          <ac:chgData name="DUBUIS Julien" userId="d507d28b-ef1c-4d40-92b7-eb3c03f99f97" providerId="ADAL" clId="{26B44DA6-D1D0-4626-B89E-6289C4F6D82A}" dt="2022-04-24T13:00:23.376" v="121" actId="20577"/>
          <ac:spMkLst>
            <pc:docMk/>
            <pc:sldMk cId="0" sldId="32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3:00:33.618" v="131" actId="20577"/>
        <pc:sldMkLst>
          <pc:docMk/>
          <pc:sldMk cId="0" sldId="326"/>
        </pc:sldMkLst>
        <pc:spChg chg="mod">
          <ac:chgData name="DUBUIS Julien" userId="d507d28b-ef1c-4d40-92b7-eb3c03f99f97" providerId="ADAL" clId="{26B44DA6-D1D0-4626-B89E-6289C4F6D82A}" dt="2022-04-24T13:00:33.618" v="131" actId="20577"/>
          <ac:spMkLst>
            <pc:docMk/>
            <pc:sldMk cId="0" sldId="32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3:00:28.521" v="125" actId="20577"/>
        <pc:sldMkLst>
          <pc:docMk/>
          <pc:sldMk cId="0" sldId="327"/>
        </pc:sldMkLst>
        <pc:spChg chg="mod">
          <ac:chgData name="DUBUIS Julien" userId="d507d28b-ef1c-4d40-92b7-eb3c03f99f97" providerId="ADAL" clId="{26B44DA6-D1D0-4626-B89E-6289C4F6D82A}" dt="2022-04-24T13:00:28.521" v="125" actId="20577"/>
          <ac:spMkLst>
            <pc:docMk/>
            <pc:sldMk cId="0" sldId="32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6B44DA6-D1D0-4626-B89E-6289C4F6D82A}" dt="2022-04-24T13:00:13.846" v="113" actId="20577"/>
        <pc:sldMkLst>
          <pc:docMk/>
          <pc:sldMk cId="304119490" sldId="329"/>
        </pc:sldMkLst>
        <pc:spChg chg="mod">
          <ac:chgData name="DUBUIS Julien" userId="d507d28b-ef1c-4d40-92b7-eb3c03f99f97" providerId="ADAL" clId="{26B44DA6-D1D0-4626-B89E-6289C4F6D82A}" dt="2022-04-24T13:00:13.846" v="113" actId="20577"/>
          <ac:spMkLst>
            <pc:docMk/>
            <pc:sldMk cId="304119490" sldId="329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C33E4-E821-4EA5-A848-EA4F3CB650A1}" type="datetimeFigureOut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0D81E-0FAE-459F-AF7E-C841FF992B2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528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8921-5124-44A6-BEE9-B6F272965D1E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A94-2EFF-4EA3-914B-B30534A400C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01F6-2B69-4E57-B07E-C5841D183FD2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D447-6EFD-438C-AE2C-630B6F69C7F9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E927-138E-49D5-BEB6-B7F941D42A68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9AC3-DCD1-4852-9025-D72CB104596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0AA5-85A5-4222-92E5-F0925356841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DA32-9911-488C-A412-08E9195A6A25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96ED-B32A-4F44-881B-93FEC7EEF94A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90ED-B483-498C-BBCB-DEF65793E3D5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C090-065A-476D-A01B-996523AF68EB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BB5D-E9AE-408A-B32F-4B7A9D1367E0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Caractéristiques:</a:t>
            </a:r>
          </a:p>
          <a:p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Toujours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prêtes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Agissent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rapidement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barricades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030" y="1772816"/>
            <a:ext cx="1910402" cy="1369723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1918" y="2348880"/>
            <a:ext cx="1603079" cy="115980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23528" y="4705980"/>
            <a:ext cx="259228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CH" sz="2800" baseline="30000" dirty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ligne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724128" y="4725144"/>
            <a:ext cx="259228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800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ligne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3528" y="5445224"/>
            <a:ext cx="259228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Rôle?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6146140"/>
            <a:ext cx="295232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Empêcher l’entrée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724128" y="5445224"/>
            <a:ext cx="259228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Rôle?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851920" y="6165304"/>
            <a:ext cx="446449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Empêcher la propagation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1835696" y="4149080"/>
            <a:ext cx="432048" cy="36004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483768" y="4149080"/>
            <a:ext cx="4032448" cy="360040"/>
          </a:xfrm>
          <a:prstGeom prst="straightConnector1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 droite 19"/>
          <p:cNvSpPr/>
          <p:nvPr/>
        </p:nvSpPr>
        <p:spPr>
          <a:xfrm>
            <a:off x="3059832" y="4581128"/>
            <a:ext cx="2520280" cy="79208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ZoneTexte 20"/>
          <p:cNvSpPr txBox="1"/>
          <p:nvPr/>
        </p:nvSpPr>
        <p:spPr>
          <a:xfrm>
            <a:off x="3491880" y="472514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Si brèche</a:t>
            </a:r>
          </a:p>
        </p:txBody>
      </p:sp>
      <p:sp>
        <p:nvSpPr>
          <p:cNvPr id="22" name="Ellipse 21"/>
          <p:cNvSpPr/>
          <p:nvPr/>
        </p:nvSpPr>
        <p:spPr>
          <a:xfrm>
            <a:off x="3419872" y="4437112"/>
            <a:ext cx="1440160" cy="108012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>
            <a:normAutofit/>
          </a:bodyPr>
          <a:lstStyle/>
          <a:p>
            <a:endParaRPr lang="fr-CH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Réaction inflammatoire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Déclencheur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Signes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Déroulement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Rôles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53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>
            <a:normAutofit/>
          </a:bodyPr>
          <a:lstStyle/>
          <a:p>
            <a:endParaRPr lang="fr-CH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Réaction inflammatoire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(causes):</a:t>
            </a: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Traumatisme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physique 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coup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Chaleur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intense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Irritation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substance chimique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virus; bactérie…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53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>
            <a:normAutofit/>
          </a:bodyPr>
          <a:lstStyle/>
          <a:p>
            <a:endParaRPr lang="fr-CH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Réaction inflammatoire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Déclencheur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Signes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Déroulement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Rôles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53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>
            <a:normAutofit/>
          </a:bodyPr>
          <a:lstStyle/>
          <a:p>
            <a:endParaRPr lang="fr-CH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Réaction inflammatoire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(signes):</a:t>
            </a: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Rougeur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Chaleur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Œdème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Douleur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1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53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>
            <a:normAutofit/>
          </a:bodyPr>
          <a:lstStyle/>
          <a:p>
            <a:endParaRPr lang="fr-CH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Réaction inflammatoire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Déclencheur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Signes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Déroulement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Rôles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4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53-54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>
            <a:normAutofit/>
          </a:bodyPr>
          <a:lstStyle/>
          <a:p>
            <a:endParaRPr lang="fr-CH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Réaction inflammatoire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(déroulement):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Lésion tissulaire</a:t>
            </a:r>
          </a:p>
          <a:p>
            <a:pPr lvl="1"/>
            <a:endParaRPr lang="fr-CH" sz="26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6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Libération de substances chimiques</a:t>
            </a:r>
          </a:p>
          <a:p>
            <a:pPr lvl="1">
              <a:buNone/>
            </a:pPr>
            <a:endParaRPr lang="fr-CH" sz="26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4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53-54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9433" y="2996952"/>
            <a:ext cx="17049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èche vers le bas 9"/>
          <p:cNvSpPr/>
          <p:nvPr/>
        </p:nvSpPr>
        <p:spPr>
          <a:xfrm>
            <a:off x="2483768" y="3501008"/>
            <a:ext cx="648072" cy="8640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3203848" y="4437112"/>
            <a:ext cx="3240360" cy="43204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3203848" y="5229200"/>
            <a:ext cx="3168352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« Alerte chimique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>
            <a:normAutofit/>
          </a:bodyPr>
          <a:lstStyle/>
          <a:p>
            <a:endParaRPr lang="fr-CH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Réaction inflammatoire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(déroulement):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Substances chimiques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	→ dilatation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 capillaires</a:t>
            </a: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→ ↑ débit sanguin → rougeur + chaleur</a:t>
            </a: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	→ ↑ perméabilité</a:t>
            </a: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		   → œdème + douleur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549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53-54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996952"/>
            <a:ext cx="17430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>
            <a:normAutofit/>
          </a:bodyPr>
          <a:lstStyle/>
          <a:p>
            <a:endParaRPr lang="fr-CH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Réaction inflammatoire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(déroulement):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Substances chimiques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(¢)</a:t>
            </a:r>
            <a:endParaRPr lang="fr-CH" sz="26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	→ attraction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 phagocytes</a:t>
            </a: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→ entrent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dans le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tissu</a:t>
            </a: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		   → phagocytent pathogènes + débris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0046" y="3140968"/>
            <a:ext cx="20764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068960"/>
            <a:ext cx="18002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1403648" y="587727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Le tissu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cicatrise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380312" y="671436"/>
            <a:ext cx="1549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53-54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>
            <a:normAutofit/>
          </a:bodyPr>
          <a:lstStyle/>
          <a:p>
            <a:endParaRPr lang="fr-CH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Réaction inflammatoire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Déclencheur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Signes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Déroulement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Rôles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24328" y="671436"/>
            <a:ext cx="140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54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>
            <a:normAutofit/>
          </a:bodyPr>
          <a:lstStyle/>
          <a:p>
            <a:endParaRPr lang="fr-CH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Réaction inflammatoire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(rôles):</a:t>
            </a: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Empêcher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propagation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agents toxiques </a:t>
            </a:r>
          </a:p>
          <a:p>
            <a:pPr lvl="1"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→ tissus voisins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Eliminer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les pathogènes + débris ¢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Amorcer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la réparation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54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de l’organismes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  <p:sp>
        <p:nvSpPr>
          <p:cNvPr id="14341" name="AutoShape 5" descr="data:image/jpg;base64,/9j/4AAQSkZJRgABAQAAAQABAAD/2wCEAAkGBhQSEBUUExQWFRUVFBcUFxUVFxQVFBUUFBQVFBQWFBUXHCYeFxokGRQUHy8gIycpLCwsFR4xNTAqNSYrLCkBCQoKDgwOGg8PGiwkHyQsKSwpLDAsLCwpKSwpLCwsLCkpLCwsKSkpLCksLCwsLCwsLCksLCwsLCkpLCksLCwpLP/AABEIAMIBAwMBIgACEQEDEQH/xAAcAAABBQEBAQAAAAAAAAAAAAAAAQIDBAUGBwj/xAA5EAABAwIEBAQDBgYCAwAAAAABAAIRAwQFITFBBhJRYRNxkaEigfAyUrHB0eEHFCNCYvEVcjNTwv/EABoBAAIDAQEAAAAAAAAAAAAAAAECAAMEBQb/xAArEQACAgEEAQMDAwUAAAAAAAAAAQIRAwQSITFBEzJRBSJhQoGRFDNxobH/2gAMAwEAAhEDEQA/APGPDRyJ6QK2xBvIl5EqVDcwNicqXlQiUrbAAaiEsoVbIEJYQkSNgFhEIRKBAISwkRKhA5UQhIirIKQkhKiVLYRIRypUkopslDHNQGpXJAVqXQR0JpallEoKyDSxRVWqYlRVkX0MiFCEKkYEJZQESDw1KGoapGtVqoA3k+oSKXlQjcSDoSIQAq4ighAQmAKhNSobQULKJSIQcaIOQkSpGiAEIQkYARKIQgEEISKAFQhJCKQQKEIVqog1ya1PcFHyq1BQ+UBCQohElQ1SpoTDQJOQSS6CiFCuU8PO6nZZgJVF/AxntpEqZlqVfFFPDEyhIhTbbp7aas8qeKXZR4r7YLK/hpFZ/lT0SKekC0Z6SEIKkRQSQlTSmoIJUgKWFCCpYSBKlbAKhIlVLkShEqEJNxBEqIQVLIBQhClrwQEIQpdEBIlT2Uidk6fwSiMphCvMsDurLLIBXxUvgKRlsok7KdlktMUk4Uk/psailTswFMKCnDFI2gSnWOiFbwknhrRZYndTttAEKXyLuRki2J2UrLA7rU5EBiPArmyiyxAU7aQCseCUCgmK3Ig8NIrX8uhHkXcjiykIXUs4L+9VAKQ8JMYCX1Rl0hZVZdZy0JF07OG6NQTTqz1BhRv4Wbo2qJ12Tck3HOBKFZucKqU3EFuQ1IzVcBFsIJUBKAqJSICITwxPFJVU2QihEKcU0Gkj6ciWQcqCpTTR4BKG1hIUsK2yxO6tUrIKyOGTCZjKJOis07EnVaTKACk5Fpjp4rsO0pUrIDZWG0FOGp7aRKtUYx6DRAKaXkVynYkqyyxCjmkBsy20SrDLIlalO16BT07A7pd7fQjmZbLIKdtDoFqttAFMKSlMrcjIFqSntslqeEk5EyQlme20CcLZXhSQaaNAsomghtEK34c7I8FNQCuKPZCsciEKAcVToXN4/nBLG9dGgduq0Dg9BuVWq6ofOAlxK5uKw5aLfCpDTYlZJ4er682fms1mqjXbZWoHwtcO4coXYNRmWVHtPWZVFmA1x09VqWWEVIhzghviu+CbWZ1R9Wg/mc4VaZOZ3A7pmMYcD/UpQWkSQNlvt4Z5gQ5+R1AWphnC1NghoJB1kkqjLqcUfI6xSZ5xSt3OMAE+Qlb2FcF16pEt5B1d+i9Hw/BGMzawDyC17epy6shYHqb9q/kuWH5OSsP4ZUwAXlzvKArV3/DKkW/0+Zp2MyPmCu0pXY7KxTu2zBQ9ad3uDtj8HlzP4au0dUAPkqGIcA1qYlsPA6a+i9lq27HjZVmYW4OgHKCc/wDEF0eys/qcqfYuyDPBzh0EgiCNiFI22C9Xxrh+nVFM1KbmPqO5ZgN5SDElx+Fwz1C5S94Kqtbz0/6jdo1191ux6yD7VMHp/ByvhJ3Ir38i4GCCD3UjLDqtXqqgcIzwxTU7QlalOzHRXrfDidkvqX0LKVGRSsANVbp2vQLSNmAdFP8Ay85BSm+ylzZQo2M6qdtmBsrRaWqRhlOkJZWbTGyfyKZ1vuElPWDqjXwAjNJNLVZLITXMRoDITTlMLFaFLqmnLJEBByfJK0KRwlHhqAIHs6IDFaZTUbmwUUAi8JClLilUIYwCc2kpQwJ7aMrhOZ1FEY2grFCyBOafSoK9b2crHkz+Iliih1CzaFr2VnOgATbSxWxbsASQVu2M2l0FvYwrrLMEZhOa2VZaFfSSKm2ymcIZ0UZwdaTdEslJIFszW4eRo6PPNY2K4nVDjSaQTEPMCQHZQ0dTPuuku2EAkEZCTPYLO4ewjmAqvzc95qH5ZNHqXKRTk2M2kjKteAGPHNWknZoJAaOnfzWzh/CdG3EsDhOo5nEekwujawHRRXLTB6firHa4IuWc3iOEUnasBJ7fmsSphFOkS7w2FoOZzmNyCcoGfouuvGwNNcvJVL/CS+lytyLhGgyAGZ9/dBJvo243BVZVpWzcgGtI2MCPks++wtrjLcvLdS8LXD+Z9rUI5qQ+A7uYMhJjUCFs/wAjOvn/ALTcrmJZkhFPbM4qraEGCPmoDQLcxou0vcOBgbDMn8FSfw6SCW5HodPkt2DWfpyfyczPpkvuh/BzQEhOZR7QrN3hr6Z0IPQ7+SipOnKIjVdKNNWjA1XY1jM/JR1qc6a9FZ8Kc5+Sf5ZJxSjTyydqpNApKtLmGWqawzlupRCMs6JBTnzViIMSo35aeqNClYsM5lSRH5JX0ZPcJWPUoA2o1MNL0KmdT6KRlIDvuFCFEsPRC0ywbwEIEOcayVZYwBMoslaFO1leXyz8HZiLaUdyta2pghUWU4gLWtGBURXIzLNFivUmJKDIVnknMLUlwVMkpMM9laaxVqD1ep5poqytjSyEFye9U69SAUJcESI8SE0qgGpYR7GPxVLhq9BaGgzytIjf7RP5pt1c8zSJg9lkYbTdQcHEgtc4jLbpzeY/BVRklKjSofY7Ozp1s1M94jNYYuxzZH5fopH4jGqeqF2k9+8Ej601UtK7AE/Ifn7rCxG9iCm0cUaRrmjCSToueO0isLhpxNsZfDECACTMz1yhdnTttz/voF5/iYioyozItcDI6DWes56rvMOxRr2g9R6K2NPhl2oi9kZR+KFrWZI90lC1cBotNlVpP17qY0wU/op8owPK0qZi1rAOGfuJWBf8KiSWfC71B813BoBV61qilPHzEXdGXDPNq2HVKZh7Y/yGY9VAaUFd1XYOblInr0/dY2JYRuzLt+nRbMGtUuJlOTTtcxOfa05kZKK4yzGv1orNaiWZEFR+FoY+a6UWpK0Y5JrhlVjJHfung7H/AGpqjZEgeaDmMs41OwRFIW0s42TCzdo81P44I8thumMJOvoOijRBDUBEz8gmueY6D3Ry8s9Oyn5JEtHzKCRCNtKRJakUnhj7xQjQDHphaNEwFQphTh68dJ1I7i6NKjTmFrW8BZNvV0WrbPVkOWFs06LJ1/0rBokaKtRcrVJ+cFaUilkjGeqnY8op5p4bsUvTK2AE/WSr3FGclYiEF8oPki4OUxGmWuzELFvLzww4OEtfkeojQj8fkuxxW35viG2uU5dV5Vx/jHgmGQToPzKoWHdNI3wyLbbNiy4gG5J/yGnTPoeyt1OIu8rxinilUOLhUcCdSCQrVHH6zR9qf+0H91tnpYrhMpWojf3I9Pr46XHsqv8Ay0THuuEZxM/do+UhXqOMh/n03Rhok/JoWqxnoNjeFwElsLqcLxBoYBMwvIbbFHM00WvacSEHt0S5NPmh0rRcsmPKqTPXaWJgnJadvf8AdeVWPEk7roLDiD/LJZo5nF1LgqnprXB6Ey7BUniArj7fHQd1pUcW7rXHOn2ZJaZo1Lq2BdMbH8ln3NqYBUr8VEGehUjb1rgPl+6EoxbAlOPg52+twZkSZiFSrYHGYMt6LocTpBxkddvropG0ch9a9VMU54pPaw5YxnFWcZVpcoIPwj38lSD46hvuV1+JWjXDMfXZc/dWkTl5E7LqYtdCT2z4f+jFk00kt0eShVYBnpOw1SchI+EQNydU5kNJBzM5dlL4ZOu+y3pmNoaGgAgZz6KJgIycf0CsSBlqZ2Rc0ZzJjtugwAKfdCRnLGh9UKcEMSm5Pf2UQdAQKma8dKDbO4jQtzktG0qEd1k0agV6hXAUSphbOht6qu0geqwrW7B3WtQuMloUrKZcGhRMdVaFZUKVaVOzVGysn8NxOwHlmnsZGqfTcnilnJUf4JZD4QOy5LjH+GlC+HNnTqCYqN/+m6O9j3XbCnCC0FBNp/klny9xNwHc2RJqN5qf/tZJYenNu0+fuufX1ldYa108zQZ17z1C8y4v/hJSfL7b+k7Xl1pn5f2/L0V8dQ1xMOxP2njYKcCdldxbA61s/krMLTsdnf8AU7qlykLQnfKKmmuGX7PEDMOOS1I6LnVpYbff2n5foteLL+lhjKjWp3TmrQtcdjXJZZEqN7FZPBjyr7kaoZ5w6Z3FhjGkH9FtUMUPX0XlLbh7D8Jjtt6LZwvHXOeGkgE5TOUnr0XJzfTnDmDNcdZF+49Op3/fVW7e/AOq5FzqtP8A8jHeYhw9WotMQD/imDMRoQAsLU4c0XrbLyeiW18COvn0Oq0aDgch+y4LDsShx2Ex7StywxoEnPMZeeSvxZk+zJlwtdGxf0DCoW1sHzI3BhWf+UBGaYy8aHS06kZbHtKaUY7k/BUt22qI7jCGOzIzHyWRiGEEAuaTlr1jsuoF1SeMncvZ3VZle6HK5sz31GS2et6dOLKXBSVNHNtOWXr+qbzDYF3sPVJXqAOIJ8glnYmBqI18l2cc/UgpfJzJx2ycQ8PvHZCVtJkfZce6VOIcuKn19aqvWr9VROKAamFG/EWHcLgLTyvo6+42La/kw4/NWmXmcSuWqVOjh6hKLsjf1ITT0KfKCpHZ0L2Cte2xDRedU8bjVw9Vp22PDrPksUtHlg7Q9pnotG+E/XstC3vAclwVljQIGa2LHEs1SnJOmT012dtRrK0yrCwLe8mFoMryrEylxNam6QmVICr0q6e2tOvX2CttNCganXRV6o5sh6p4fzZ+gUdZ39ozJ9h1KR/ktiuTGvsOp1Q6nUY2o3cESPfTzXmXE/8AC/ll1sTrlTfpPRj/AMj6r1mvSBEe/feVHWs3Fh5s/wDWyWEp4/aWyUZLk+Z7i3dTcWvBa5pggiCI2IUT+o+vJe48W8DMvGSIbXaPhf1y+w/qJ32XjN/hr6NR1Oo3lc0wR+h36yuhjn6i4Mc47S3h17zjlP2h7hWyVgBkGQYI0WzaXIqN6OGo/MdlvxT8S7AmJWOSpOfB+au1gqlRsq2aIen8I4z/ADFNjCZLIDiTqBp5rSxXAWvcSByn7zZ9xoV5ZgeIupPlpgyvWbLE5Y19Q5OA3kzHsphw40nGuynJlmpJpnLmnVpuI+2BuJ2y0U1HHYPQ/WULeuLBtT46euuZTW29KtIqtHMNZygDoRmqMn0zHPmPBox/UZriaspNxyWnOZ26Kzb4wAYkwc/+uufusivgbed3huLQNAfi9d1BUsawbo0jI5EA9lzsv07Inwzdj12KS5Owq4qC3Y+e3kql1jYAgkCNlytGlXmA31Ij1Wja4ScnVDznZo+z5k7pYaDLKXPQuTU4Yrjk0Kc8ofGZ3Ow2+u6sMaT3J+cFJSrzkMwcvIJGAMdE5bFeghBQiorwcOcnKTb8ln4u6VRgznzkdkJxTE/4ym7Vo9E13DtM/wBoUlvVhaNF0ryMckk6tnbow3cM09wsTFuHQ0/BmOg1XdVLcFQPorTHU5IO7HUEzyS8plhjlKpVr5zdCQey9QxHBmPBlufuvOeKcJNJwMHlJidlthqI5euH8GfJjceSpa8R12GQ8ns7OfzXXYJxy0wHnkPf7Pr+q89SgoTxxmqaK4zcT3/DMeDgM1u2mKd1884TxFUoZAy37p28jsu5wfjdr4zg9Dkf3WHJpZx5jyaFKMj2OndSlpXWoOxK5LC8dDxqtJ13uPrqsrdE28m+26gd9vNAfA6k6lYtve9SrLMQAOaeMk+xtrLwfn5BXqbZb55rNtodmd9t4Wg4kiBrv2Vi4K5squoAuJ+X6rm+L+CKV4w83w1APhqNGY7O+83t6LrmUcvYd+pT3UZSq1yhLPmTGeHKtrVNOsI+64fZeOrT9FU6dcMcD018l9IY3w3SuGclVgc3bsYiQdQV5NxX/DSpby+iDVp75fG3zA+0O4XQwahPiXDK5Q8o5x7JEjQ5hQOYn4dUg8jtCcuxV24w4jMLpKa6YFbMdzeV0rtcDxoGjAEu2zOu3lkuLvGEZdU6xrluQy/JGL2sryQtHotLGgAHcpJiCM8xuf3Vi6xJj2lzGkPEZOBzC42w4texpa6COu4XRYFizKpJqubBymY8jC0Rkn0ZGqJra+e9xDg45fZYDv8Aqpm4TXE1HNNNg++QMvLVbbXlzQLermMi6AGnyOqx73mnlueZvR4JIJCbl9Clb43Zh8wdACMhpMqazvCRFQwZgAZZKE4a4tJpPlpGpyz6Ki+3fIbWHL0qGfw3QaoKOkqPgfAIGneeoCa93wxqdv0WRYXpa7wnanQknMbArS5C0y75D8lEBim+I/sKFG5pJk7oTUgFGgclpWlVclw/jwqNE5EaroaL815LNjcHZ24Ss3WZhNLFFQJhWYSLkuTIDRWbiuDtqMLXCQRoVtBqbUaIQrygvk8SxPhd7Krmt0BlvdvmsitbOYYcCPNezYvYh2cZjdc5iViHatEHNdXT5I5Y/ldmDLF43+DzdODls4jgJBJZ6LHcwgwRC0bWhE76NbC+JqtEiDzDodfVeiYBxsysImHfdOs9uq8kBT2OVOTBDL/kuhkcT32jeB2hWjbMn9ey8U4Z4tqUTyOPO0mcyS4dYJ/Ben4NxAyoJa6RvsR5jZcnLp5Ynz18mmORSXB2tkzp6nNaQqACB+56rm7fFhGRV2hezuipJKiuUWdBQO5/1281LTH1+CzKNwr9OtkrUyhpi16eyz7uiHNIOY09VoPM/h6qKu3KB1+vZCSsaLo8/wCIeC7WvmGcjzlzMMGTuRo6FyL7Z1B3hVoOzXjIPGnqvVa1oc3NjKYJzE9x81lYnw2K7HCoMiJBGrXTlynshjzSj9suV/w0OMe12eb32Ch7fqVgVrDwpJ+XcrbxTBr61c4A+IwaOABy7t1BXOXTK7yXVA74cyCIgeS62GUku7Rly5F1XJVFEJ1AvYciB7qI3AGX5FRVLzp6q20ujLVnR2HFFZnwzA+vRddgPFTXDkqkFp3ME+pXk4uDMkqxRv4ORV0dQ1xISWL4PYnGkwh9s8OaftU5zj/GVTxe9hzQf/G8TH9wP4hcDZ8RQRnHcStardFzc3EjULVGUZcoqcWuzbfVpuBY3NwEtk55agfitJ1yeSm5w1Ab5Hqe65SyqAVGuOQEHuf2XTvvGEtYILXiWgddQM+4hB8EJxRJ0zHVCipY7T5RJjt0Qn4FpnleDOPOPJej4e7JqELz2s9i/c6uP3G9ZaK6EiFzo+01oeVE/RCERkZ1/wDZWDVHwDzKELToffIz6v2oxbgLm8daOiRC7EvaYIdmGUqEKjyXD2HTzC65zy2nQc0w7P4hkft9QlQmfQ8ez0Bpyb3a2e/mtezcYGaELzaNz6Ny0Oi1aBQhaYmaRaZsnO09fyQhXCGdV+x8ypKo+A/XVCFX4LH2c9jA+EfL8VRxmg00XEtBJOZIEnzSoXU0P9v9zJqvcjyDHqLQTDQMzsFh1WjohCuy+4SPQ2kMyornJwhCEi7H8k9ILvOB2B3MHAEAb5/ihCfD2U5CTiFgFRsADIaZdVcw2mDTtyQCQ58EiSIdlCELbk9qKUVMRaPFdlv+SVCEV0Mf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4343" name="AutoShape 7" descr="data:image/jpg;base64,/9j/4AAQSkZJRgABAQAAAQABAAD/2wCEAAkGBhQSEBUUExQWFRUVFBcUFxUVFxQVFBUUFBQVFBQWFBUXHCYeFxokGRQUHy8gIycpLCwsFR4xNTAqNSYrLCkBCQoKDgwOGg8PGiwkHyQsKSwpLDAsLCwpKSwpLCwsLCkpLCwsKSkpLCksLCwsLCwsLCksLCwsLCkpLCksLCwpLP/AABEIAMIBAwMBIgACEQEDEQH/xAAcAAABBQEBAQAAAAAAAAAAAAAAAQIDBAUGBwj/xAA5EAABAwIEBAQDBgYCAwAAAAABAAIRAwQFITFBBhJRYRNxkaEigfAyUrHB0eEHFCNCYvEVcjNTwv/EABoBAAIDAQEAAAAAAAAAAAAAAAECAAMEBQb/xAArEQACAgEEAQMDAwUAAAAAAAAAAQIRAwQSITFBEzJRBSJhQoGRFDNxobH/2gAMAwEAAhEDEQA/APGPDRyJ6QK2xBvIl5EqVDcwNicqXlQiUrbAAaiEsoVbIEJYQkSNgFhEIRKBAISwkRKhA5UQhIirIKQkhKiVLYRIRypUkopslDHNQGpXJAVqXQR0JpallEoKyDSxRVWqYlRVkX0MiFCEKkYEJZQESDw1KGoapGtVqoA3k+oSKXlQjcSDoSIQAq4ighAQmAKhNSobQULKJSIQcaIOQkSpGiAEIQkYARKIQgEEISKAFQhJCKQQKEIVqog1ya1PcFHyq1BQ+UBCQohElQ1SpoTDQJOQSS6CiFCuU8PO6nZZgJVF/AxntpEqZlqVfFFPDEyhIhTbbp7aas8qeKXZR4r7YLK/hpFZ/lT0SKekC0Z6SEIKkRQSQlTSmoIJUgKWFCCpYSBKlbAKhIlVLkShEqEJNxBEqIQVLIBQhClrwQEIQpdEBIlT2Uidk6fwSiMphCvMsDurLLIBXxUvgKRlsok7KdlktMUk4Uk/psailTswFMKCnDFI2gSnWOiFbwknhrRZYndTttAEKXyLuRki2J2UrLA7rU5EBiPArmyiyxAU7aQCseCUCgmK3Ig8NIrX8uhHkXcjiykIXUs4L+9VAKQ8JMYCX1Rl0hZVZdZy0JF07OG6NQTTqz1BhRv4Wbo2qJ12Tck3HOBKFZucKqU3EFuQ1IzVcBFsIJUBKAqJSICITwxPFJVU2QihEKcU0Gkj6ciWQcqCpTTR4BKG1hIUsK2yxO6tUrIKyOGTCZjKJOis07EnVaTKACk5Fpjp4rsO0pUrIDZWG0FOGp7aRKtUYx6DRAKaXkVynYkqyyxCjmkBsy20SrDLIlalO16BT07A7pd7fQjmZbLIKdtDoFqttAFMKSlMrcjIFqSntslqeEk5EyQlme20CcLZXhSQaaNAsomghtEK34c7I8FNQCuKPZCsciEKAcVToXN4/nBLG9dGgduq0Dg9BuVWq6ofOAlxK5uKw5aLfCpDTYlZJ4er682fms1mqjXbZWoHwtcO4coXYNRmWVHtPWZVFmA1x09VqWWEVIhzghviu+CbWZ1R9Wg/mc4VaZOZ3A7pmMYcD/UpQWkSQNlvt4Z5gQ5+R1AWphnC1NghoJB1kkqjLqcUfI6xSZ5xSt3OMAE+Qlb2FcF16pEt5B1d+i9Hw/BGMzawDyC17epy6shYHqb9q/kuWH5OSsP4ZUwAXlzvKArV3/DKkW/0+Zp2MyPmCu0pXY7KxTu2zBQ9ad3uDtj8HlzP4au0dUAPkqGIcA1qYlsPA6a+i9lq27HjZVmYW4OgHKCc/wDEF0eys/qcqfYuyDPBzh0EgiCNiFI22C9Xxrh+nVFM1KbmPqO5ZgN5SDElx+Fwz1C5S94Kqtbz0/6jdo1191ux6yD7VMHp/ByvhJ3Ir38i4GCCD3UjLDqtXqqgcIzwxTU7QlalOzHRXrfDidkvqX0LKVGRSsANVbp2vQLSNmAdFP8Ay85BSm+ylzZQo2M6qdtmBsrRaWqRhlOkJZWbTGyfyKZ1vuElPWDqjXwAjNJNLVZLITXMRoDITTlMLFaFLqmnLJEBByfJK0KRwlHhqAIHs6IDFaZTUbmwUUAi8JClLilUIYwCc2kpQwJ7aMrhOZ1FEY2grFCyBOafSoK9b2crHkz+Iliih1CzaFr2VnOgATbSxWxbsASQVu2M2l0FvYwrrLMEZhOa2VZaFfSSKm2ymcIZ0UZwdaTdEslJIFszW4eRo6PPNY2K4nVDjSaQTEPMCQHZQ0dTPuuku2EAkEZCTPYLO4ewjmAqvzc95qH5ZNHqXKRTk2M2kjKteAGPHNWknZoJAaOnfzWzh/CdG3EsDhOo5nEekwujawHRRXLTB6firHa4IuWc3iOEUnasBJ7fmsSphFOkS7w2FoOZzmNyCcoGfouuvGwNNcvJVL/CS+lytyLhGgyAGZ9/dBJvo243BVZVpWzcgGtI2MCPks++wtrjLcvLdS8LXD+Z9rUI5qQ+A7uYMhJjUCFs/wAjOvn/ALTcrmJZkhFPbM4qraEGCPmoDQLcxou0vcOBgbDMn8FSfw6SCW5HodPkt2DWfpyfyczPpkvuh/BzQEhOZR7QrN3hr6Z0IPQ7+SipOnKIjVdKNNWjA1XY1jM/JR1qc6a9FZ8Kc5+Sf5ZJxSjTyydqpNApKtLmGWqawzlupRCMs6JBTnzViIMSo35aeqNClYsM5lSRH5JX0ZPcJWPUoA2o1MNL0KmdT6KRlIDvuFCFEsPRC0ywbwEIEOcayVZYwBMoslaFO1leXyz8HZiLaUdyta2pghUWU4gLWtGBURXIzLNFivUmJKDIVnknMLUlwVMkpMM9laaxVqD1ep5poqytjSyEFye9U69SAUJcESI8SE0qgGpYR7GPxVLhq9BaGgzytIjf7RP5pt1c8zSJg9lkYbTdQcHEgtc4jLbpzeY/BVRklKjSofY7Ozp1s1M94jNYYuxzZH5fopH4jGqeqF2k9+8Ej601UtK7AE/Ifn7rCxG9iCm0cUaRrmjCSToueO0isLhpxNsZfDECACTMz1yhdnTttz/voF5/iYioyozItcDI6DWes56rvMOxRr2g9R6K2NPhl2oi9kZR+KFrWZI90lC1cBotNlVpP17qY0wU/op8owPK0qZi1rAOGfuJWBf8KiSWfC71B813BoBV61qilPHzEXdGXDPNq2HVKZh7Y/yGY9VAaUFd1XYOblInr0/dY2JYRuzLt+nRbMGtUuJlOTTtcxOfa05kZKK4yzGv1orNaiWZEFR+FoY+a6UWpK0Y5JrhlVjJHfung7H/AGpqjZEgeaDmMs41OwRFIW0s42TCzdo81P44I8thumMJOvoOijRBDUBEz8gmueY6D3Ry8s9Oyn5JEtHzKCRCNtKRJakUnhj7xQjQDHphaNEwFQphTh68dJ1I7i6NKjTmFrW8BZNvV0WrbPVkOWFs06LJ1/0rBokaKtRcrVJ+cFaUilkjGeqnY8op5p4bsUvTK2AE/WSr3FGclYiEF8oPki4OUxGmWuzELFvLzww4OEtfkeojQj8fkuxxW35viG2uU5dV5Vx/jHgmGQToPzKoWHdNI3wyLbbNiy4gG5J/yGnTPoeyt1OIu8rxinilUOLhUcCdSCQrVHH6zR9qf+0H91tnpYrhMpWojf3I9Pr46XHsqv8Ay0THuuEZxM/do+UhXqOMh/n03Rhok/JoWqxnoNjeFwElsLqcLxBoYBMwvIbbFHM00WvacSEHt0S5NPmh0rRcsmPKqTPXaWJgnJadvf8AdeVWPEk7roLDiD/LJZo5nF1LgqnprXB6Ey7BUniArj7fHQd1pUcW7rXHOn2ZJaZo1Lq2BdMbH8ln3NqYBUr8VEGehUjb1rgPl+6EoxbAlOPg52+twZkSZiFSrYHGYMt6LocTpBxkddvropG0ch9a9VMU54pPaw5YxnFWcZVpcoIPwj38lSD46hvuV1+JWjXDMfXZc/dWkTl5E7LqYtdCT2z4f+jFk00kt0eShVYBnpOw1SchI+EQNydU5kNJBzM5dlL4ZOu+y3pmNoaGgAgZz6KJgIycf0CsSBlqZ2Rc0ZzJjtugwAKfdCRnLGh9UKcEMSm5Pf2UQdAQKma8dKDbO4jQtzktG0qEd1k0agV6hXAUSphbOht6qu0geqwrW7B3WtQuMloUrKZcGhRMdVaFZUKVaVOzVGysn8NxOwHlmnsZGqfTcnilnJUf4JZD4QOy5LjH+GlC+HNnTqCYqN/+m6O9j3XbCnCC0FBNp/klny9xNwHc2RJqN5qf/tZJYenNu0+fuufX1ldYa108zQZ17z1C8y4v/hJSfL7b+k7Xl1pn5f2/L0V8dQ1xMOxP2njYKcCdldxbA61s/krMLTsdnf8AU7qlykLQnfKKmmuGX7PEDMOOS1I6LnVpYbff2n5foteLL+lhjKjWp3TmrQtcdjXJZZEqN7FZPBjyr7kaoZ5w6Z3FhjGkH9FtUMUPX0XlLbh7D8Jjtt6LZwvHXOeGkgE5TOUnr0XJzfTnDmDNcdZF+49Op3/fVW7e/AOq5FzqtP8A8jHeYhw9WotMQD/imDMRoQAsLU4c0XrbLyeiW18COvn0Oq0aDgch+y4LDsShx2Ex7StywxoEnPMZeeSvxZk+zJlwtdGxf0DCoW1sHzI3BhWf+UBGaYy8aHS06kZbHtKaUY7k/BUt22qI7jCGOzIzHyWRiGEEAuaTlr1jsuoF1SeMncvZ3VZle6HK5sz31GS2et6dOLKXBSVNHNtOWXr+qbzDYF3sPVJXqAOIJ8glnYmBqI18l2cc/UgpfJzJx2ycQ8PvHZCVtJkfZce6VOIcuKn19aqvWr9VROKAamFG/EWHcLgLTyvo6+42La/kw4/NWmXmcSuWqVOjh6hKLsjf1ITT0KfKCpHZ0L2Cte2xDRedU8bjVw9Vp22PDrPksUtHlg7Q9pnotG+E/XstC3vAclwVljQIGa2LHEs1SnJOmT012dtRrK0yrCwLe8mFoMryrEylxNam6QmVICr0q6e2tOvX2CttNCganXRV6o5sh6p4fzZ+gUdZ39ozJ9h1KR/ktiuTGvsOp1Q6nUY2o3cESPfTzXmXE/8AC/ll1sTrlTfpPRj/AMj6r1mvSBEe/feVHWs3Fh5s/wDWyWEp4/aWyUZLk+Z7i3dTcWvBa5pggiCI2IUT+o+vJe48W8DMvGSIbXaPhf1y+w/qJ32XjN/hr6NR1Oo3lc0wR+h36yuhjn6i4Mc47S3h17zjlP2h7hWyVgBkGQYI0WzaXIqN6OGo/MdlvxT8S7AmJWOSpOfB+au1gqlRsq2aIen8I4z/ADFNjCZLIDiTqBp5rSxXAWvcSByn7zZ9xoV5ZgeIupPlpgyvWbLE5Y19Q5OA3kzHsphw40nGuynJlmpJpnLmnVpuI+2BuJ2y0U1HHYPQ/WULeuLBtT46euuZTW29KtIqtHMNZygDoRmqMn0zHPmPBox/UZriaspNxyWnOZ26Kzb4wAYkwc/+uufusivgbed3huLQNAfi9d1BUsawbo0jI5EA9lzsv07Inwzdj12KS5Owq4qC3Y+e3kql1jYAgkCNlytGlXmA31Ij1Wja4ScnVDznZo+z5k7pYaDLKXPQuTU4Yrjk0Kc8ofGZ3Ow2+u6sMaT3J+cFJSrzkMwcvIJGAMdE5bFeghBQiorwcOcnKTb8ln4u6VRgznzkdkJxTE/4ym7Vo9E13DtM/wBoUlvVhaNF0ryMckk6tnbow3cM09wsTFuHQ0/BmOg1XdVLcFQPorTHU5IO7HUEzyS8plhjlKpVr5zdCQey9QxHBmPBlufuvOeKcJNJwMHlJidlthqI5euH8GfJjceSpa8R12GQ8ns7OfzXXYJxy0wHnkPf7Pr+q89SgoTxxmqaK4zcT3/DMeDgM1u2mKd1884TxFUoZAy37p28jsu5wfjdr4zg9Dkf3WHJpZx5jyaFKMj2OndSlpXWoOxK5LC8dDxqtJ13uPrqsrdE28m+26gd9vNAfA6k6lYtve9SrLMQAOaeMk+xtrLwfn5BXqbZb55rNtodmd9t4Wg4kiBrv2Vi4K5squoAuJ+X6rm+L+CKV4w83w1APhqNGY7O+83t6LrmUcvYd+pT3UZSq1yhLPmTGeHKtrVNOsI+64fZeOrT9FU6dcMcD018l9IY3w3SuGclVgc3bsYiQdQV5NxX/DSpby+iDVp75fG3zA+0O4XQwahPiXDK5Q8o5x7JEjQ5hQOYn4dUg8jtCcuxV24w4jMLpKa6YFbMdzeV0rtcDxoGjAEu2zOu3lkuLvGEZdU6xrluQy/JGL2sryQtHotLGgAHcpJiCM8xuf3Vi6xJj2lzGkPEZOBzC42w4texpa6COu4XRYFizKpJqubBymY8jC0Rkn0ZGqJra+e9xDg45fZYDv8Aqpm4TXE1HNNNg++QMvLVbbXlzQLermMi6AGnyOqx73mnlueZvR4JIJCbl9Clb43Zh8wdACMhpMqazvCRFQwZgAZZKE4a4tJpPlpGpyz6Ki+3fIbWHL0qGfw3QaoKOkqPgfAIGneeoCa93wxqdv0WRYXpa7wnanQknMbArS5C0y75D8lEBim+I/sKFG5pJk7oTUgFGgclpWlVclw/jwqNE5EaroaL815LNjcHZ24Ss3WZhNLFFQJhWYSLkuTIDRWbiuDtqMLXCQRoVtBqbUaIQrygvk8SxPhd7Krmt0BlvdvmsitbOYYcCPNezYvYh2cZjdc5iViHatEHNdXT5I5Y/ldmDLF43+DzdODls4jgJBJZ6LHcwgwRC0bWhE76NbC+JqtEiDzDodfVeiYBxsysImHfdOs9uq8kBT2OVOTBDL/kuhkcT32jeB2hWjbMn9ey8U4Z4tqUTyOPO0mcyS4dYJ/Ben4NxAyoJa6RvsR5jZcnLp5Ynz18mmORSXB2tkzp6nNaQqACB+56rm7fFhGRV2hezuipJKiuUWdBQO5/1281LTH1+CzKNwr9OtkrUyhpi16eyz7uiHNIOY09VoPM/h6qKu3KB1+vZCSsaLo8/wCIeC7WvmGcjzlzMMGTuRo6FyL7Z1B3hVoOzXjIPGnqvVa1oc3NjKYJzE9x81lYnw2K7HCoMiJBGrXTlynshjzSj9suV/w0OMe12eb32Ch7fqVgVrDwpJ+XcrbxTBr61c4A+IwaOABy7t1BXOXTK7yXVA74cyCIgeS62GUku7Rly5F1XJVFEJ1AvYciB7qI3AGX5FRVLzp6q20ujLVnR2HFFZnwzA+vRddgPFTXDkqkFp3ME+pXk4uDMkqxRv4ORV0dQ1xISWL4PYnGkwh9s8OaftU5zj/GVTxe9hzQf/G8TH9wP4hcDZ8RQRnHcStardFzc3EjULVGUZcoqcWuzbfVpuBY3NwEtk55agfitJ1yeSm5w1Ab5Hqe65SyqAVGuOQEHuf2XTvvGEtYILXiWgddQM+4hB8EJxRJ0zHVCipY7T5RJjt0Qn4FpnleDOPOPJej4e7JqELz2s9i/c6uP3G9ZaK6EiFzo+01oeVE/RCERkZ1/wDZWDVHwDzKELToffIz6v2oxbgLm8daOiRC7EvaYIdmGUqEKjyXD2HTzC65zy2nQc0w7P4hkft9QlQmfQ8ez0Bpyb3a2e/mtezcYGaELzaNz6Ny0Oi1aBQhaYmaRaZsnO09fyQhXCGdV+x8ypKo+A/XVCFX4LH2c9jA+EfL8VRxmg00XEtBJOZIEnzSoXU0P9v9zJqvcjyDHqLQTDQMzsFh1WjohCuy+4SPQ2kMyornJwhCEi7H8k9ILvOB2B3MHAEAb5/ihCfD2U5CTiFgFRsADIaZdVcw2mDTtyQCQ58EiSIdlCELbk9qKUVMRaPFdlv+SVCEV0Mf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87210"/>
              </p:ext>
            </p:extLst>
          </p:nvPr>
        </p:nvGraphicFramePr>
        <p:xfrm>
          <a:off x="1357290" y="1714488"/>
          <a:ext cx="6643736" cy="4643470"/>
        </p:xfrm>
        <a:graphic>
          <a:graphicData uri="http://schemas.openxmlformats.org/drawingml/2006/table">
            <a:tbl>
              <a:tblPr/>
              <a:tblGrid>
                <a:gridCol w="1886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770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800" b="1" dirty="0">
                          <a:latin typeface="Times New Roman"/>
                        </a:rPr>
                        <a:t>Les  défenses non spécifiques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Les défenses spécifiques</a:t>
                      </a:r>
                      <a:endParaRPr lang="fr-CH" sz="1600" b="1" dirty="0">
                        <a:latin typeface="Arial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(Système immunitaire)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Première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Deuxième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Troisième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53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Peau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Muqueuses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Sécrétions de la peau et des muqueuses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Flore bactérienne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Phagocytes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Cellules NK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endParaRPr lang="fr-CH" sz="1400" b="0" u="sng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r>
                        <a:rPr lang="fr-CH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Réaction inflammatoire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Protéines antimicrobiennes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Fièvre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Lymphocytes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Anticorps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916832"/>
            <a:ext cx="3024336" cy="648072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3275856" y="2852936"/>
            <a:ext cx="1656184" cy="648072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2051720" y="6093296"/>
            <a:ext cx="5400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Défenses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cellulaires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chimiques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563888" y="3789040"/>
            <a:ext cx="936104" cy="360040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de l’organismes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  <p:sp>
        <p:nvSpPr>
          <p:cNvPr id="14341" name="AutoShape 5" descr="data:image/jpg;base64,/9j/4AAQSkZJRgABAQAAAQABAAD/2wCEAAkGBhQSEBUUExQWFRUVFBcUFxUVFxQVFBUUFBQVFBQWFBUXHCYeFxokGRQUHy8gIycpLCwsFR4xNTAqNSYrLCkBCQoKDgwOGg8PGiwkHyQsKSwpLDAsLCwpKSwpLCwsLCkpLCwsKSkpLCksLCwsLCwsLCksLCwsLCkpLCksLCwpLP/AABEIAMIBAwMBIgACEQEDEQH/xAAcAAABBQEBAQAAAAAAAAAAAAAAAQIDBAUGBwj/xAA5EAABAwIEBAQDBgYCAwAAAAABAAIRAwQFITFBBhJRYRNxkaEigfAyUrHB0eEHFCNCYvEVcjNTwv/EABoBAAIDAQEAAAAAAAAAAAAAAAECAAMEBQb/xAArEQACAgEEAQMDAwUAAAAAAAAAAQIRAwQSITFBEzJRBSJhQoGRFDNxobH/2gAMAwEAAhEDEQA/APGPDRyJ6QK2xBvIl5EqVDcwNicqXlQiUrbAAaiEsoVbIEJYQkSNgFhEIRKBAISwkRKhA5UQhIirIKQkhKiVLYRIRypUkopslDHNQGpXJAVqXQR0JpallEoKyDSxRVWqYlRVkX0MiFCEKkYEJZQESDw1KGoapGtVqoA3k+oSKXlQjcSDoSIQAq4ighAQmAKhNSobQULKJSIQcaIOQkSpGiAEIQkYARKIQgEEISKAFQhJCKQQKEIVqog1ya1PcFHyq1BQ+UBCQohElQ1SpoTDQJOQSS6CiFCuU8PO6nZZgJVF/AxntpEqZlqVfFFPDEyhIhTbbp7aas8qeKXZR4r7YLK/hpFZ/lT0SKekC0Z6SEIKkRQSQlTSmoIJUgKWFCCpYSBKlbAKhIlVLkShEqEJNxBEqIQVLIBQhClrwQEIQpdEBIlT2Uidk6fwSiMphCvMsDurLLIBXxUvgKRlsok7KdlktMUk4Uk/psailTswFMKCnDFI2gSnWOiFbwknhrRZYndTttAEKXyLuRki2J2UrLA7rU5EBiPArmyiyxAU7aQCseCUCgmK3Ig8NIrX8uhHkXcjiykIXUs4L+9VAKQ8JMYCX1Rl0hZVZdZy0JF07OG6NQTTqz1BhRv4Wbo2qJ12Tck3HOBKFZucKqU3EFuQ1IzVcBFsIJUBKAqJSICITwxPFJVU2QihEKcU0Gkj6ciWQcqCpTTR4BKG1hIUsK2yxO6tUrIKyOGTCZjKJOis07EnVaTKACk5Fpjp4rsO0pUrIDZWG0FOGp7aRKtUYx6DRAKaXkVynYkqyyxCjmkBsy20SrDLIlalO16BT07A7pd7fQjmZbLIKdtDoFqttAFMKSlMrcjIFqSntslqeEk5EyQlme20CcLZXhSQaaNAsomghtEK34c7I8FNQCuKPZCsciEKAcVToXN4/nBLG9dGgduq0Dg9BuVWq6ofOAlxK5uKw5aLfCpDTYlZJ4er682fms1mqjXbZWoHwtcO4coXYNRmWVHtPWZVFmA1x09VqWWEVIhzghviu+CbWZ1R9Wg/mc4VaZOZ3A7pmMYcD/UpQWkSQNlvt4Z5gQ5+R1AWphnC1NghoJB1kkqjLqcUfI6xSZ5xSt3OMAE+Qlb2FcF16pEt5B1d+i9Hw/BGMzawDyC17epy6shYHqb9q/kuWH5OSsP4ZUwAXlzvKArV3/DKkW/0+Zp2MyPmCu0pXY7KxTu2zBQ9ad3uDtj8HlzP4au0dUAPkqGIcA1qYlsPA6a+i9lq27HjZVmYW4OgHKCc/wDEF0eys/qcqfYuyDPBzh0EgiCNiFI22C9Xxrh+nVFM1KbmPqO5ZgN5SDElx+Fwz1C5S94Kqtbz0/6jdo1191ux6yD7VMHp/ByvhJ3Ir38i4GCCD3UjLDqtXqqgcIzwxTU7QlalOzHRXrfDidkvqX0LKVGRSsANVbp2vQLSNmAdFP8Ay85BSm+ylzZQo2M6qdtmBsrRaWqRhlOkJZWbTGyfyKZ1vuElPWDqjXwAjNJNLVZLITXMRoDITTlMLFaFLqmnLJEBByfJK0KRwlHhqAIHs6IDFaZTUbmwUUAi8JClLilUIYwCc2kpQwJ7aMrhOZ1FEY2grFCyBOafSoK9b2crHkz+Iliih1CzaFr2VnOgATbSxWxbsASQVu2M2l0FvYwrrLMEZhOa2VZaFfSSKm2ymcIZ0UZwdaTdEslJIFszW4eRo6PPNY2K4nVDjSaQTEPMCQHZQ0dTPuuku2EAkEZCTPYLO4ewjmAqvzc95qH5ZNHqXKRTk2M2kjKteAGPHNWknZoJAaOnfzWzh/CdG3EsDhOo5nEekwujawHRRXLTB6firHa4IuWc3iOEUnasBJ7fmsSphFOkS7w2FoOZzmNyCcoGfouuvGwNNcvJVL/CS+lytyLhGgyAGZ9/dBJvo243BVZVpWzcgGtI2MCPks++wtrjLcvLdS8LXD+Z9rUI5qQ+A7uYMhJjUCFs/wAjOvn/ALTcrmJZkhFPbM4qraEGCPmoDQLcxou0vcOBgbDMn8FSfw6SCW5HodPkt2DWfpyfyczPpkvuh/BzQEhOZR7QrN3hr6Z0IPQ7+SipOnKIjVdKNNWjA1XY1jM/JR1qc6a9FZ8Kc5+Sf5ZJxSjTyydqpNApKtLmGWqawzlupRCMs6JBTnzViIMSo35aeqNClYsM5lSRH5JX0ZPcJWPUoA2o1MNL0KmdT6KRlIDvuFCFEsPRC0ywbwEIEOcayVZYwBMoslaFO1leXyz8HZiLaUdyta2pghUWU4gLWtGBURXIzLNFivUmJKDIVnknMLUlwVMkpMM9laaxVqD1ep5poqytjSyEFye9U69SAUJcESI8SE0qgGpYR7GPxVLhq9BaGgzytIjf7RP5pt1c8zSJg9lkYbTdQcHEgtc4jLbpzeY/BVRklKjSofY7Ozp1s1M94jNYYuxzZH5fopH4jGqeqF2k9+8Ej601UtK7AE/Ifn7rCxG9iCm0cUaRrmjCSToueO0isLhpxNsZfDECACTMz1yhdnTttz/voF5/iYioyozItcDI6DWes56rvMOxRr2g9R6K2NPhl2oi9kZR+KFrWZI90lC1cBotNlVpP17qY0wU/op8owPK0qZi1rAOGfuJWBf8KiSWfC71B813BoBV61qilPHzEXdGXDPNq2HVKZh7Y/yGY9VAaUFd1XYOblInr0/dY2JYRuzLt+nRbMGtUuJlOTTtcxOfa05kZKK4yzGv1orNaiWZEFR+FoY+a6UWpK0Y5JrhlVjJHfung7H/AGpqjZEgeaDmMs41OwRFIW0s42TCzdo81P44I8thumMJOvoOijRBDUBEz8gmueY6D3Ry8s9Oyn5JEtHzKCRCNtKRJakUnhj7xQjQDHphaNEwFQphTh68dJ1I7i6NKjTmFrW8BZNvV0WrbPVkOWFs06LJ1/0rBokaKtRcrVJ+cFaUilkjGeqnY8op5p4bsUvTK2AE/WSr3FGclYiEF8oPki4OUxGmWuzELFvLzww4OEtfkeojQj8fkuxxW35viG2uU5dV5Vx/jHgmGQToPzKoWHdNI3wyLbbNiy4gG5J/yGnTPoeyt1OIu8rxinilUOLhUcCdSCQrVHH6zR9qf+0H91tnpYrhMpWojf3I9Pr46XHsqv8Ay0THuuEZxM/do+UhXqOMh/n03Rhok/JoWqxnoNjeFwElsLqcLxBoYBMwvIbbFHM00WvacSEHt0S5NPmh0rRcsmPKqTPXaWJgnJadvf8AdeVWPEk7roLDiD/LJZo5nF1LgqnprXB6Ey7BUniArj7fHQd1pUcW7rXHOn2ZJaZo1Lq2BdMbH8ln3NqYBUr8VEGehUjb1rgPl+6EoxbAlOPg52+twZkSZiFSrYHGYMt6LocTpBxkddvropG0ch9a9VMU54pPaw5YxnFWcZVpcoIPwj38lSD46hvuV1+JWjXDMfXZc/dWkTl5E7LqYtdCT2z4f+jFk00kt0eShVYBnpOw1SchI+EQNydU5kNJBzM5dlL4ZOu+y3pmNoaGgAgZz6KJgIycf0CsSBlqZ2Rc0ZzJjtugwAKfdCRnLGh9UKcEMSm5Pf2UQdAQKma8dKDbO4jQtzktG0qEd1k0agV6hXAUSphbOht6qu0geqwrW7B3WtQuMloUrKZcGhRMdVaFZUKVaVOzVGysn8NxOwHlmnsZGqfTcnilnJUf4JZD4QOy5LjH+GlC+HNnTqCYqN/+m6O9j3XbCnCC0FBNp/klny9xNwHc2RJqN5qf/tZJYenNu0+fuufX1ldYa108zQZ17z1C8y4v/hJSfL7b+k7Xl1pn5f2/L0V8dQ1xMOxP2njYKcCdldxbA61s/krMLTsdnf8AU7qlykLQnfKKmmuGX7PEDMOOS1I6LnVpYbff2n5foteLL+lhjKjWp3TmrQtcdjXJZZEqN7FZPBjyr7kaoZ5w6Z3FhjGkH9FtUMUPX0XlLbh7D8Jjtt6LZwvHXOeGkgE5TOUnr0XJzfTnDmDNcdZF+49Op3/fVW7e/AOq5FzqtP8A8jHeYhw9WotMQD/imDMRoQAsLU4c0XrbLyeiW18COvn0Oq0aDgch+y4LDsShx2Ex7StywxoEnPMZeeSvxZk+zJlwtdGxf0DCoW1sHzI3BhWf+UBGaYy8aHS06kZbHtKaUY7k/BUt22qI7jCGOzIzHyWRiGEEAuaTlr1jsuoF1SeMncvZ3VZle6HK5sz31GS2et6dOLKXBSVNHNtOWXr+qbzDYF3sPVJXqAOIJ8glnYmBqI18l2cc/UgpfJzJx2ycQ8PvHZCVtJkfZce6VOIcuKn19aqvWr9VROKAamFG/EWHcLgLTyvo6+42La/kw4/NWmXmcSuWqVOjh6hKLsjf1ITT0KfKCpHZ0L2Cte2xDRedU8bjVw9Vp22PDrPksUtHlg7Q9pnotG+E/XstC3vAclwVljQIGa2LHEs1SnJOmT012dtRrK0yrCwLe8mFoMryrEylxNam6QmVICr0q6e2tOvX2CttNCganXRV6o5sh6p4fzZ+gUdZ39ozJ9h1KR/ktiuTGvsOp1Q6nUY2o3cESPfTzXmXE/8AC/ll1sTrlTfpPRj/AMj6r1mvSBEe/feVHWs3Fh5s/wDWyWEp4/aWyUZLk+Z7i3dTcWvBa5pggiCI2IUT+o+vJe48W8DMvGSIbXaPhf1y+w/qJ32XjN/hr6NR1Oo3lc0wR+h36yuhjn6i4Mc47S3h17zjlP2h7hWyVgBkGQYI0WzaXIqN6OGo/MdlvxT8S7AmJWOSpOfB+au1gqlRsq2aIen8I4z/ADFNjCZLIDiTqBp5rSxXAWvcSByn7zZ9xoV5ZgeIupPlpgyvWbLE5Y19Q5OA3kzHsphw40nGuynJlmpJpnLmnVpuI+2BuJ2y0U1HHYPQ/WULeuLBtT46euuZTW29KtIqtHMNZygDoRmqMn0zHPmPBox/UZriaspNxyWnOZ26Kzb4wAYkwc/+uufusivgbed3huLQNAfi9d1BUsawbo0jI5EA9lzsv07Inwzdj12KS5Owq4qC3Y+e3kql1jYAgkCNlytGlXmA31Ij1Wja4ScnVDznZo+z5k7pYaDLKXPQuTU4Yrjk0Kc8ofGZ3Ow2+u6sMaT3J+cFJSrzkMwcvIJGAMdE5bFeghBQiorwcOcnKTb8ln4u6VRgznzkdkJxTE/4ym7Vo9E13DtM/wBoUlvVhaNF0ryMckk6tnbow3cM09wsTFuHQ0/BmOg1XdVLcFQPorTHU5IO7HUEzyS8plhjlKpVr5zdCQey9QxHBmPBlufuvOeKcJNJwMHlJidlthqI5euH8GfJjceSpa8R12GQ8ns7OfzXXYJxy0wHnkPf7Pr+q89SgoTxxmqaK4zcT3/DMeDgM1u2mKd1884TxFUoZAy37p28jsu5wfjdr4zg9Dkf3WHJpZx5jyaFKMj2OndSlpXWoOxK5LC8dDxqtJ13uPrqsrdE28m+26gd9vNAfA6k6lYtve9SrLMQAOaeMk+xtrLwfn5BXqbZb55rNtodmd9t4Wg4kiBrv2Vi4K5squoAuJ+X6rm+L+CKV4w83w1APhqNGY7O+83t6LrmUcvYd+pT3UZSq1yhLPmTGeHKtrVNOsI+64fZeOrT9FU6dcMcD018l9IY3w3SuGclVgc3bsYiQdQV5NxX/DSpby+iDVp75fG3zA+0O4XQwahPiXDK5Q8o5x7JEjQ5hQOYn4dUg8jtCcuxV24w4jMLpKa6YFbMdzeV0rtcDxoGjAEu2zOu3lkuLvGEZdU6xrluQy/JGL2sryQtHotLGgAHcpJiCM8xuf3Vi6xJj2lzGkPEZOBzC42w4texpa6COu4XRYFizKpJqubBymY8jC0Rkn0ZGqJra+e9xDg45fZYDv8Aqpm4TXE1HNNNg++QMvLVbbXlzQLermMi6AGnyOqx73mnlueZvR4JIJCbl9Clb43Zh8wdACMhpMqazvCRFQwZgAZZKE4a4tJpPlpGpyz6Ki+3fIbWHL0qGfw3QaoKOkqPgfAIGneeoCa93wxqdv0WRYXpa7wnanQknMbArS5C0y75D8lEBim+I/sKFG5pJk7oTUgFGgclpWlVclw/jwqNE5EaroaL815LNjcHZ24Ss3WZhNLFFQJhWYSLkuTIDRWbiuDtqMLXCQRoVtBqbUaIQrygvk8SxPhd7Krmt0BlvdvmsitbOYYcCPNezYvYh2cZjdc5iViHatEHNdXT5I5Y/ldmDLF43+DzdODls4jgJBJZ6LHcwgwRC0bWhE76NbC+JqtEiDzDodfVeiYBxsysImHfdOs9uq8kBT2OVOTBDL/kuhkcT32jeB2hWjbMn9ey8U4Z4tqUTyOPO0mcyS4dYJ/Ben4NxAyoJa6RvsR5jZcnLp5Ynz18mmORSXB2tkzp6nNaQqACB+56rm7fFhGRV2hezuipJKiuUWdBQO5/1281LTH1+CzKNwr9OtkrUyhpi16eyz7uiHNIOY09VoPM/h6qKu3KB1+vZCSsaLo8/wCIeC7WvmGcjzlzMMGTuRo6FyL7Z1B3hVoOzXjIPGnqvVa1oc3NjKYJzE9x81lYnw2K7HCoMiJBGrXTlynshjzSj9suV/w0OMe12eb32Ch7fqVgVrDwpJ+XcrbxTBr61c4A+IwaOABy7t1BXOXTK7yXVA74cyCIgeS62GUku7Rly5F1XJVFEJ1AvYciB7qI3AGX5FRVLzp6q20ujLVnR2HFFZnwzA+vRddgPFTXDkqkFp3ME+pXk4uDMkqxRv4ORV0dQ1xISWL4PYnGkwh9s8OaftU5zj/GVTxe9hzQf/G8TH9wP4hcDZ8RQRnHcStardFzc3EjULVGUZcoqcWuzbfVpuBY3NwEtk55agfitJ1yeSm5w1Ab5Hqe65SyqAVGuOQEHuf2XTvvGEtYILXiWgddQM+4hB8EJxRJ0zHVCipY7T5RJjt0Qn4FpnleDOPOPJej4e7JqELz2s9i/c6uP3G9ZaK6EiFzo+01oeVE/RCERkZ1/wDZWDVHwDzKELToffIz6v2oxbgLm8daOiRC7EvaYIdmGUqEKjyXD2HTzC65zy2nQc0w7P4hkft9QlQmfQ8ez0Bpyb3a2e/mtezcYGaELzaNz6Ny0Oi1aBQhaYmaRaZsnO09fyQhXCGdV+x8ypKo+A/XVCFX4LH2c9jA+EfL8VRxmg00XEtBJOZIEnzSoXU0P9v9zJqvcjyDHqLQTDQMzsFh1WjohCuy+4SPQ2kMyornJwhCEi7H8k9ILvOB2B3MHAEAb5/ihCfD2U5CTiFgFRsADIaZdVcw2mDTtyQCQ58EiSIdlCELbk9qKUVMRaPFdlv+SVCEV0Mf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4343" name="AutoShape 7" descr="data:image/jpg;base64,/9j/4AAQSkZJRgABAQAAAQABAAD/2wCEAAkGBhQSEBUUExQWFRUVFBcUFxUVFxQVFBUUFBQVFBQWFBUXHCYeFxokGRQUHy8gIycpLCwsFR4xNTAqNSYrLCkBCQoKDgwOGg8PGiwkHyQsKSwpLDAsLCwpKSwpLCwsLCkpLCwsKSkpLCksLCwsLCwsLCksLCwsLCkpLCksLCwpLP/AABEIAMIBAwMBIgACEQEDEQH/xAAcAAABBQEBAQAAAAAAAAAAAAAAAQIDBAUGBwj/xAA5EAABAwIEBAQDBgYCAwAAAAABAAIRAwQFITFBBhJRYRNxkaEigfAyUrHB0eEHFCNCYvEVcjNTwv/EABoBAAIDAQEAAAAAAAAAAAAAAAECAAMEBQb/xAArEQACAgEEAQMDAwUAAAAAAAAAAQIRAwQSITFBEzJRBSJhQoGRFDNxobH/2gAMAwEAAhEDEQA/APGPDRyJ6QK2xBvIl5EqVDcwNicqXlQiUrbAAaiEsoVbIEJYQkSNgFhEIRKBAISwkRKhA5UQhIirIKQkhKiVLYRIRypUkopslDHNQGpXJAVqXQR0JpallEoKyDSxRVWqYlRVkX0MiFCEKkYEJZQESDw1KGoapGtVqoA3k+oSKXlQjcSDoSIQAq4ighAQmAKhNSobQULKJSIQcaIOQkSpGiAEIQkYARKIQgEEISKAFQhJCKQQKEIVqog1ya1PcFHyq1BQ+UBCQohElQ1SpoTDQJOQSS6CiFCuU8PO6nZZgJVF/AxntpEqZlqVfFFPDEyhIhTbbp7aas8qeKXZR4r7YLK/hpFZ/lT0SKekC0Z6SEIKkRQSQlTSmoIJUgKWFCCpYSBKlbAKhIlVLkShEqEJNxBEqIQVLIBQhClrwQEIQpdEBIlT2Uidk6fwSiMphCvMsDurLLIBXxUvgKRlsok7KdlktMUk4Uk/psailTswFMKCnDFI2gSnWOiFbwknhrRZYndTttAEKXyLuRki2J2UrLA7rU5EBiPArmyiyxAU7aQCseCUCgmK3Ig8NIrX8uhHkXcjiykIXUs4L+9VAKQ8JMYCX1Rl0hZVZdZy0JF07OG6NQTTqz1BhRv4Wbo2qJ12Tck3HOBKFZucKqU3EFuQ1IzVcBFsIJUBKAqJSICITwxPFJVU2QihEKcU0Gkj6ciWQcqCpTTR4BKG1hIUsK2yxO6tUrIKyOGTCZjKJOis07EnVaTKACk5Fpjp4rsO0pUrIDZWG0FOGp7aRKtUYx6DRAKaXkVynYkqyyxCjmkBsy20SrDLIlalO16BT07A7pd7fQjmZbLIKdtDoFqttAFMKSlMrcjIFqSntslqeEk5EyQlme20CcLZXhSQaaNAsomghtEK34c7I8FNQCuKPZCsciEKAcVToXN4/nBLG9dGgduq0Dg9BuVWq6ofOAlxK5uKw5aLfCpDTYlZJ4er682fms1mqjXbZWoHwtcO4coXYNRmWVHtPWZVFmA1x09VqWWEVIhzghviu+CbWZ1R9Wg/mc4VaZOZ3A7pmMYcD/UpQWkSQNlvt4Z5gQ5+R1AWphnC1NghoJB1kkqjLqcUfI6xSZ5xSt3OMAE+Qlb2FcF16pEt5B1d+i9Hw/BGMzawDyC17epy6shYHqb9q/kuWH5OSsP4ZUwAXlzvKArV3/DKkW/0+Zp2MyPmCu0pXY7KxTu2zBQ9ad3uDtj8HlzP4au0dUAPkqGIcA1qYlsPA6a+i9lq27HjZVmYW4OgHKCc/wDEF0eys/qcqfYuyDPBzh0EgiCNiFI22C9Xxrh+nVFM1KbmPqO5ZgN5SDElx+Fwz1C5S94Kqtbz0/6jdo1191ux6yD7VMHp/ByvhJ3Ir38i4GCCD3UjLDqtXqqgcIzwxTU7QlalOzHRXrfDidkvqX0LKVGRSsANVbp2vQLSNmAdFP8Ay85BSm+ylzZQo2M6qdtmBsrRaWqRhlOkJZWbTGyfyKZ1vuElPWDqjXwAjNJNLVZLITXMRoDITTlMLFaFLqmnLJEBByfJK0KRwlHhqAIHs6IDFaZTUbmwUUAi8JClLilUIYwCc2kpQwJ7aMrhOZ1FEY2grFCyBOafSoK9b2crHkz+Iliih1CzaFr2VnOgATbSxWxbsASQVu2M2l0FvYwrrLMEZhOa2VZaFfSSKm2ymcIZ0UZwdaTdEslJIFszW4eRo6PPNY2K4nVDjSaQTEPMCQHZQ0dTPuuku2EAkEZCTPYLO4ewjmAqvzc95qH5ZNHqXKRTk2M2kjKteAGPHNWknZoJAaOnfzWzh/CdG3EsDhOo5nEekwujawHRRXLTB6firHa4IuWc3iOEUnasBJ7fmsSphFOkS7w2FoOZzmNyCcoGfouuvGwNNcvJVL/CS+lytyLhGgyAGZ9/dBJvo243BVZVpWzcgGtI2MCPks++wtrjLcvLdS8LXD+Z9rUI5qQ+A7uYMhJjUCFs/wAjOvn/ALTcrmJZkhFPbM4qraEGCPmoDQLcxou0vcOBgbDMn8FSfw6SCW5HodPkt2DWfpyfyczPpkvuh/BzQEhOZR7QrN3hr6Z0IPQ7+SipOnKIjVdKNNWjA1XY1jM/JR1qc6a9FZ8Kc5+Sf5ZJxSjTyydqpNApKtLmGWqawzlupRCMs6JBTnzViIMSo35aeqNClYsM5lSRH5JX0ZPcJWPUoA2o1MNL0KmdT6KRlIDvuFCFEsPRC0ywbwEIEOcayVZYwBMoslaFO1leXyz8HZiLaUdyta2pghUWU4gLWtGBURXIzLNFivUmJKDIVnknMLUlwVMkpMM9laaxVqD1ep5poqytjSyEFye9U69SAUJcESI8SE0qgGpYR7GPxVLhq9BaGgzytIjf7RP5pt1c8zSJg9lkYbTdQcHEgtc4jLbpzeY/BVRklKjSofY7Ozp1s1M94jNYYuxzZH5fopH4jGqeqF2k9+8Ej601UtK7AE/Ifn7rCxG9iCm0cUaRrmjCSToueO0isLhpxNsZfDECACTMz1yhdnTttz/voF5/iYioyozItcDI6DWes56rvMOxRr2g9R6K2NPhl2oi9kZR+KFrWZI90lC1cBotNlVpP17qY0wU/op8owPK0qZi1rAOGfuJWBf8KiSWfC71B813BoBV61qilPHzEXdGXDPNq2HVKZh7Y/yGY9VAaUFd1XYOblInr0/dY2JYRuzLt+nRbMGtUuJlOTTtcxOfa05kZKK4yzGv1orNaiWZEFR+FoY+a6UWpK0Y5JrhlVjJHfung7H/AGpqjZEgeaDmMs41OwRFIW0s42TCzdo81P44I8thumMJOvoOijRBDUBEz8gmueY6D3Ry8s9Oyn5JEtHzKCRCNtKRJakUnhj7xQjQDHphaNEwFQphTh68dJ1I7i6NKjTmFrW8BZNvV0WrbPVkOWFs06LJ1/0rBokaKtRcrVJ+cFaUilkjGeqnY8op5p4bsUvTK2AE/WSr3FGclYiEF8oPki4OUxGmWuzELFvLzww4OEtfkeojQj8fkuxxW35viG2uU5dV5Vx/jHgmGQToPzKoWHdNI3wyLbbNiy4gG5J/yGnTPoeyt1OIu8rxinilUOLhUcCdSCQrVHH6zR9qf+0H91tnpYrhMpWojf3I9Pr46XHsqv8Ay0THuuEZxM/do+UhXqOMh/n03Rhok/JoWqxnoNjeFwElsLqcLxBoYBMwvIbbFHM00WvacSEHt0S5NPmh0rRcsmPKqTPXaWJgnJadvf8AdeVWPEk7roLDiD/LJZo5nF1LgqnprXB6Ey7BUniArj7fHQd1pUcW7rXHOn2ZJaZo1Lq2BdMbH8ln3NqYBUr8VEGehUjb1rgPl+6EoxbAlOPg52+twZkSZiFSrYHGYMt6LocTpBxkddvropG0ch9a9VMU54pPaw5YxnFWcZVpcoIPwj38lSD46hvuV1+JWjXDMfXZc/dWkTl5E7LqYtdCT2z4f+jFk00kt0eShVYBnpOw1SchI+EQNydU5kNJBzM5dlL4ZOu+y3pmNoaGgAgZz6KJgIycf0CsSBlqZ2Rc0ZzJjtugwAKfdCRnLGh9UKcEMSm5Pf2UQdAQKma8dKDbO4jQtzktG0qEd1k0agV6hXAUSphbOht6qu0geqwrW7B3WtQuMloUrKZcGhRMdVaFZUKVaVOzVGysn8NxOwHlmnsZGqfTcnilnJUf4JZD4QOy5LjH+GlC+HNnTqCYqN/+m6O9j3XbCnCC0FBNp/klny9xNwHc2RJqN5qf/tZJYenNu0+fuufX1ldYa108zQZ17z1C8y4v/hJSfL7b+k7Xl1pn5f2/L0V8dQ1xMOxP2njYKcCdldxbA61s/krMLTsdnf8AU7qlykLQnfKKmmuGX7PEDMOOS1I6LnVpYbff2n5foteLL+lhjKjWp3TmrQtcdjXJZZEqN7FZPBjyr7kaoZ5w6Z3FhjGkH9FtUMUPX0XlLbh7D8Jjtt6LZwvHXOeGkgE5TOUnr0XJzfTnDmDNcdZF+49Op3/fVW7e/AOq5FzqtP8A8jHeYhw9WotMQD/imDMRoQAsLU4c0XrbLyeiW18COvn0Oq0aDgch+y4LDsShx2Ex7StywxoEnPMZeeSvxZk+zJlwtdGxf0DCoW1sHzI3BhWf+UBGaYy8aHS06kZbHtKaUY7k/BUt22qI7jCGOzIzHyWRiGEEAuaTlr1jsuoF1SeMncvZ3VZle6HK5sz31GS2et6dOLKXBSVNHNtOWXr+qbzDYF3sPVJXqAOIJ8glnYmBqI18l2cc/UgpfJzJx2ycQ8PvHZCVtJkfZce6VOIcuKn19aqvWr9VROKAamFG/EWHcLgLTyvo6+42La/kw4/NWmXmcSuWqVOjh6hKLsjf1ITT0KfKCpHZ0L2Cte2xDRedU8bjVw9Vp22PDrPksUtHlg7Q9pnotG+E/XstC3vAclwVljQIGa2LHEs1SnJOmT012dtRrK0yrCwLe8mFoMryrEylxNam6QmVICr0q6e2tOvX2CttNCganXRV6o5sh6p4fzZ+gUdZ39ozJ9h1KR/ktiuTGvsOp1Q6nUY2o3cESPfTzXmXE/8AC/ll1sTrlTfpPRj/AMj6r1mvSBEe/feVHWs3Fh5s/wDWyWEp4/aWyUZLk+Z7i3dTcWvBa5pggiCI2IUT+o+vJe48W8DMvGSIbXaPhf1y+w/qJ32XjN/hr6NR1Oo3lc0wR+h36yuhjn6i4Mc47S3h17zjlP2h7hWyVgBkGQYI0WzaXIqN6OGo/MdlvxT8S7AmJWOSpOfB+au1gqlRsq2aIen8I4z/ADFNjCZLIDiTqBp5rSxXAWvcSByn7zZ9xoV5ZgeIupPlpgyvWbLE5Y19Q5OA3kzHsphw40nGuynJlmpJpnLmnVpuI+2BuJ2y0U1HHYPQ/WULeuLBtT46euuZTW29KtIqtHMNZygDoRmqMn0zHPmPBox/UZriaspNxyWnOZ26Kzb4wAYkwc/+uufusivgbed3huLQNAfi9d1BUsawbo0jI5EA9lzsv07Inwzdj12KS5Owq4qC3Y+e3kql1jYAgkCNlytGlXmA31Ij1Wja4ScnVDznZo+z5k7pYaDLKXPQuTU4Yrjk0Kc8ofGZ3Ow2+u6sMaT3J+cFJSrzkMwcvIJGAMdE5bFeghBQiorwcOcnKTb8ln4u6VRgznzkdkJxTE/4ym7Vo9E13DtM/wBoUlvVhaNF0ryMckk6tnbow3cM09wsTFuHQ0/BmOg1XdVLcFQPorTHU5IO7HUEzyS8plhjlKpVr5zdCQey9QxHBmPBlufuvOeKcJNJwMHlJidlthqI5euH8GfJjceSpa8R12GQ8ns7OfzXXYJxy0wHnkPf7Pr+q89SgoTxxmqaK4zcT3/DMeDgM1u2mKd1884TxFUoZAy37p28jsu5wfjdr4zg9Dkf3WHJpZx5jyaFKMj2OndSlpXWoOxK5LC8dDxqtJ13uPrqsrdE28m+26gd9vNAfA6k6lYtve9SrLMQAOaeMk+xtrLwfn5BXqbZb55rNtodmd9t4Wg4kiBrv2Vi4K5squoAuJ+X6rm+L+CKV4w83w1APhqNGY7O+83t6LrmUcvYd+pT3UZSq1yhLPmTGeHKtrVNOsI+64fZeOrT9FU6dcMcD018l9IY3w3SuGclVgc3bsYiQdQV5NxX/DSpby+iDVp75fG3zA+0O4XQwahPiXDK5Q8o5x7JEjQ5hQOYn4dUg8jtCcuxV24w4jMLpKa6YFbMdzeV0rtcDxoGjAEu2zOu3lkuLvGEZdU6xrluQy/JGL2sryQtHotLGgAHcpJiCM8xuf3Vi6xJj2lzGkPEZOBzC42w4texpa6COu4XRYFizKpJqubBymY8jC0Rkn0ZGqJra+e9xDg45fZYDv8Aqpm4TXE1HNNNg++QMvLVbbXlzQLermMi6AGnyOqx73mnlueZvR4JIJCbl9Clb43Zh8wdACMhpMqazvCRFQwZgAZZKE4a4tJpPlpGpyz6Ki+3fIbWHL0qGfw3QaoKOkqPgfAIGneeoCa93wxqdv0WRYXpa7wnanQknMbArS5C0y75D8lEBim+I/sKFG5pJk7oTUgFGgclpWlVclw/jwqNE5EaroaL815LNjcHZ24Ss3WZhNLFFQJhWYSLkuTIDRWbiuDtqMLXCQRoVtBqbUaIQrygvk8SxPhd7Krmt0BlvdvmsitbOYYcCPNezYvYh2cZjdc5iViHatEHNdXT5I5Y/ldmDLF43+DzdODls4jgJBJZ6LHcwgwRC0bWhE76NbC+JqtEiDzDodfVeiYBxsysImHfdOs9uq8kBT2OVOTBDL/kuhkcT32jeB2hWjbMn9ey8U4Z4tqUTyOPO0mcyS4dYJ/Ben4NxAyoJa6RvsR5jZcnLp5Ynz18mmORSXB2tkzp6nNaQqACB+56rm7fFhGRV2hezuipJKiuUWdBQO5/1281LTH1+CzKNwr9OtkrUyhpi16eyz7uiHNIOY09VoPM/h6qKu3KB1+vZCSsaLo8/wCIeC7WvmGcjzlzMMGTuRo6FyL7Z1B3hVoOzXjIPGnqvVa1oc3NjKYJzE9x81lYnw2K7HCoMiJBGrXTlynshjzSj9suV/w0OMe12eb32Ch7fqVgVrDwpJ+XcrbxTBr61c4A+IwaOABy7t1BXOXTK7yXVA74cyCIgeS62GUku7Rly5F1XJVFEJ1AvYciB7qI3AGX5FRVLzp6q20ujLVnR2HFFZnwzA+vRddgPFTXDkqkFp3ME+pXk4uDMkqxRv4ORV0dQ1xISWL4PYnGkwh9s8OaftU5zj/GVTxe9hzQf/G8TH9wP4hcDZ8RQRnHcStardFzc3EjULVGUZcoqcWuzbfVpuBY3NwEtk55agfitJ1yeSm5w1Ab5Hqe65SyqAVGuOQEHuf2XTvvGEtYILXiWgddQM+4hB8EJxRJ0zHVCipY7T5RJjt0Qn4FpnleDOPOPJej4e7JqELz2s9i/c6uP3G9ZaK6EiFzo+01oeVE/RCERkZ1/wDZWDVHwDzKELToffIz6v2oxbgLm8daOiRC7EvaYIdmGUqEKjyXD2HTzC65zy2nQc0w7P4hkft9QlQmfQ8ez0Bpyb3a2e/mtezcYGaELzaNz6Ny0Oi1aBQhaYmaRaZsnO09fyQhXCGdV+x8ypKo+A/XVCFX4LH2c9jA+EfL8VRxmg00XEtBJOZIEnzSoXU0P9v9zJqvcjyDHqLQTDQMzsFh1WjohCuy+4SPQ2kMyornJwhCEi7H8k9ILvOB2B3MHAEAb5/ihCfD2U5CTiFgFRsADIaZdVcw2mDTtyQCQ58EiSIdlCELbk9qKUVMRaPFdlv+SVCEV0Mf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864890"/>
              </p:ext>
            </p:extLst>
          </p:nvPr>
        </p:nvGraphicFramePr>
        <p:xfrm>
          <a:off x="1357290" y="1714488"/>
          <a:ext cx="6643736" cy="4643470"/>
        </p:xfrm>
        <a:graphic>
          <a:graphicData uri="http://schemas.openxmlformats.org/drawingml/2006/table">
            <a:tbl>
              <a:tblPr/>
              <a:tblGrid>
                <a:gridCol w="1886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770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800" b="1" dirty="0">
                          <a:latin typeface="Times New Roman"/>
                        </a:rPr>
                        <a:t>Les  défenses non spécifiques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Les défenses spécifiques</a:t>
                      </a:r>
                      <a:endParaRPr lang="fr-CH" sz="1600" b="1" dirty="0">
                        <a:latin typeface="Arial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(Système immunitaire)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Première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Deuxième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Troisième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53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Peau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Muqueuses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Sécrétions de la peau et des muqueuses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Flore bactérienne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Phagocytes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Cellules NK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endParaRPr lang="fr-CH" sz="1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Réaction inflammatoire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Protéines antimicrobiennes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Fièvre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Lymphocytes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Anticorps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20</a:t>
            </a:fld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916832"/>
            <a:ext cx="3024336" cy="648072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3275856" y="2852936"/>
            <a:ext cx="1656184" cy="648072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2051720" y="6093296"/>
            <a:ext cx="5400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Défenses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cellulaires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chimiques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563888" y="5085184"/>
            <a:ext cx="1872208" cy="576064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>
            <a:normAutofit lnSpcReduction="10000"/>
          </a:bodyPr>
          <a:lstStyle/>
          <a:p>
            <a:endParaRPr lang="fr-CH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Les substances antimicrobiennes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Rôle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 attaquer  les pathogènes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Détruire</a:t>
            </a:r>
          </a:p>
          <a:p>
            <a:pPr lvl="2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Empêcher leur reproduction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2 types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protéines du complément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L’interféron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4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54-55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968551"/>
          </a:xfrm>
        </p:spPr>
        <p:txBody>
          <a:bodyPr>
            <a:normAutofit fontScale="92500" lnSpcReduction="10000"/>
          </a:bodyPr>
          <a:lstStyle/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Type n°1: les protéines du complément</a:t>
            </a:r>
            <a:endParaRPr lang="fr-CH" sz="3000" i="1" dirty="0">
              <a:latin typeface="Times New Roman" pitchFamily="18" charset="0"/>
              <a:cs typeface="Times New Roman" pitchFamily="18" charset="0"/>
            </a:endParaRPr>
          </a:p>
          <a:p>
            <a:endParaRPr lang="fr-CH" sz="9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Groupe de protéines plasmatiques « inactives »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Si invasion (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GRs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– bactéries… / anticorps)</a:t>
            </a:r>
          </a:p>
          <a:p>
            <a:pPr lvl="2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fr-CH" sz="2200" b="1" dirty="0">
                <a:latin typeface="Times New Roman" pitchFamily="18" charset="0"/>
                <a:cs typeface="Times New Roman" pitchFamily="18" charset="0"/>
              </a:rPr>
              <a:t>Activation en cascade des protéines</a:t>
            </a:r>
          </a:p>
          <a:p>
            <a:pPr lvl="3">
              <a:buNone/>
            </a:pPr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Symbol"/>
              <a:buChar char="Þ"/>
            </a:pPr>
            <a:r>
              <a:rPr lang="fr-CH" sz="2200" b="1" dirty="0">
                <a:latin typeface="Times New Roman" pitchFamily="18" charset="0"/>
                <a:cs typeface="Times New Roman" pitchFamily="18" charset="0"/>
              </a:rPr>
              <a:t> Formation d’un </a:t>
            </a:r>
            <a:r>
              <a:rPr lang="fr-CH" sz="2200" b="1" i="1" dirty="0">
                <a:latin typeface="Times New Roman" pitchFamily="18" charset="0"/>
                <a:cs typeface="Times New Roman" pitchFamily="18" charset="0"/>
              </a:rPr>
              <a:t>complexe d’attaque membranaire </a:t>
            </a:r>
            <a:r>
              <a:rPr lang="fr-CH" sz="2200" b="1" dirty="0">
                <a:latin typeface="Times New Roman" pitchFamily="18" charset="0"/>
                <a:cs typeface="Times New Roman" pitchFamily="18" charset="0"/>
              </a:rPr>
              <a:t>(MAC)</a:t>
            </a:r>
          </a:p>
          <a:p>
            <a:pPr lvl="3">
              <a:buFont typeface="Symbol"/>
              <a:buChar char="Þ"/>
            </a:pPr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fr-CH" sz="2200" b="1" dirty="0">
                <a:latin typeface="Times New Roman" pitchFamily="18" charset="0"/>
                <a:cs typeface="Times New Roman" pitchFamily="18" charset="0"/>
              </a:rPr>
              <a:t>= un trou dans la membrane</a:t>
            </a:r>
          </a:p>
          <a:p>
            <a:pPr lvl="3">
              <a:buNone/>
            </a:pPr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Symbol"/>
              <a:buChar char="Þ"/>
            </a:pPr>
            <a:r>
              <a:rPr lang="fr-CH" sz="2200" b="1" dirty="0">
                <a:latin typeface="Times New Roman" pitchFamily="18" charset="0"/>
                <a:cs typeface="Times New Roman" pitchFamily="18" charset="0"/>
              </a:rPr>
              <a:t>Lyse du pathogène</a:t>
            </a:r>
          </a:p>
          <a:p>
            <a:pPr lvl="2"/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Opsonisation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200" b="1" dirty="0">
                <a:latin typeface="Times New Roman" pitchFamily="18" charset="0"/>
                <a:cs typeface="Times New Roman" pitchFamily="18" charset="0"/>
              </a:rPr>
              <a:t>Protéines recouvrent les pathogènes (anticorps) </a:t>
            </a:r>
          </a:p>
          <a:p>
            <a:pPr lvl="3"/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200" b="1" dirty="0">
                <a:latin typeface="Times New Roman" pitchFamily="18" charset="0"/>
                <a:cs typeface="Times New Roman" pitchFamily="18" charset="0"/>
              </a:rPr>
              <a:t>→ plus appétissant (phagocytes)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4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54-55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340768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1131" y="2060848"/>
            <a:ext cx="1119685" cy="8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complément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17410" name="Picture 2" descr="4BAF2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242" y="1596122"/>
            <a:ext cx="537571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23</a:t>
            </a:fld>
            <a:endParaRPr lang="fr-CH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968551"/>
          </a:xfrm>
        </p:spPr>
        <p:txBody>
          <a:bodyPr>
            <a:normAutofit/>
          </a:bodyPr>
          <a:lstStyle/>
          <a:p>
            <a:endParaRPr lang="fr-CH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Type n°2: l’interféron</a:t>
            </a:r>
            <a:endParaRPr lang="fr-CH" sz="3000" i="1" dirty="0">
              <a:latin typeface="Times New Roman" pitchFamily="18" charset="0"/>
              <a:cs typeface="Times New Roman" pitchFamily="18" charset="0"/>
            </a:endParaRPr>
          </a:p>
          <a:p>
            <a:endParaRPr lang="fr-CH" sz="9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Rôles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Défendre ¢ non encore infectée (</a:t>
            </a:r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avertissement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Activer les ¢ NK</a:t>
            </a:r>
          </a:p>
          <a:p>
            <a:pPr lvl="2"/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Détruire ¢ infectées par un virus</a:t>
            </a:r>
          </a:p>
          <a:p>
            <a:pPr lvl="3"/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sz="2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340768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781525"/>
            <a:ext cx="1119685" cy="810076"/>
          </a:xfrm>
          <a:prstGeom prst="rect">
            <a:avLst/>
          </a:prstGeom>
          <a:noFill/>
        </p:spPr>
      </p:pic>
      <p:sp>
        <p:nvSpPr>
          <p:cNvPr id="9" name="AutoShape 2" descr="Cycle virale du SARS-CoV-2 et cibles thérapeutiques à l'étude">
            <a:extLst>
              <a:ext uri="{FF2B5EF4-FFF2-40B4-BE49-F238E27FC236}">
                <a16:creationId xmlns:a16="http://schemas.microsoft.com/office/drawing/2014/main" id="{9B5CCA26-3782-4061-99A8-B5B9BB1EC3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multiplication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d’un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virus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309758"/>
            <a:ext cx="4078107" cy="51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25</a:t>
            </a:fld>
            <a:endParaRPr lang="fr-CH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L’interféron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55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485359"/>
            <a:ext cx="4938730" cy="480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26</a:t>
            </a:fld>
            <a:endParaRPr lang="fr-CH"/>
          </a:p>
        </p:txBody>
      </p:sp>
      <p:sp>
        <p:nvSpPr>
          <p:cNvPr id="7" name="ZoneTexte 6"/>
          <p:cNvSpPr txBox="1"/>
          <p:nvPr/>
        </p:nvSpPr>
        <p:spPr>
          <a:xfrm>
            <a:off x="4572000" y="61653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+ activation ¢ 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127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de l’organismes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  <p:sp>
        <p:nvSpPr>
          <p:cNvPr id="14341" name="AutoShape 5" descr="data:image/jpg;base64,/9j/4AAQSkZJRgABAQAAAQABAAD/2wCEAAkGBhQSEBUUExQWFRUVFBcUFxUVFxQVFBUUFBQVFBQWFBUXHCYeFxokGRQUHy8gIycpLCwsFR4xNTAqNSYrLCkBCQoKDgwOGg8PGiwkHyQsKSwpLDAsLCwpKSwpLCwsLCkpLCwsKSkpLCksLCwsLCwsLCksLCwsLCkpLCksLCwpLP/AABEIAMIBAwMBIgACEQEDEQH/xAAcAAABBQEBAQAAAAAAAAAAAAAAAQIDBAUGBwj/xAA5EAABAwIEBAQDBgYCAwAAAAABAAIRAwQFITFBBhJRYRNxkaEigfAyUrHB0eEHFCNCYvEVcjNTwv/EABoBAAIDAQEAAAAAAAAAAAAAAAECAAMEBQb/xAArEQACAgEEAQMDAwUAAAAAAAAAAQIRAwQSITFBEzJRBSJhQoGRFDNxobH/2gAMAwEAAhEDEQA/APGPDRyJ6QK2xBvIl5EqVDcwNicqXlQiUrbAAaiEsoVbIEJYQkSNgFhEIRKBAISwkRKhA5UQhIirIKQkhKiVLYRIRypUkopslDHNQGpXJAVqXQR0JpallEoKyDSxRVWqYlRVkX0MiFCEKkYEJZQESDw1KGoapGtVqoA3k+oSKXlQjcSDoSIQAq4ighAQmAKhNSobQULKJSIQcaIOQkSpGiAEIQkYARKIQgEEISKAFQhJCKQQKEIVqog1ya1PcFHyq1BQ+UBCQohElQ1SpoTDQJOQSS6CiFCuU8PO6nZZgJVF/AxntpEqZlqVfFFPDEyhIhTbbp7aas8qeKXZR4r7YLK/hpFZ/lT0SKekC0Z6SEIKkRQSQlTSmoIJUgKWFCCpYSBKlbAKhIlVLkShEqEJNxBEqIQVLIBQhClrwQEIQpdEBIlT2Uidk6fwSiMphCvMsDurLLIBXxUvgKRlsok7KdlktMUk4Uk/psailTswFMKCnDFI2gSnWOiFbwknhrRZYndTttAEKXyLuRki2J2UrLA7rU5EBiPArmyiyxAU7aQCseCUCgmK3Ig8NIrX8uhHkXcjiykIXUs4L+9VAKQ8JMYCX1Rl0hZVZdZy0JF07OG6NQTTqz1BhRv4Wbo2qJ12Tck3HOBKFZucKqU3EFuQ1IzVcBFsIJUBKAqJSICITwxPFJVU2QihEKcU0Gkj6ciWQcqCpTTR4BKG1hIUsK2yxO6tUrIKyOGTCZjKJOis07EnVaTKACk5Fpjp4rsO0pUrIDZWG0FOGp7aRKtUYx6DRAKaXkVynYkqyyxCjmkBsy20SrDLIlalO16BT07A7pd7fQjmZbLIKdtDoFqttAFMKSlMrcjIFqSntslqeEk5EyQlme20CcLZXhSQaaNAsomghtEK34c7I8FNQCuKPZCsciEKAcVToXN4/nBLG9dGgduq0Dg9BuVWq6ofOAlxK5uKw5aLfCpDTYlZJ4er682fms1mqjXbZWoHwtcO4coXYNRmWVHtPWZVFmA1x09VqWWEVIhzghviu+CbWZ1R9Wg/mc4VaZOZ3A7pmMYcD/UpQWkSQNlvt4Z5gQ5+R1AWphnC1NghoJB1kkqjLqcUfI6xSZ5xSt3OMAE+Qlb2FcF16pEt5B1d+i9Hw/BGMzawDyC17epy6shYHqb9q/kuWH5OSsP4ZUwAXlzvKArV3/DKkW/0+Zp2MyPmCu0pXY7KxTu2zBQ9ad3uDtj8HlzP4au0dUAPkqGIcA1qYlsPA6a+i9lq27HjZVmYW4OgHKCc/wDEF0eys/qcqfYuyDPBzh0EgiCNiFI22C9Xxrh+nVFM1KbmPqO5ZgN5SDElx+Fwz1C5S94Kqtbz0/6jdo1191ux6yD7VMHp/ByvhJ3Ir38i4GCCD3UjLDqtXqqgcIzwxTU7QlalOzHRXrfDidkvqX0LKVGRSsANVbp2vQLSNmAdFP8Ay85BSm+ylzZQo2M6qdtmBsrRaWqRhlOkJZWbTGyfyKZ1vuElPWDqjXwAjNJNLVZLITXMRoDITTlMLFaFLqmnLJEBByfJK0KRwlHhqAIHs6IDFaZTUbmwUUAi8JClLilUIYwCc2kpQwJ7aMrhOZ1FEY2grFCyBOafSoK9b2crHkz+Iliih1CzaFr2VnOgATbSxWxbsASQVu2M2l0FvYwrrLMEZhOa2VZaFfSSKm2ymcIZ0UZwdaTdEslJIFszW4eRo6PPNY2K4nVDjSaQTEPMCQHZQ0dTPuuku2EAkEZCTPYLO4ewjmAqvzc95qH5ZNHqXKRTk2M2kjKteAGPHNWknZoJAaOnfzWzh/CdG3EsDhOo5nEekwujawHRRXLTB6firHa4IuWc3iOEUnasBJ7fmsSphFOkS7w2FoOZzmNyCcoGfouuvGwNNcvJVL/CS+lytyLhGgyAGZ9/dBJvo243BVZVpWzcgGtI2MCPks++wtrjLcvLdS8LXD+Z9rUI5qQ+A7uYMhJjUCFs/wAjOvn/ALTcrmJZkhFPbM4qraEGCPmoDQLcxou0vcOBgbDMn8FSfw6SCW5HodPkt2DWfpyfyczPpkvuh/BzQEhOZR7QrN3hr6Z0IPQ7+SipOnKIjVdKNNWjA1XY1jM/JR1qc6a9FZ8Kc5+Sf5ZJxSjTyydqpNApKtLmGWqawzlupRCMs6JBTnzViIMSo35aeqNClYsM5lSRH5JX0ZPcJWPUoA2o1MNL0KmdT6KRlIDvuFCFEsPRC0ywbwEIEOcayVZYwBMoslaFO1leXyz8HZiLaUdyta2pghUWU4gLWtGBURXIzLNFivUmJKDIVnknMLUlwVMkpMM9laaxVqD1ep5poqytjSyEFye9U69SAUJcESI8SE0qgGpYR7GPxVLhq9BaGgzytIjf7RP5pt1c8zSJg9lkYbTdQcHEgtc4jLbpzeY/BVRklKjSofY7Ozp1s1M94jNYYuxzZH5fopH4jGqeqF2k9+8Ej601UtK7AE/Ifn7rCxG9iCm0cUaRrmjCSToueO0isLhpxNsZfDECACTMz1yhdnTttz/voF5/iYioyozItcDI6DWes56rvMOxRr2g9R6K2NPhl2oi9kZR+KFrWZI90lC1cBotNlVpP17qY0wU/op8owPK0qZi1rAOGfuJWBf8KiSWfC71B813BoBV61qilPHzEXdGXDPNq2HVKZh7Y/yGY9VAaUFd1XYOblInr0/dY2JYRuzLt+nRbMGtUuJlOTTtcxOfa05kZKK4yzGv1orNaiWZEFR+FoY+a6UWpK0Y5JrhlVjJHfung7H/AGpqjZEgeaDmMs41OwRFIW0s42TCzdo81P44I8thumMJOvoOijRBDUBEz8gmueY6D3Ry8s9Oyn5JEtHzKCRCNtKRJakUnhj7xQjQDHphaNEwFQphTh68dJ1I7i6NKjTmFrW8BZNvV0WrbPVkOWFs06LJ1/0rBokaKtRcrVJ+cFaUilkjGeqnY8op5p4bsUvTK2AE/WSr3FGclYiEF8oPki4OUxGmWuzELFvLzww4OEtfkeojQj8fkuxxW35viG2uU5dV5Vx/jHgmGQToPzKoWHdNI3wyLbbNiy4gG5J/yGnTPoeyt1OIu8rxinilUOLhUcCdSCQrVHH6zR9qf+0H91tnpYrhMpWojf3I9Pr46XHsqv8Ay0THuuEZxM/do+UhXqOMh/n03Rhok/JoWqxnoNjeFwElsLqcLxBoYBMwvIbbFHM00WvacSEHt0S5NPmh0rRcsmPKqTPXaWJgnJadvf8AdeVWPEk7roLDiD/LJZo5nF1LgqnprXB6Ey7BUniArj7fHQd1pUcW7rXHOn2ZJaZo1Lq2BdMbH8ln3NqYBUr8VEGehUjb1rgPl+6EoxbAlOPg52+twZkSZiFSrYHGYMt6LocTpBxkddvropG0ch9a9VMU54pPaw5YxnFWcZVpcoIPwj38lSD46hvuV1+JWjXDMfXZc/dWkTl5E7LqYtdCT2z4f+jFk00kt0eShVYBnpOw1SchI+EQNydU5kNJBzM5dlL4ZOu+y3pmNoaGgAgZz6KJgIycf0CsSBlqZ2Rc0ZzJjtugwAKfdCRnLGh9UKcEMSm5Pf2UQdAQKma8dKDbO4jQtzktG0qEd1k0agV6hXAUSphbOht6qu0geqwrW7B3WtQuMloUrKZcGhRMdVaFZUKVaVOzVGysn8NxOwHlmnsZGqfTcnilnJUf4JZD4QOy5LjH+GlC+HNnTqCYqN/+m6O9j3XbCnCC0FBNp/klny9xNwHc2RJqN5qf/tZJYenNu0+fuufX1ldYa108zQZ17z1C8y4v/hJSfL7b+k7Xl1pn5f2/L0V8dQ1xMOxP2njYKcCdldxbA61s/krMLTsdnf8AU7qlykLQnfKKmmuGX7PEDMOOS1I6LnVpYbff2n5foteLL+lhjKjWp3TmrQtcdjXJZZEqN7FZPBjyr7kaoZ5w6Z3FhjGkH9FtUMUPX0XlLbh7D8Jjtt6LZwvHXOeGkgE5TOUnr0XJzfTnDmDNcdZF+49Op3/fVW7e/AOq5FzqtP8A8jHeYhw9WotMQD/imDMRoQAsLU4c0XrbLyeiW18COvn0Oq0aDgch+y4LDsShx2Ex7StywxoEnPMZeeSvxZk+zJlwtdGxf0DCoW1sHzI3BhWf+UBGaYy8aHS06kZbHtKaUY7k/BUt22qI7jCGOzIzHyWRiGEEAuaTlr1jsuoF1SeMncvZ3VZle6HK5sz31GS2et6dOLKXBSVNHNtOWXr+qbzDYF3sPVJXqAOIJ8glnYmBqI18l2cc/UgpfJzJx2ycQ8PvHZCVtJkfZce6VOIcuKn19aqvWr9VROKAamFG/EWHcLgLTyvo6+42La/kw4/NWmXmcSuWqVOjh6hKLsjf1ITT0KfKCpHZ0L2Cte2xDRedU8bjVw9Vp22PDrPksUtHlg7Q9pnotG+E/XstC3vAclwVljQIGa2LHEs1SnJOmT012dtRrK0yrCwLe8mFoMryrEylxNam6QmVICr0q6e2tOvX2CttNCganXRV6o5sh6p4fzZ+gUdZ39ozJ9h1KR/ktiuTGvsOp1Q6nUY2o3cESPfTzXmXE/8AC/ll1sTrlTfpPRj/AMj6r1mvSBEe/feVHWs3Fh5s/wDWyWEp4/aWyUZLk+Z7i3dTcWvBa5pggiCI2IUT+o+vJe48W8DMvGSIbXaPhf1y+w/qJ32XjN/hr6NR1Oo3lc0wR+h36yuhjn6i4Mc47S3h17zjlP2h7hWyVgBkGQYI0WzaXIqN6OGo/MdlvxT8S7AmJWOSpOfB+au1gqlRsq2aIen8I4z/ADFNjCZLIDiTqBp5rSxXAWvcSByn7zZ9xoV5ZgeIupPlpgyvWbLE5Y19Q5OA3kzHsphw40nGuynJlmpJpnLmnVpuI+2BuJ2y0U1HHYPQ/WULeuLBtT46euuZTW29KtIqtHMNZygDoRmqMn0zHPmPBox/UZriaspNxyWnOZ26Kzb4wAYkwc/+uufusivgbed3huLQNAfi9d1BUsawbo0jI5EA9lzsv07Inwzdj12KS5Owq4qC3Y+e3kql1jYAgkCNlytGlXmA31Ij1Wja4ScnVDznZo+z5k7pYaDLKXPQuTU4Yrjk0Kc8ofGZ3Ow2+u6sMaT3J+cFJSrzkMwcvIJGAMdE5bFeghBQiorwcOcnKTb8ln4u6VRgznzkdkJxTE/4ym7Vo9E13DtM/wBoUlvVhaNF0ryMckk6tnbow3cM09wsTFuHQ0/BmOg1XdVLcFQPorTHU5IO7HUEzyS8plhjlKpVr5zdCQey9QxHBmPBlufuvOeKcJNJwMHlJidlthqI5euH8GfJjceSpa8R12GQ8ns7OfzXXYJxy0wHnkPf7Pr+q89SgoTxxmqaK4zcT3/DMeDgM1u2mKd1884TxFUoZAy37p28jsu5wfjdr4zg9Dkf3WHJpZx5jyaFKMj2OndSlpXWoOxK5LC8dDxqtJ13uPrqsrdE28m+26gd9vNAfA6k6lYtve9SrLMQAOaeMk+xtrLwfn5BXqbZb55rNtodmd9t4Wg4kiBrv2Vi4K5squoAuJ+X6rm+L+CKV4w83w1APhqNGY7O+83t6LrmUcvYd+pT3UZSq1yhLPmTGeHKtrVNOsI+64fZeOrT9FU6dcMcD018l9IY3w3SuGclVgc3bsYiQdQV5NxX/DSpby+iDVp75fG3zA+0O4XQwahPiXDK5Q8o5x7JEjQ5hQOYn4dUg8jtCcuxV24w4jMLpKa6YFbMdzeV0rtcDxoGjAEu2zOu3lkuLvGEZdU6xrluQy/JGL2sryQtHotLGgAHcpJiCM8xuf3Vi6xJj2lzGkPEZOBzC42w4texpa6COu4XRYFizKpJqubBymY8jC0Rkn0ZGqJra+e9xDg45fZYDv8Aqpm4TXE1HNNNg++QMvLVbbXlzQLermMi6AGnyOqx73mnlueZvR4JIJCbl9Clb43Zh8wdACMhpMqazvCRFQwZgAZZKE4a4tJpPlpGpyz6Ki+3fIbWHL0qGfw3QaoKOkqPgfAIGneeoCa93wxqdv0WRYXpa7wnanQknMbArS5C0y75D8lEBim+I/sKFG5pJk7oTUgFGgclpWlVclw/jwqNE5EaroaL815LNjcHZ24Ss3WZhNLFFQJhWYSLkuTIDRWbiuDtqMLXCQRoVtBqbUaIQrygvk8SxPhd7Krmt0BlvdvmsitbOYYcCPNezYvYh2cZjdc5iViHatEHNdXT5I5Y/ldmDLF43+DzdODls4jgJBJZ6LHcwgwRC0bWhE76NbC+JqtEiDzDodfVeiYBxsysImHfdOs9uq8kBT2OVOTBDL/kuhkcT32jeB2hWjbMn9ey8U4Z4tqUTyOPO0mcyS4dYJ/Ben4NxAyoJa6RvsR5jZcnLp5Ynz18mmORSXB2tkzp6nNaQqACB+56rm7fFhGRV2hezuipJKiuUWdBQO5/1281LTH1+CzKNwr9OtkrUyhpi16eyz7uiHNIOY09VoPM/h6qKu3KB1+vZCSsaLo8/wCIeC7WvmGcjzlzMMGTuRo6FyL7Z1B3hVoOzXjIPGnqvVa1oc3NjKYJzE9x81lYnw2K7HCoMiJBGrXTlynshjzSj9suV/w0OMe12eb32Ch7fqVgVrDwpJ+XcrbxTBr61c4A+IwaOABy7t1BXOXTK7yXVA74cyCIgeS62GUku7Rly5F1XJVFEJ1AvYciB7qI3AGX5FRVLzp6q20ujLVnR2HFFZnwzA+vRddgPFTXDkqkFp3ME+pXk4uDMkqxRv4ORV0dQ1xISWL4PYnGkwh9s8OaftU5zj/GVTxe9hzQf/G8TH9wP4hcDZ8RQRnHcStardFzc3EjULVGUZcoqcWuzbfVpuBY3NwEtk55agfitJ1yeSm5w1Ab5Hqe65SyqAVGuOQEHuf2XTvvGEtYILXiWgddQM+4hB8EJxRJ0zHVCipY7T5RJjt0Qn4FpnleDOPOPJej4e7JqELz2s9i/c6uP3G9ZaK6EiFzo+01oeVE/RCERkZ1/wDZWDVHwDzKELToffIz6v2oxbgLm8daOiRC7EvaYIdmGUqEKjyXD2HTzC65zy2nQc0w7P4hkft9QlQmfQ8ez0Bpyb3a2e/mtezcYGaELzaNz6Ny0Oi1aBQhaYmaRaZsnO09fyQhXCGdV+x8ypKo+A/XVCFX4LH2c9jA+EfL8VRxmg00XEtBJOZIEnzSoXU0P9v9zJqvcjyDHqLQTDQMzsFh1WjohCuy+4SPQ2kMyornJwhCEi7H8k9ILvOB2B3MHAEAb5/ihCfD2U5CTiFgFRsADIaZdVcw2mDTtyQCQ58EiSIdlCELbk9qKUVMRaPFdlv+SVCEV0Mf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4343" name="AutoShape 7" descr="data:image/jpg;base64,/9j/4AAQSkZJRgABAQAAAQABAAD/2wCEAAkGBhQSEBUUExQWFRUVFBcUFxUVFxQVFBUUFBQVFBQWFBUXHCYeFxokGRQUHy8gIycpLCwsFR4xNTAqNSYrLCkBCQoKDgwOGg8PGiwkHyQsKSwpLDAsLCwpKSwpLCwsLCkpLCwsKSkpLCksLCwsLCwsLCksLCwsLCkpLCksLCwpLP/AABEIAMIBAwMBIgACEQEDEQH/xAAcAAABBQEBAQAAAAAAAAAAAAAAAQIDBAUGBwj/xAA5EAABAwIEBAQDBgYCAwAAAAABAAIRAwQFITFBBhJRYRNxkaEigfAyUrHB0eEHFCNCYvEVcjNTwv/EABoBAAIDAQEAAAAAAAAAAAAAAAECAAMEBQb/xAArEQACAgEEAQMDAwUAAAAAAAAAAQIRAwQSITFBEzJRBSJhQoGRFDNxobH/2gAMAwEAAhEDEQA/APGPDRyJ6QK2xBvIl5EqVDcwNicqXlQiUrbAAaiEsoVbIEJYQkSNgFhEIRKBAISwkRKhA5UQhIirIKQkhKiVLYRIRypUkopslDHNQGpXJAVqXQR0JpallEoKyDSxRVWqYlRVkX0MiFCEKkYEJZQESDw1KGoapGtVqoA3k+oSKXlQjcSDoSIQAq4ighAQmAKhNSobQULKJSIQcaIOQkSpGiAEIQkYARKIQgEEISKAFQhJCKQQKEIVqog1ya1PcFHyq1BQ+UBCQohElQ1SpoTDQJOQSS6CiFCuU8PO6nZZgJVF/AxntpEqZlqVfFFPDEyhIhTbbp7aas8qeKXZR4r7YLK/hpFZ/lT0SKekC0Z6SEIKkRQSQlTSmoIJUgKWFCCpYSBKlbAKhIlVLkShEqEJNxBEqIQVLIBQhClrwQEIQpdEBIlT2Uidk6fwSiMphCvMsDurLLIBXxUvgKRlsok7KdlktMUk4Uk/psailTswFMKCnDFI2gSnWOiFbwknhrRZYndTttAEKXyLuRki2J2UrLA7rU5EBiPArmyiyxAU7aQCseCUCgmK3Ig8NIrX8uhHkXcjiykIXUs4L+9VAKQ8JMYCX1Rl0hZVZdZy0JF07OG6NQTTqz1BhRv4Wbo2qJ12Tck3HOBKFZucKqU3EFuQ1IzVcBFsIJUBKAqJSICITwxPFJVU2QihEKcU0Gkj6ciWQcqCpTTR4BKG1hIUsK2yxO6tUrIKyOGTCZjKJOis07EnVaTKACk5Fpjp4rsO0pUrIDZWG0FOGp7aRKtUYx6DRAKaXkVynYkqyyxCjmkBsy20SrDLIlalO16BT07A7pd7fQjmZbLIKdtDoFqttAFMKSlMrcjIFqSntslqeEk5EyQlme20CcLZXhSQaaNAsomghtEK34c7I8FNQCuKPZCsciEKAcVToXN4/nBLG9dGgduq0Dg9BuVWq6ofOAlxK5uKw5aLfCpDTYlZJ4er682fms1mqjXbZWoHwtcO4coXYNRmWVHtPWZVFmA1x09VqWWEVIhzghviu+CbWZ1R9Wg/mc4VaZOZ3A7pmMYcD/UpQWkSQNlvt4Z5gQ5+R1AWphnC1NghoJB1kkqjLqcUfI6xSZ5xSt3OMAE+Qlb2FcF16pEt5B1d+i9Hw/BGMzawDyC17epy6shYHqb9q/kuWH5OSsP4ZUwAXlzvKArV3/DKkW/0+Zp2MyPmCu0pXY7KxTu2zBQ9ad3uDtj8HlzP4au0dUAPkqGIcA1qYlsPA6a+i9lq27HjZVmYW4OgHKCc/wDEF0eys/qcqfYuyDPBzh0EgiCNiFI22C9Xxrh+nVFM1KbmPqO5ZgN5SDElx+Fwz1C5S94Kqtbz0/6jdo1191ux6yD7VMHp/ByvhJ3Ir38i4GCCD3UjLDqtXqqgcIzwxTU7QlalOzHRXrfDidkvqX0LKVGRSsANVbp2vQLSNmAdFP8Ay85BSm+ylzZQo2M6qdtmBsrRaWqRhlOkJZWbTGyfyKZ1vuElPWDqjXwAjNJNLVZLITXMRoDITTlMLFaFLqmnLJEBByfJK0KRwlHhqAIHs6IDFaZTUbmwUUAi8JClLilUIYwCc2kpQwJ7aMrhOZ1FEY2grFCyBOafSoK9b2crHkz+Iliih1CzaFr2VnOgATbSxWxbsASQVu2M2l0FvYwrrLMEZhOa2VZaFfSSKm2ymcIZ0UZwdaTdEslJIFszW4eRo6PPNY2K4nVDjSaQTEPMCQHZQ0dTPuuku2EAkEZCTPYLO4ewjmAqvzc95qH5ZNHqXKRTk2M2kjKteAGPHNWknZoJAaOnfzWzh/CdG3EsDhOo5nEekwujawHRRXLTB6firHa4IuWc3iOEUnasBJ7fmsSphFOkS7w2FoOZzmNyCcoGfouuvGwNNcvJVL/CS+lytyLhGgyAGZ9/dBJvo243BVZVpWzcgGtI2MCPks++wtrjLcvLdS8LXD+Z9rUI5qQ+A7uYMhJjUCFs/wAjOvn/ALTcrmJZkhFPbM4qraEGCPmoDQLcxou0vcOBgbDMn8FSfw6SCW5HodPkt2DWfpyfyczPpkvuh/BzQEhOZR7QrN3hr6Z0IPQ7+SipOnKIjVdKNNWjA1XY1jM/JR1qc6a9FZ8Kc5+Sf5ZJxSjTyydqpNApKtLmGWqawzlupRCMs6JBTnzViIMSo35aeqNClYsM5lSRH5JX0ZPcJWPUoA2o1MNL0KmdT6KRlIDvuFCFEsPRC0ywbwEIEOcayVZYwBMoslaFO1leXyz8HZiLaUdyta2pghUWU4gLWtGBURXIzLNFivUmJKDIVnknMLUlwVMkpMM9laaxVqD1ep5poqytjSyEFye9U69SAUJcESI8SE0qgGpYR7GPxVLhq9BaGgzytIjf7RP5pt1c8zSJg9lkYbTdQcHEgtc4jLbpzeY/BVRklKjSofY7Ozp1s1M94jNYYuxzZH5fopH4jGqeqF2k9+8Ej601UtK7AE/Ifn7rCxG9iCm0cUaRrmjCSToueO0isLhpxNsZfDECACTMz1yhdnTttz/voF5/iYioyozItcDI6DWes56rvMOxRr2g9R6K2NPhl2oi9kZR+KFrWZI90lC1cBotNlVpP17qY0wU/op8owPK0qZi1rAOGfuJWBf8KiSWfC71B813BoBV61qilPHzEXdGXDPNq2HVKZh7Y/yGY9VAaUFd1XYOblInr0/dY2JYRuzLt+nRbMGtUuJlOTTtcxOfa05kZKK4yzGv1orNaiWZEFR+FoY+a6UWpK0Y5JrhlVjJHfung7H/AGpqjZEgeaDmMs41OwRFIW0s42TCzdo81P44I8thumMJOvoOijRBDUBEz8gmueY6D3Ry8s9Oyn5JEtHzKCRCNtKRJakUnhj7xQjQDHphaNEwFQphTh68dJ1I7i6NKjTmFrW8BZNvV0WrbPVkOWFs06LJ1/0rBokaKtRcrVJ+cFaUilkjGeqnY8op5p4bsUvTK2AE/WSr3FGclYiEF8oPki4OUxGmWuzELFvLzww4OEtfkeojQj8fkuxxW35viG2uU5dV5Vx/jHgmGQToPzKoWHdNI3wyLbbNiy4gG5J/yGnTPoeyt1OIu8rxinilUOLhUcCdSCQrVHH6zR9qf+0H91tnpYrhMpWojf3I9Pr46XHsqv8Ay0THuuEZxM/do+UhXqOMh/n03Rhok/JoWqxnoNjeFwElsLqcLxBoYBMwvIbbFHM00WvacSEHt0S5NPmh0rRcsmPKqTPXaWJgnJadvf8AdeVWPEk7roLDiD/LJZo5nF1LgqnprXB6Ey7BUniArj7fHQd1pUcW7rXHOn2ZJaZo1Lq2BdMbH8ln3NqYBUr8VEGehUjb1rgPl+6EoxbAlOPg52+twZkSZiFSrYHGYMt6LocTpBxkddvropG0ch9a9VMU54pPaw5YxnFWcZVpcoIPwj38lSD46hvuV1+JWjXDMfXZc/dWkTl5E7LqYtdCT2z4f+jFk00kt0eShVYBnpOw1SchI+EQNydU5kNJBzM5dlL4ZOu+y3pmNoaGgAgZz6KJgIycf0CsSBlqZ2Rc0ZzJjtugwAKfdCRnLGh9UKcEMSm5Pf2UQdAQKma8dKDbO4jQtzktG0qEd1k0agV6hXAUSphbOht6qu0geqwrW7B3WtQuMloUrKZcGhRMdVaFZUKVaVOzVGysn8NxOwHlmnsZGqfTcnilnJUf4JZD4QOy5LjH+GlC+HNnTqCYqN/+m6O9j3XbCnCC0FBNp/klny9xNwHc2RJqN5qf/tZJYenNu0+fuufX1ldYa108zQZ17z1C8y4v/hJSfL7b+k7Xl1pn5f2/L0V8dQ1xMOxP2njYKcCdldxbA61s/krMLTsdnf8AU7qlykLQnfKKmmuGX7PEDMOOS1I6LnVpYbff2n5foteLL+lhjKjWp3TmrQtcdjXJZZEqN7FZPBjyr7kaoZ5w6Z3FhjGkH9FtUMUPX0XlLbh7D8Jjtt6LZwvHXOeGkgE5TOUnr0XJzfTnDmDNcdZF+49Op3/fVW7e/AOq5FzqtP8A8jHeYhw9WotMQD/imDMRoQAsLU4c0XrbLyeiW18COvn0Oq0aDgch+y4LDsShx2Ex7StywxoEnPMZeeSvxZk+zJlwtdGxf0DCoW1sHzI3BhWf+UBGaYy8aHS06kZbHtKaUY7k/BUt22qI7jCGOzIzHyWRiGEEAuaTlr1jsuoF1SeMncvZ3VZle6HK5sz31GS2et6dOLKXBSVNHNtOWXr+qbzDYF3sPVJXqAOIJ8glnYmBqI18l2cc/UgpfJzJx2ycQ8PvHZCVtJkfZce6VOIcuKn19aqvWr9VROKAamFG/EWHcLgLTyvo6+42La/kw4/NWmXmcSuWqVOjh6hKLsjf1ITT0KfKCpHZ0L2Cte2xDRedU8bjVw9Vp22PDrPksUtHlg7Q9pnotG+E/XstC3vAclwVljQIGa2LHEs1SnJOmT012dtRrK0yrCwLe8mFoMryrEylxNam6QmVICr0q6e2tOvX2CttNCganXRV6o5sh6p4fzZ+gUdZ39ozJ9h1KR/ktiuTGvsOp1Q6nUY2o3cESPfTzXmXE/8AC/ll1sTrlTfpPRj/AMj6r1mvSBEe/feVHWs3Fh5s/wDWyWEp4/aWyUZLk+Z7i3dTcWvBa5pggiCI2IUT+o+vJe48W8DMvGSIbXaPhf1y+w/qJ32XjN/hr6NR1Oo3lc0wR+h36yuhjn6i4Mc47S3h17zjlP2h7hWyVgBkGQYI0WzaXIqN6OGo/MdlvxT8S7AmJWOSpOfB+au1gqlRsq2aIen8I4z/ADFNjCZLIDiTqBp5rSxXAWvcSByn7zZ9xoV5ZgeIupPlpgyvWbLE5Y19Q5OA3kzHsphw40nGuynJlmpJpnLmnVpuI+2BuJ2y0U1HHYPQ/WULeuLBtT46euuZTW29KtIqtHMNZygDoRmqMn0zHPmPBox/UZriaspNxyWnOZ26Kzb4wAYkwc/+uufusivgbed3huLQNAfi9d1BUsawbo0jI5EA9lzsv07Inwzdj12KS5Owq4qC3Y+e3kql1jYAgkCNlytGlXmA31Ij1Wja4ScnVDznZo+z5k7pYaDLKXPQuTU4Yrjk0Kc8ofGZ3Ow2+u6sMaT3J+cFJSrzkMwcvIJGAMdE5bFeghBQiorwcOcnKTb8ln4u6VRgznzkdkJxTE/4ym7Vo9E13DtM/wBoUlvVhaNF0ryMckk6tnbow3cM09wsTFuHQ0/BmOg1XdVLcFQPorTHU5IO7HUEzyS8plhjlKpVr5zdCQey9QxHBmPBlufuvOeKcJNJwMHlJidlthqI5euH8GfJjceSpa8R12GQ8ns7OfzXXYJxy0wHnkPf7Pr+q89SgoTxxmqaK4zcT3/DMeDgM1u2mKd1884TxFUoZAy37p28jsu5wfjdr4zg9Dkf3WHJpZx5jyaFKMj2OndSlpXWoOxK5LC8dDxqtJ13uPrqsrdE28m+26gd9vNAfA6k6lYtve9SrLMQAOaeMk+xtrLwfn5BXqbZb55rNtodmd9t4Wg4kiBrv2Vi4K5squoAuJ+X6rm+L+CKV4w83w1APhqNGY7O+83t6LrmUcvYd+pT3UZSq1yhLPmTGeHKtrVNOsI+64fZeOrT9FU6dcMcD018l9IY3w3SuGclVgc3bsYiQdQV5NxX/DSpby+iDVp75fG3zA+0O4XQwahPiXDK5Q8o5x7JEjQ5hQOYn4dUg8jtCcuxV24w4jMLpKa6YFbMdzeV0rtcDxoGjAEu2zOu3lkuLvGEZdU6xrluQy/JGL2sryQtHotLGgAHcpJiCM8xuf3Vi6xJj2lzGkPEZOBzC42w4texpa6COu4XRYFizKpJqubBymY8jC0Rkn0ZGqJra+e9xDg45fZYDv8Aqpm4TXE1HNNNg++QMvLVbbXlzQLermMi6AGnyOqx73mnlueZvR4JIJCbl9Clb43Zh8wdACMhpMqazvCRFQwZgAZZKE4a4tJpPlpGpyz6Ki+3fIbWHL0qGfw3QaoKOkqPgfAIGneeoCa93wxqdv0WRYXpa7wnanQknMbArS5C0y75D8lEBim+I/sKFG5pJk7oTUgFGgclpWlVclw/jwqNE5EaroaL815LNjcHZ24Ss3WZhNLFFQJhWYSLkuTIDRWbiuDtqMLXCQRoVtBqbUaIQrygvk8SxPhd7Krmt0BlvdvmsitbOYYcCPNezYvYh2cZjdc5iViHatEHNdXT5I5Y/ldmDLF43+DzdODls4jgJBJZ6LHcwgwRC0bWhE76NbC+JqtEiDzDodfVeiYBxsysImHfdOs9uq8kBT2OVOTBDL/kuhkcT32jeB2hWjbMn9ey8U4Z4tqUTyOPO0mcyS4dYJ/Ben4NxAyoJa6RvsR5jZcnLp5Ynz18mmORSXB2tkzp6nNaQqACB+56rm7fFhGRV2hezuipJKiuUWdBQO5/1281LTH1+CzKNwr9OtkrUyhpi16eyz7uiHNIOY09VoPM/h6qKu3KB1+vZCSsaLo8/wCIeC7WvmGcjzlzMMGTuRo6FyL7Z1B3hVoOzXjIPGnqvVa1oc3NjKYJzE9x81lYnw2K7HCoMiJBGrXTlynshjzSj9suV/w0OMe12eb32Ch7fqVgVrDwpJ+XcrbxTBr61c4A+IwaOABy7t1BXOXTK7yXVA74cyCIgeS62GUku7Rly5F1XJVFEJ1AvYciB7qI3AGX5FRVLzp6q20ujLVnR2HFFZnwzA+vRddgPFTXDkqkFp3ME+pXk4uDMkqxRv4ORV0dQ1xISWL4PYnGkwh9s8OaftU5zj/GVTxe9hzQf/G8TH9wP4hcDZ8RQRnHcStardFzc3EjULVGUZcoqcWuzbfVpuBY3NwEtk55agfitJ1yeSm5w1Ab5Hqe65SyqAVGuOQEHuf2XTvvGEtYILXiWgddQM+4hB8EJxRJ0zHVCipY7T5RJjt0Qn4FpnleDOPOPJej4e7JqELz2s9i/c6uP3G9ZaK6EiFzo+01oeVE/RCERkZ1/wDZWDVHwDzKELToffIz6v2oxbgLm8daOiRC7EvaYIdmGUqEKjyXD2HTzC65zy2nQc0w7P4hkft9QlQmfQ8ez0Bpyb3a2e/mtezcYGaELzaNz6Ny0Oi1aBQhaYmaRaZsnO09fyQhXCGdV+x8ypKo+A/XVCFX4LH2c9jA+EfL8VRxmg00XEtBJOZIEnzSoXU0P9v9zJqvcjyDHqLQTDQMzsFh1WjohCuy+4SPQ2kMyornJwhCEi7H8k9ILvOB2B3MHAEAb5/ihCfD2U5CTiFgFRsADIaZdVcw2mDTtyQCQ58EiSIdlCELbk9qKUVMRaPFdlv+SVCEV0Mf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523066"/>
              </p:ext>
            </p:extLst>
          </p:nvPr>
        </p:nvGraphicFramePr>
        <p:xfrm>
          <a:off x="1357290" y="1714488"/>
          <a:ext cx="6643736" cy="4643470"/>
        </p:xfrm>
        <a:graphic>
          <a:graphicData uri="http://schemas.openxmlformats.org/drawingml/2006/table">
            <a:tbl>
              <a:tblPr/>
              <a:tblGrid>
                <a:gridCol w="1886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770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800" b="1" dirty="0">
                          <a:latin typeface="Times New Roman"/>
                        </a:rPr>
                        <a:t>Les  défenses non spécifiques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Les défenses spécifiques</a:t>
                      </a:r>
                      <a:endParaRPr lang="fr-CH" sz="1600" b="1" dirty="0">
                        <a:latin typeface="Arial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(Système immunitaire)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Première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Deuxième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Troisième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53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Peau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Muqueuses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Sécrétions de la peau et des muqueuses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Flore bactérienne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Phagocytes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Cellules NK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endParaRPr lang="fr-CH" sz="1400" b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Réaction inflammatoire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b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Protéines antimicrobiennes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b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Fièvre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Lymphocytes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Anticorps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27</a:t>
            </a:fld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916832"/>
            <a:ext cx="3024336" cy="648072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3275856" y="2852936"/>
            <a:ext cx="1656184" cy="648072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2051720" y="6165304"/>
            <a:ext cx="5400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Défenses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cellulaires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chimiques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563888" y="5733256"/>
            <a:ext cx="648072" cy="360040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968551"/>
          </a:xfrm>
        </p:spPr>
        <p:txBody>
          <a:bodyPr>
            <a:normAutofit/>
          </a:bodyPr>
          <a:lstStyle/>
          <a:p>
            <a:endParaRPr lang="fr-CH" sz="1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La fièvre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Réaction systémique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(généralisée) aux pathogènes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T°C corporelle ≈ 37°C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Invasion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d’un pathogène: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28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56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340768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781525"/>
            <a:ext cx="1119685" cy="81007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292080" y="4057908"/>
            <a:ext cx="338437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GB (phagocytes)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6732240" y="4725144"/>
            <a:ext cx="648072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5292080" y="5426060"/>
            <a:ext cx="33843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Pyrogènes (substances chimiques)</a:t>
            </a:r>
          </a:p>
        </p:txBody>
      </p:sp>
      <p:sp>
        <p:nvSpPr>
          <p:cNvPr id="12" name="Flèche vers le bas 11"/>
          <p:cNvSpPr/>
          <p:nvPr/>
        </p:nvSpPr>
        <p:spPr>
          <a:xfrm rot="8787662">
            <a:off x="4640802" y="3592403"/>
            <a:ext cx="360040" cy="25501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bas 12"/>
          <p:cNvSpPr/>
          <p:nvPr/>
        </p:nvSpPr>
        <p:spPr>
          <a:xfrm rot="10800000">
            <a:off x="4716016" y="3212976"/>
            <a:ext cx="432048" cy="648072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968551"/>
          </a:xfrm>
        </p:spPr>
        <p:txBody>
          <a:bodyPr>
            <a:normAutofit/>
          </a:bodyPr>
          <a:lstStyle/>
          <a:p>
            <a:endParaRPr lang="fr-CH" sz="1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Si légère fièvre 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= AVANTAGE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Foie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séquestrent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	→ </a:t>
            </a:r>
            <a:r>
              <a:rPr lang="fr-CH" sz="2600" strike="sngStrike" dirty="0">
                <a:latin typeface="Times New Roman" pitchFamily="18" charset="0"/>
                <a:cs typeface="Times New Roman" pitchFamily="18" charset="0"/>
              </a:rPr>
              <a:t>multiplication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bactérienne</a:t>
            </a:r>
          </a:p>
          <a:p>
            <a:pPr lvl="2"/>
            <a:endParaRPr lang="fr-CH" sz="1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↑ vitesse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métabolisme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cellulaire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réactions de défense</a:t>
            </a:r>
          </a:p>
          <a:p>
            <a:pPr lvl="3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processus de réparation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29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56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484784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25541"/>
            <a:ext cx="1119685" cy="8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>
            <a:norm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Les phagocytes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i="1" dirty="0">
                <a:latin typeface="Times New Roman" pitchFamily="18" charset="0"/>
                <a:cs typeface="Times New Roman" pitchFamily="18" charset="0"/>
              </a:rPr>
              <a:t>Localisation: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rganes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i="1" dirty="0">
                <a:latin typeface="Times New Roman" pitchFamily="18" charset="0"/>
                <a:cs typeface="Times New Roman" pitchFamily="18" charset="0"/>
              </a:rPr>
              <a:t>Rôle: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Phagocytose</a:t>
            </a:r>
          </a:p>
          <a:p>
            <a:pPr lvl="2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i="1" dirty="0">
                <a:latin typeface="Times New Roman" pitchFamily="18" charset="0"/>
                <a:cs typeface="Times New Roman" pitchFamily="18" charset="0"/>
              </a:rPr>
              <a:t>Les types: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Macrophages</a:t>
            </a:r>
          </a:p>
          <a:p>
            <a:pPr lvl="2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Granulocytes neutrophiles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53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  <p:pic>
        <p:nvPicPr>
          <p:cNvPr id="9" name="Picture 2" descr="DDADA3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924944"/>
            <a:ext cx="282712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968551"/>
          </a:xfrm>
        </p:spPr>
        <p:txBody>
          <a:bodyPr>
            <a:normAutofit/>
          </a:bodyPr>
          <a:lstStyle/>
          <a:p>
            <a:endParaRPr lang="fr-CH" sz="1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fr-CH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Si forte fièvre 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= DANGER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T°C excessive → dénaturation des protéines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30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56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00924" cy="1143000"/>
          </a:xfrm>
        </p:spPr>
        <p:txBody>
          <a:bodyPr>
            <a:normAutofit/>
          </a:bodyPr>
          <a:lstStyle/>
          <a:p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Résumé </a:t>
            </a:r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défenses non spécifiques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452320" y="671436"/>
            <a:ext cx="14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>
                <a:latin typeface="Times New Roman" pitchFamily="18" charset="0"/>
                <a:cs typeface="Times New Roman" pitchFamily="18" charset="0"/>
              </a:rPr>
              <a:t>Pages 56-57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071670" y="1500177"/>
          <a:ext cx="4612070" cy="4929219"/>
        </p:xfrm>
        <a:graphic>
          <a:graphicData uri="http://schemas.openxmlformats.org/drawingml/2006/table">
            <a:tbl>
              <a:tblPr/>
              <a:tblGrid>
                <a:gridCol w="1877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800" b="1">
                          <a:latin typeface="Times New Roman"/>
                          <a:ea typeface="Calibri"/>
                          <a:cs typeface="Times New Roman"/>
                        </a:rPr>
                        <a:t>Catégorie et éléments associés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800" b="1">
                          <a:latin typeface="Times New Roman"/>
                          <a:ea typeface="Calibri"/>
                          <a:cs typeface="Times New Roman"/>
                        </a:rPr>
                        <a:t>Mécanisme de protection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700" b="1">
                          <a:latin typeface="Times New Roman"/>
                          <a:ea typeface="Calibri"/>
                          <a:cs typeface="Times New Roman"/>
                        </a:rPr>
                        <a:t>Barrières superficielles, première ligne de défense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 b="1">
                          <a:latin typeface="Times New Roman"/>
                          <a:ea typeface="Calibri"/>
                          <a:cs typeface="Times New Roman"/>
                        </a:rPr>
                        <a:t>Peau intacte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 b="1">
                          <a:latin typeface="Times New Roman"/>
                          <a:ea typeface="Calibri"/>
                          <a:cs typeface="Times New Roman"/>
                        </a:rPr>
                        <a:t>Forme une barrière mécanique qui empêche l’infiltration d’agents pathogènes et de substances nocives dans l’organisme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• Acidité de la peau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Les sécrétions de la peau rendent sa surface acide, ce qui inhibe la croissance des bactéries ; le sébum contient aussi des agents chimiques qui tuent les bactéries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700">
                          <a:latin typeface="Times New Roman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Kératine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Assure la résistance contre les acides, les alcalis et les enzymes bactériennes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 b="1">
                          <a:latin typeface="Times New Roman"/>
                          <a:ea typeface="Calibri"/>
                          <a:cs typeface="Times New Roman"/>
                        </a:rPr>
                        <a:t>Muqueuse intacte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 b="1">
                          <a:latin typeface="Times New Roman"/>
                          <a:ea typeface="Calibri"/>
                          <a:cs typeface="Times New Roman"/>
                        </a:rPr>
                        <a:t>Forment une barrière mécanique qui empêche l’infiltration d’agents pathogènes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• Mucus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Emprisonne les microorganismes dans les voies respiratoires et digestives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• Poils des cavités nasales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Filtrent et emprisonnent les microorganismes dans les cavités nasales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• Cils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Font remonter le mucus chargé de débris vers la partie supérieure des voies respiratoires.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• Suc gastrique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Contient l’acide chlorhydrique concentré et des enzymes qui hydrolysent les protéines et détruisent les agents pathogènes dans l’estomac.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• Acidité de la muqueuse vaginale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Inhibe la croissance des bactéries et des levures dans les voies génitales de la femme.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• Sécrétion lacrymale (larmes) ; salive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Lubrifient et nettoient constamment les yeux (larmes) et la cavité orale (salive) ; contiennent du lysozyme, enzyme détruisant les microorganismes.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8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700" b="1">
                          <a:latin typeface="Times New Roman"/>
                          <a:ea typeface="Calibri"/>
                          <a:cs typeface="Times New Roman"/>
                        </a:rPr>
                        <a:t>Défenses cellulaires et chimiques, deuxième ligne de défense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 b="1">
                          <a:latin typeface="Times New Roman"/>
                          <a:ea typeface="Calibri"/>
                          <a:cs typeface="Times New Roman"/>
                        </a:rPr>
                        <a:t>Phagocytes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Ingèrent et détruisent les agents pathogènes qui franchissent les barrières superficielles.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 b="1">
                          <a:latin typeface="Times New Roman"/>
                          <a:ea typeface="Calibri"/>
                          <a:cs typeface="Times New Roman"/>
                        </a:rPr>
                        <a:t>Cellules tueuses naturelles (NK)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Attaquent directement les cellules infectées par des virus ou les cellules cancéreuses, et provoquent leur lyse ; leur action ne repose pas sur la reconnaissance d’un antigène spécifique.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0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 b="1">
                          <a:latin typeface="Times New Roman"/>
                          <a:ea typeface="Calibri"/>
                          <a:cs typeface="Times New Roman"/>
                        </a:rPr>
                        <a:t>Réaction inflammatoire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Empêchent les agents nocifs de se propager aux tissus voisins, élimine les agents pathogènes et les cellules mortes, et permet la réparation des tissus ; les médiateurs chimiques libérés attirent les phagocytes vers le siège de la lésion.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 b="1">
                          <a:latin typeface="Times New Roman"/>
                          <a:ea typeface="Calibri"/>
                          <a:cs typeface="Times New Roman"/>
                        </a:rPr>
                        <a:t>Substances antimicrobiennes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0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• Complément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Groupe de protéines plasmatiques qui provoque la lyse des microorganismes, favorise la phagocytose par opsonisation et intensifie la réaction inflammatoire.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0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• Interféron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Groupe de protéines que libèrent les cellules infectées par des virus et qui protège les cellules des tissus non infectés contre l’envahissement par des virus ; stimule les cellules NK.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• Urine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latin typeface="Times New Roman"/>
                          <a:ea typeface="Calibri"/>
                          <a:cs typeface="Times New Roman"/>
                        </a:rPr>
                        <a:t>Le pH normalement acide inhibe la croissance bactérienne ; nettoie les voies urinaires inférieures lorsqu’elle est éliminée de l’organisme.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0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 b="1">
                          <a:latin typeface="Times New Roman"/>
                          <a:ea typeface="Calibri"/>
                          <a:cs typeface="Times New Roman"/>
                        </a:rPr>
                        <a:t>Fièvre</a:t>
                      </a:r>
                      <a:endParaRPr lang="fr-CH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latin typeface="Times New Roman"/>
                          <a:ea typeface="Calibri"/>
                          <a:cs typeface="Times New Roman"/>
                        </a:rPr>
                        <a:t>Réaction systémique déclenchée par des substances pyrogènes ; la température corporelle élevée inhibe la multiplication microbienne et favorise le processus de réparation de l’organisme.</a:t>
                      </a:r>
                      <a:endParaRPr lang="fr-CH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1" marR="48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31</a:t>
            </a:fld>
            <a:endParaRPr lang="fr-CH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de l’organismes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  <p:sp>
        <p:nvSpPr>
          <p:cNvPr id="14341" name="AutoShape 5" descr="data:image/jpg;base64,/9j/4AAQSkZJRgABAQAAAQABAAD/2wCEAAkGBhQSEBUUExQWFRUVFBcUFxUVFxQVFBUUFBQVFBQWFBUXHCYeFxokGRQUHy8gIycpLCwsFR4xNTAqNSYrLCkBCQoKDgwOGg8PGiwkHyQsKSwpLDAsLCwpKSwpLCwsLCkpLCwsKSkpLCksLCwsLCwsLCksLCwsLCkpLCksLCwpLP/AABEIAMIBAwMBIgACEQEDEQH/xAAcAAABBQEBAQAAAAAAAAAAAAAAAQIDBAUGBwj/xAA5EAABAwIEBAQDBgYCAwAAAAABAAIRAwQFITFBBhJRYRNxkaEigfAyUrHB0eEHFCNCYvEVcjNTwv/EABoBAAIDAQEAAAAAAAAAAAAAAAECAAMEBQb/xAArEQACAgEEAQMDAwUAAAAAAAAAAQIRAwQSITFBEzJRBSJhQoGRFDNxobH/2gAMAwEAAhEDEQA/APGPDRyJ6QK2xBvIl5EqVDcwNicqXlQiUrbAAaiEsoVbIEJYQkSNgFhEIRKBAISwkRKhA5UQhIirIKQkhKiVLYRIRypUkopslDHNQGpXJAVqXQR0JpallEoKyDSxRVWqYlRVkX0MiFCEKkYEJZQESDw1KGoapGtVqoA3k+oSKXlQjcSDoSIQAq4ighAQmAKhNSobQULKJSIQcaIOQkSpGiAEIQkYARKIQgEEISKAFQhJCKQQKEIVqog1ya1PcFHyq1BQ+UBCQohElQ1SpoTDQJOQSS6CiFCuU8PO6nZZgJVF/AxntpEqZlqVfFFPDEyhIhTbbp7aas8qeKXZR4r7YLK/hpFZ/lT0SKekC0Z6SEIKkRQSQlTSmoIJUgKWFCCpYSBKlbAKhIlVLkShEqEJNxBEqIQVLIBQhClrwQEIQpdEBIlT2Uidk6fwSiMphCvMsDurLLIBXxUvgKRlsok7KdlktMUk4Uk/psailTswFMKCnDFI2gSnWOiFbwknhrRZYndTttAEKXyLuRki2J2UrLA7rU5EBiPArmyiyxAU7aQCseCUCgmK3Ig8NIrX8uhHkXcjiykIXUs4L+9VAKQ8JMYCX1Rl0hZVZdZy0JF07OG6NQTTqz1BhRv4Wbo2qJ12Tck3HOBKFZucKqU3EFuQ1IzVcBFsIJUBKAqJSICITwxPFJVU2QihEKcU0Gkj6ciWQcqCpTTR4BKG1hIUsK2yxO6tUrIKyOGTCZjKJOis07EnVaTKACk5Fpjp4rsO0pUrIDZWG0FOGp7aRKtUYx6DRAKaXkVynYkqyyxCjmkBsy20SrDLIlalO16BT07A7pd7fQjmZbLIKdtDoFqttAFMKSlMrcjIFqSntslqeEk5EyQlme20CcLZXhSQaaNAsomghtEK34c7I8FNQCuKPZCsciEKAcVToXN4/nBLG9dGgduq0Dg9BuVWq6ofOAlxK5uKw5aLfCpDTYlZJ4er682fms1mqjXbZWoHwtcO4coXYNRmWVHtPWZVFmA1x09VqWWEVIhzghviu+CbWZ1R9Wg/mc4VaZOZ3A7pmMYcD/UpQWkSQNlvt4Z5gQ5+R1AWphnC1NghoJB1kkqjLqcUfI6xSZ5xSt3OMAE+Qlb2FcF16pEt5B1d+i9Hw/BGMzawDyC17epy6shYHqb9q/kuWH5OSsP4ZUwAXlzvKArV3/DKkW/0+Zp2MyPmCu0pXY7KxTu2zBQ9ad3uDtj8HlzP4au0dUAPkqGIcA1qYlsPA6a+i9lq27HjZVmYW4OgHKCc/wDEF0eys/qcqfYuyDPBzh0EgiCNiFI22C9Xxrh+nVFM1KbmPqO5ZgN5SDElx+Fwz1C5S94Kqtbz0/6jdo1191ux6yD7VMHp/ByvhJ3Ir38i4GCCD3UjLDqtXqqgcIzwxTU7QlalOzHRXrfDidkvqX0LKVGRSsANVbp2vQLSNmAdFP8Ay85BSm+ylzZQo2M6qdtmBsrRaWqRhlOkJZWbTGyfyKZ1vuElPWDqjXwAjNJNLVZLITXMRoDITTlMLFaFLqmnLJEBByfJK0KRwlHhqAIHs6IDFaZTUbmwUUAi8JClLilUIYwCc2kpQwJ7aMrhOZ1FEY2grFCyBOafSoK9b2crHkz+Iliih1CzaFr2VnOgATbSxWxbsASQVu2M2l0FvYwrrLMEZhOa2VZaFfSSKm2ymcIZ0UZwdaTdEslJIFszW4eRo6PPNY2K4nVDjSaQTEPMCQHZQ0dTPuuku2EAkEZCTPYLO4ewjmAqvzc95qH5ZNHqXKRTk2M2kjKteAGPHNWknZoJAaOnfzWzh/CdG3EsDhOo5nEekwujawHRRXLTB6firHa4IuWc3iOEUnasBJ7fmsSphFOkS7w2FoOZzmNyCcoGfouuvGwNNcvJVL/CS+lytyLhGgyAGZ9/dBJvo243BVZVpWzcgGtI2MCPks++wtrjLcvLdS8LXD+Z9rUI5qQ+A7uYMhJjUCFs/wAjOvn/ALTcrmJZkhFPbM4qraEGCPmoDQLcxou0vcOBgbDMn8FSfw6SCW5HodPkt2DWfpyfyczPpkvuh/BzQEhOZR7QrN3hr6Z0IPQ7+SipOnKIjVdKNNWjA1XY1jM/JR1qc6a9FZ8Kc5+Sf5ZJxSjTyydqpNApKtLmGWqawzlupRCMs6JBTnzViIMSo35aeqNClYsM5lSRH5JX0ZPcJWPUoA2o1MNL0KmdT6KRlIDvuFCFEsPRC0ywbwEIEOcayVZYwBMoslaFO1leXyz8HZiLaUdyta2pghUWU4gLWtGBURXIzLNFivUmJKDIVnknMLUlwVMkpMM9laaxVqD1ep5poqytjSyEFye9U69SAUJcESI8SE0qgGpYR7GPxVLhq9BaGgzytIjf7RP5pt1c8zSJg9lkYbTdQcHEgtc4jLbpzeY/BVRklKjSofY7Ozp1s1M94jNYYuxzZH5fopH4jGqeqF2k9+8Ej601UtK7AE/Ifn7rCxG9iCm0cUaRrmjCSToueO0isLhpxNsZfDECACTMz1yhdnTttz/voF5/iYioyozItcDI6DWes56rvMOxRr2g9R6K2NPhl2oi9kZR+KFrWZI90lC1cBotNlVpP17qY0wU/op8owPK0qZi1rAOGfuJWBf8KiSWfC71B813BoBV61qilPHzEXdGXDPNq2HVKZh7Y/yGY9VAaUFd1XYOblInr0/dY2JYRuzLt+nRbMGtUuJlOTTtcxOfa05kZKK4yzGv1orNaiWZEFR+FoY+a6UWpK0Y5JrhlVjJHfung7H/AGpqjZEgeaDmMs41OwRFIW0s42TCzdo81P44I8thumMJOvoOijRBDUBEz8gmueY6D3Ry8s9Oyn5JEtHzKCRCNtKRJakUnhj7xQjQDHphaNEwFQphTh68dJ1I7i6NKjTmFrW8BZNvV0WrbPVkOWFs06LJ1/0rBokaKtRcrVJ+cFaUilkjGeqnY8op5p4bsUvTK2AE/WSr3FGclYiEF8oPki4OUxGmWuzELFvLzww4OEtfkeojQj8fkuxxW35viG2uU5dV5Vx/jHgmGQToPzKoWHdNI3wyLbbNiy4gG5J/yGnTPoeyt1OIu8rxinilUOLhUcCdSCQrVHH6zR9qf+0H91tnpYrhMpWojf3I9Pr46XHsqv8Ay0THuuEZxM/do+UhXqOMh/n03Rhok/JoWqxnoNjeFwElsLqcLxBoYBMwvIbbFHM00WvacSEHt0S5NPmh0rRcsmPKqTPXaWJgnJadvf8AdeVWPEk7roLDiD/LJZo5nF1LgqnprXB6Ey7BUniArj7fHQd1pUcW7rXHOn2ZJaZo1Lq2BdMbH8ln3NqYBUr8VEGehUjb1rgPl+6EoxbAlOPg52+twZkSZiFSrYHGYMt6LocTpBxkddvropG0ch9a9VMU54pPaw5YxnFWcZVpcoIPwj38lSD46hvuV1+JWjXDMfXZc/dWkTl5E7LqYtdCT2z4f+jFk00kt0eShVYBnpOw1SchI+EQNydU5kNJBzM5dlL4ZOu+y3pmNoaGgAgZz6KJgIycf0CsSBlqZ2Rc0ZzJjtugwAKfdCRnLGh9UKcEMSm5Pf2UQdAQKma8dKDbO4jQtzktG0qEd1k0agV6hXAUSphbOht6qu0geqwrW7B3WtQuMloUrKZcGhRMdVaFZUKVaVOzVGysn8NxOwHlmnsZGqfTcnilnJUf4JZD4QOy5LjH+GlC+HNnTqCYqN/+m6O9j3XbCnCC0FBNp/klny9xNwHc2RJqN5qf/tZJYenNu0+fuufX1ldYa108zQZ17z1C8y4v/hJSfL7b+k7Xl1pn5f2/L0V8dQ1xMOxP2njYKcCdldxbA61s/krMLTsdnf8AU7qlykLQnfKKmmuGX7PEDMOOS1I6LnVpYbff2n5foteLL+lhjKjWp3TmrQtcdjXJZZEqN7FZPBjyr7kaoZ5w6Z3FhjGkH9FtUMUPX0XlLbh7D8Jjtt6LZwvHXOeGkgE5TOUnr0XJzfTnDmDNcdZF+49Op3/fVW7e/AOq5FzqtP8A8jHeYhw9WotMQD/imDMRoQAsLU4c0XrbLyeiW18COvn0Oq0aDgch+y4LDsShx2Ex7StywxoEnPMZeeSvxZk+zJlwtdGxf0DCoW1sHzI3BhWf+UBGaYy8aHS06kZbHtKaUY7k/BUt22qI7jCGOzIzHyWRiGEEAuaTlr1jsuoF1SeMncvZ3VZle6HK5sz31GS2et6dOLKXBSVNHNtOWXr+qbzDYF3sPVJXqAOIJ8glnYmBqI18l2cc/UgpfJzJx2ycQ8PvHZCVtJkfZce6VOIcuKn19aqvWr9VROKAamFG/EWHcLgLTyvo6+42La/kw4/NWmXmcSuWqVOjh6hKLsjf1ITT0KfKCpHZ0L2Cte2xDRedU8bjVw9Vp22PDrPksUtHlg7Q9pnotG+E/XstC3vAclwVljQIGa2LHEs1SnJOmT012dtRrK0yrCwLe8mFoMryrEylxNam6QmVICr0q6e2tOvX2CttNCganXRV6o5sh6p4fzZ+gUdZ39ozJ9h1KR/ktiuTGvsOp1Q6nUY2o3cESPfTzXmXE/8AC/ll1sTrlTfpPRj/AMj6r1mvSBEe/feVHWs3Fh5s/wDWyWEp4/aWyUZLk+Z7i3dTcWvBa5pggiCI2IUT+o+vJe48W8DMvGSIbXaPhf1y+w/qJ32XjN/hr6NR1Oo3lc0wR+h36yuhjn6i4Mc47S3h17zjlP2h7hWyVgBkGQYI0WzaXIqN6OGo/MdlvxT8S7AmJWOSpOfB+au1gqlRsq2aIen8I4z/ADFNjCZLIDiTqBp5rSxXAWvcSByn7zZ9xoV5ZgeIupPlpgyvWbLE5Y19Q5OA3kzHsphw40nGuynJlmpJpnLmnVpuI+2BuJ2y0U1HHYPQ/WULeuLBtT46euuZTW29KtIqtHMNZygDoRmqMn0zHPmPBox/UZriaspNxyWnOZ26Kzb4wAYkwc/+uufusivgbed3huLQNAfi9d1BUsawbo0jI5EA9lzsv07Inwzdj12KS5Owq4qC3Y+e3kql1jYAgkCNlytGlXmA31Ij1Wja4ScnVDznZo+z5k7pYaDLKXPQuTU4Yrjk0Kc8ofGZ3Ow2+u6sMaT3J+cFJSrzkMwcvIJGAMdE5bFeghBQiorwcOcnKTb8ln4u6VRgznzkdkJxTE/4ym7Vo9E13DtM/wBoUlvVhaNF0ryMckk6tnbow3cM09wsTFuHQ0/BmOg1XdVLcFQPorTHU5IO7HUEzyS8plhjlKpVr5zdCQey9QxHBmPBlufuvOeKcJNJwMHlJidlthqI5euH8GfJjceSpa8R12GQ8ns7OfzXXYJxy0wHnkPf7Pr+q89SgoTxxmqaK4zcT3/DMeDgM1u2mKd1884TxFUoZAy37p28jsu5wfjdr4zg9Dkf3WHJpZx5jyaFKMj2OndSlpXWoOxK5LC8dDxqtJ13uPrqsrdE28m+26gd9vNAfA6k6lYtve9SrLMQAOaeMk+xtrLwfn5BXqbZb55rNtodmd9t4Wg4kiBrv2Vi4K5squoAuJ+X6rm+L+CKV4w83w1APhqNGY7O+83t6LrmUcvYd+pT3UZSq1yhLPmTGeHKtrVNOsI+64fZeOrT9FU6dcMcD018l9IY3w3SuGclVgc3bsYiQdQV5NxX/DSpby+iDVp75fG3zA+0O4XQwahPiXDK5Q8o5x7JEjQ5hQOYn4dUg8jtCcuxV24w4jMLpKa6YFbMdzeV0rtcDxoGjAEu2zOu3lkuLvGEZdU6xrluQy/JGL2sryQtHotLGgAHcpJiCM8xuf3Vi6xJj2lzGkPEZOBzC42w4texpa6COu4XRYFizKpJqubBymY8jC0Rkn0ZGqJra+e9xDg45fZYDv8Aqpm4TXE1HNNNg++QMvLVbbXlzQLermMi6AGnyOqx73mnlueZvR4JIJCbl9Clb43Zh8wdACMhpMqazvCRFQwZgAZZKE4a4tJpPlpGpyz6Ki+3fIbWHL0qGfw3QaoKOkqPgfAIGneeoCa93wxqdv0WRYXpa7wnanQknMbArS5C0y75D8lEBim+I/sKFG5pJk7oTUgFGgclpWlVclw/jwqNE5EaroaL815LNjcHZ24Ss3WZhNLFFQJhWYSLkuTIDRWbiuDtqMLXCQRoVtBqbUaIQrygvk8SxPhd7Krmt0BlvdvmsitbOYYcCPNezYvYh2cZjdc5iViHatEHNdXT5I5Y/ldmDLF43+DzdODls4jgJBJZ6LHcwgwRC0bWhE76NbC+JqtEiDzDodfVeiYBxsysImHfdOs9uq8kBT2OVOTBDL/kuhkcT32jeB2hWjbMn9ey8U4Z4tqUTyOPO0mcyS4dYJ/Ben4NxAyoJa6RvsR5jZcnLp5Ynz18mmORSXB2tkzp6nNaQqACB+56rm7fFhGRV2hezuipJKiuUWdBQO5/1281LTH1+CzKNwr9OtkrUyhpi16eyz7uiHNIOY09VoPM/h6qKu3KB1+vZCSsaLo8/wCIeC7WvmGcjzlzMMGTuRo6FyL7Z1B3hVoOzXjIPGnqvVa1oc3NjKYJzE9x81lYnw2K7HCoMiJBGrXTlynshjzSj9suV/w0OMe12eb32Ch7fqVgVrDwpJ+XcrbxTBr61c4A+IwaOABy7t1BXOXTK7yXVA74cyCIgeS62GUku7Rly5F1XJVFEJ1AvYciB7qI3AGX5FRVLzp6q20ujLVnR2HFFZnwzA+vRddgPFTXDkqkFp3ME+pXk4uDMkqxRv4ORV0dQ1xISWL4PYnGkwh9s8OaftU5zj/GVTxe9hzQf/G8TH9wP4hcDZ8RQRnHcStardFzc3EjULVGUZcoqcWuzbfVpuBY3NwEtk55agfitJ1yeSm5w1Ab5Hqe65SyqAVGuOQEHuf2XTvvGEtYILXiWgddQM+4hB8EJxRJ0zHVCipY7T5RJjt0Qn4FpnleDOPOPJej4e7JqELz2s9i/c6uP3G9ZaK6EiFzo+01oeVE/RCERkZ1/wDZWDVHwDzKELToffIz6v2oxbgLm8daOiRC7EvaYIdmGUqEKjyXD2HTzC65zy2nQc0w7P4hkft9QlQmfQ8ez0Bpyb3a2e/mtezcYGaELzaNz6Ny0Oi1aBQhaYmaRaZsnO09fyQhXCGdV+x8ypKo+A/XVCFX4LH2c9jA+EfL8VRxmg00XEtBJOZIEnzSoXU0P9v9zJqvcjyDHqLQTDQMzsFh1WjohCuy+4SPQ2kMyornJwhCEi7H8k9ILvOB2B3MHAEAb5/ihCfD2U5CTiFgFRsADIaZdVcw2mDTtyQCQ58EiSIdlCELbk9qKUVMRaPFdlv+SVCEV0Mf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4343" name="AutoShape 7" descr="data:image/jpg;base64,/9j/4AAQSkZJRgABAQAAAQABAAD/2wCEAAkGBhQSEBUUExQWFRUVFBcUFxUVFxQVFBUUFBQVFBQWFBUXHCYeFxokGRQUHy8gIycpLCwsFR4xNTAqNSYrLCkBCQoKDgwOGg8PGiwkHyQsKSwpLDAsLCwpKSwpLCwsLCkpLCwsKSkpLCksLCwsLCwsLCksLCwsLCkpLCksLCwpLP/AABEIAMIBAwMBIgACEQEDEQH/xAAcAAABBQEBAQAAAAAAAAAAAAAAAQIDBAUGBwj/xAA5EAABAwIEBAQDBgYCAwAAAAABAAIRAwQFITFBBhJRYRNxkaEigfAyUrHB0eEHFCNCYvEVcjNTwv/EABoBAAIDAQEAAAAAAAAAAAAAAAECAAMEBQb/xAArEQACAgEEAQMDAwUAAAAAAAAAAQIRAwQSITFBEzJRBSJhQoGRFDNxobH/2gAMAwEAAhEDEQA/APGPDRyJ6QK2xBvIl5EqVDcwNicqXlQiUrbAAaiEsoVbIEJYQkSNgFhEIRKBAISwkRKhA5UQhIirIKQkhKiVLYRIRypUkopslDHNQGpXJAVqXQR0JpallEoKyDSxRVWqYlRVkX0MiFCEKkYEJZQESDw1KGoapGtVqoA3k+oSKXlQjcSDoSIQAq4ighAQmAKhNSobQULKJSIQcaIOQkSpGiAEIQkYARKIQgEEISKAFQhJCKQQKEIVqog1ya1PcFHyq1BQ+UBCQohElQ1SpoTDQJOQSS6CiFCuU8PO6nZZgJVF/AxntpEqZlqVfFFPDEyhIhTbbp7aas8qeKXZR4r7YLK/hpFZ/lT0SKekC0Z6SEIKkRQSQlTSmoIJUgKWFCCpYSBKlbAKhIlVLkShEqEJNxBEqIQVLIBQhClrwQEIQpdEBIlT2Uidk6fwSiMphCvMsDurLLIBXxUvgKRlsok7KdlktMUk4Uk/psailTswFMKCnDFI2gSnWOiFbwknhrRZYndTttAEKXyLuRki2J2UrLA7rU5EBiPArmyiyxAU7aQCseCUCgmK3Ig8NIrX8uhHkXcjiykIXUs4L+9VAKQ8JMYCX1Rl0hZVZdZy0JF07OG6NQTTqz1BhRv4Wbo2qJ12Tck3HOBKFZucKqU3EFuQ1IzVcBFsIJUBKAqJSICITwxPFJVU2QihEKcU0Gkj6ciWQcqCpTTR4BKG1hIUsK2yxO6tUrIKyOGTCZjKJOis07EnVaTKACk5Fpjp4rsO0pUrIDZWG0FOGp7aRKtUYx6DRAKaXkVynYkqyyxCjmkBsy20SrDLIlalO16BT07A7pd7fQjmZbLIKdtDoFqttAFMKSlMrcjIFqSntslqeEk5EyQlme20CcLZXhSQaaNAsomghtEK34c7I8FNQCuKPZCsciEKAcVToXN4/nBLG9dGgduq0Dg9BuVWq6ofOAlxK5uKw5aLfCpDTYlZJ4er682fms1mqjXbZWoHwtcO4coXYNRmWVHtPWZVFmA1x09VqWWEVIhzghviu+CbWZ1R9Wg/mc4VaZOZ3A7pmMYcD/UpQWkSQNlvt4Z5gQ5+R1AWphnC1NghoJB1kkqjLqcUfI6xSZ5xSt3OMAE+Qlb2FcF16pEt5B1d+i9Hw/BGMzawDyC17epy6shYHqb9q/kuWH5OSsP4ZUwAXlzvKArV3/DKkW/0+Zp2MyPmCu0pXY7KxTu2zBQ9ad3uDtj8HlzP4au0dUAPkqGIcA1qYlsPA6a+i9lq27HjZVmYW4OgHKCc/wDEF0eys/qcqfYuyDPBzh0EgiCNiFI22C9Xxrh+nVFM1KbmPqO5ZgN5SDElx+Fwz1C5S94Kqtbz0/6jdo1191ux6yD7VMHp/ByvhJ3Ir38i4GCCD3UjLDqtXqqgcIzwxTU7QlalOzHRXrfDidkvqX0LKVGRSsANVbp2vQLSNmAdFP8Ay85BSm+ylzZQo2M6qdtmBsrRaWqRhlOkJZWbTGyfyKZ1vuElPWDqjXwAjNJNLVZLITXMRoDITTlMLFaFLqmnLJEBByfJK0KRwlHhqAIHs6IDFaZTUbmwUUAi8JClLilUIYwCc2kpQwJ7aMrhOZ1FEY2grFCyBOafSoK9b2crHkz+Iliih1CzaFr2VnOgATbSxWxbsASQVu2M2l0FvYwrrLMEZhOa2VZaFfSSKm2ymcIZ0UZwdaTdEslJIFszW4eRo6PPNY2K4nVDjSaQTEPMCQHZQ0dTPuuku2EAkEZCTPYLO4ewjmAqvzc95qH5ZNHqXKRTk2M2kjKteAGPHNWknZoJAaOnfzWzh/CdG3EsDhOo5nEekwujawHRRXLTB6firHa4IuWc3iOEUnasBJ7fmsSphFOkS7w2FoOZzmNyCcoGfouuvGwNNcvJVL/CS+lytyLhGgyAGZ9/dBJvo243BVZVpWzcgGtI2MCPks++wtrjLcvLdS8LXD+Z9rUI5qQ+A7uYMhJjUCFs/wAjOvn/ALTcrmJZkhFPbM4qraEGCPmoDQLcxou0vcOBgbDMn8FSfw6SCW5HodPkt2DWfpyfyczPpkvuh/BzQEhOZR7QrN3hr6Z0IPQ7+SipOnKIjVdKNNWjA1XY1jM/JR1qc6a9FZ8Kc5+Sf5ZJxSjTyydqpNApKtLmGWqawzlupRCMs6JBTnzViIMSo35aeqNClYsM5lSRH5JX0ZPcJWPUoA2o1MNL0KmdT6KRlIDvuFCFEsPRC0ywbwEIEOcayVZYwBMoslaFO1leXyz8HZiLaUdyta2pghUWU4gLWtGBURXIzLNFivUmJKDIVnknMLUlwVMkpMM9laaxVqD1ep5poqytjSyEFye9U69SAUJcESI8SE0qgGpYR7GPxVLhq9BaGgzytIjf7RP5pt1c8zSJg9lkYbTdQcHEgtc4jLbpzeY/BVRklKjSofY7Ozp1s1M94jNYYuxzZH5fopH4jGqeqF2k9+8Ej601UtK7AE/Ifn7rCxG9iCm0cUaRrmjCSToueO0isLhpxNsZfDECACTMz1yhdnTttz/voF5/iYioyozItcDI6DWes56rvMOxRr2g9R6K2NPhl2oi9kZR+KFrWZI90lC1cBotNlVpP17qY0wU/op8owPK0qZi1rAOGfuJWBf8KiSWfC71B813BoBV61qilPHzEXdGXDPNq2HVKZh7Y/yGY9VAaUFd1XYOblInr0/dY2JYRuzLt+nRbMGtUuJlOTTtcxOfa05kZKK4yzGv1orNaiWZEFR+FoY+a6UWpK0Y5JrhlVjJHfung7H/AGpqjZEgeaDmMs41OwRFIW0s42TCzdo81P44I8thumMJOvoOijRBDUBEz8gmueY6D3Ry8s9Oyn5JEtHzKCRCNtKRJakUnhj7xQjQDHphaNEwFQphTh68dJ1I7i6NKjTmFrW8BZNvV0WrbPVkOWFs06LJ1/0rBokaKtRcrVJ+cFaUilkjGeqnY8op5p4bsUvTK2AE/WSr3FGclYiEF8oPki4OUxGmWuzELFvLzww4OEtfkeojQj8fkuxxW35viG2uU5dV5Vx/jHgmGQToPzKoWHdNI3wyLbbNiy4gG5J/yGnTPoeyt1OIu8rxinilUOLhUcCdSCQrVHH6zR9qf+0H91tnpYrhMpWojf3I9Pr46XHsqv8Ay0THuuEZxM/do+UhXqOMh/n03Rhok/JoWqxnoNjeFwElsLqcLxBoYBMwvIbbFHM00WvacSEHt0S5NPmh0rRcsmPKqTPXaWJgnJadvf8AdeVWPEk7roLDiD/LJZo5nF1LgqnprXB6Ey7BUniArj7fHQd1pUcW7rXHOn2ZJaZo1Lq2BdMbH8ln3NqYBUr8VEGehUjb1rgPl+6EoxbAlOPg52+twZkSZiFSrYHGYMt6LocTpBxkddvropG0ch9a9VMU54pPaw5YxnFWcZVpcoIPwj38lSD46hvuV1+JWjXDMfXZc/dWkTl5E7LqYtdCT2z4f+jFk00kt0eShVYBnpOw1SchI+EQNydU5kNJBzM5dlL4ZOu+y3pmNoaGgAgZz6KJgIycf0CsSBlqZ2Rc0ZzJjtugwAKfdCRnLGh9UKcEMSm5Pf2UQdAQKma8dKDbO4jQtzktG0qEd1k0agV6hXAUSphbOht6qu0geqwrW7B3WtQuMloUrKZcGhRMdVaFZUKVaVOzVGysn8NxOwHlmnsZGqfTcnilnJUf4JZD4QOy5LjH+GlC+HNnTqCYqN/+m6O9j3XbCnCC0FBNp/klny9xNwHc2RJqN5qf/tZJYenNu0+fuufX1ldYa108zQZ17z1C8y4v/hJSfL7b+k7Xl1pn5f2/L0V8dQ1xMOxP2njYKcCdldxbA61s/krMLTsdnf8AU7qlykLQnfKKmmuGX7PEDMOOS1I6LnVpYbff2n5foteLL+lhjKjWp3TmrQtcdjXJZZEqN7FZPBjyr7kaoZ5w6Z3FhjGkH9FtUMUPX0XlLbh7D8Jjtt6LZwvHXOeGkgE5TOUnr0XJzfTnDmDNcdZF+49Op3/fVW7e/AOq5FzqtP8A8jHeYhw9WotMQD/imDMRoQAsLU4c0XrbLyeiW18COvn0Oq0aDgch+y4LDsShx2Ex7StywxoEnPMZeeSvxZk+zJlwtdGxf0DCoW1sHzI3BhWf+UBGaYy8aHS06kZbHtKaUY7k/BUt22qI7jCGOzIzHyWRiGEEAuaTlr1jsuoF1SeMncvZ3VZle6HK5sz31GS2et6dOLKXBSVNHNtOWXr+qbzDYF3sPVJXqAOIJ8glnYmBqI18l2cc/UgpfJzJx2ycQ8PvHZCVtJkfZce6VOIcuKn19aqvWr9VROKAamFG/EWHcLgLTyvo6+42La/kw4/NWmXmcSuWqVOjh6hKLsjf1ITT0KfKCpHZ0L2Cte2xDRedU8bjVw9Vp22PDrPksUtHlg7Q9pnotG+E/XstC3vAclwVljQIGa2LHEs1SnJOmT012dtRrK0yrCwLe8mFoMryrEylxNam6QmVICr0q6e2tOvX2CttNCganXRV6o5sh6p4fzZ+gUdZ39ozJ9h1KR/ktiuTGvsOp1Q6nUY2o3cESPfTzXmXE/8AC/ll1sTrlTfpPRj/AMj6r1mvSBEe/feVHWs3Fh5s/wDWyWEp4/aWyUZLk+Z7i3dTcWvBa5pggiCI2IUT+o+vJe48W8DMvGSIbXaPhf1y+w/qJ32XjN/hr6NR1Oo3lc0wR+h36yuhjn6i4Mc47S3h17zjlP2h7hWyVgBkGQYI0WzaXIqN6OGo/MdlvxT8S7AmJWOSpOfB+au1gqlRsq2aIen8I4z/ADFNjCZLIDiTqBp5rSxXAWvcSByn7zZ9xoV5ZgeIupPlpgyvWbLE5Y19Q5OA3kzHsphw40nGuynJlmpJpnLmnVpuI+2BuJ2y0U1HHYPQ/WULeuLBtT46euuZTW29KtIqtHMNZygDoRmqMn0zHPmPBox/UZriaspNxyWnOZ26Kzb4wAYkwc/+uufusivgbed3huLQNAfi9d1BUsawbo0jI5EA9lzsv07Inwzdj12KS5Owq4qC3Y+e3kql1jYAgkCNlytGlXmA31Ij1Wja4ScnVDznZo+z5k7pYaDLKXPQuTU4Yrjk0Kc8ofGZ3Ow2+u6sMaT3J+cFJSrzkMwcvIJGAMdE5bFeghBQiorwcOcnKTb8ln4u6VRgznzkdkJxTE/4ym7Vo9E13DtM/wBoUlvVhaNF0ryMckk6tnbow3cM09wsTFuHQ0/BmOg1XdVLcFQPorTHU5IO7HUEzyS8plhjlKpVr5zdCQey9QxHBmPBlufuvOeKcJNJwMHlJidlthqI5euH8GfJjceSpa8R12GQ8ns7OfzXXYJxy0wHnkPf7Pr+q89SgoTxxmqaK4zcT3/DMeDgM1u2mKd1884TxFUoZAy37p28jsu5wfjdr4zg9Dkf3WHJpZx5jyaFKMj2OndSlpXWoOxK5LC8dDxqtJ13uPrqsrdE28m+26gd9vNAfA6k6lYtve9SrLMQAOaeMk+xtrLwfn5BXqbZb55rNtodmd9t4Wg4kiBrv2Vi4K5squoAuJ+X6rm+L+CKV4w83w1APhqNGY7O+83t6LrmUcvYd+pT3UZSq1yhLPmTGeHKtrVNOsI+64fZeOrT9FU6dcMcD018l9IY3w3SuGclVgc3bsYiQdQV5NxX/DSpby+iDVp75fG3zA+0O4XQwahPiXDK5Q8o5x7JEjQ5hQOYn4dUg8jtCcuxV24w4jMLpKa6YFbMdzeV0rtcDxoGjAEu2zOu3lkuLvGEZdU6xrluQy/JGL2sryQtHotLGgAHcpJiCM8xuf3Vi6xJj2lzGkPEZOBzC42w4texpa6COu4XRYFizKpJqubBymY8jC0Rkn0ZGqJra+e9xDg45fZYDv8Aqpm4TXE1HNNNg++QMvLVbbXlzQLermMi6AGnyOqx73mnlueZvR4JIJCbl9Clb43Zh8wdACMhpMqazvCRFQwZgAZZKE4a4tJpPlpGpyz6Ki+3fIbWHL0qGfw3QaoKOkqPgfAIGneeoCa93wxqdv0WRYXpa7wnanQknMbArS5C0y75D8lEBim+I/sKFG5pJk7oTUgFGgclpWlVclw/jwqNE5EaroaL815LNjcHZ24Ss3WZhNLFFQJhWYSLkuTIDRWbiuDtqMLXCQRoVtBqbUaIQrygvk8SxPhd7Krmt0BlvdvmsitbOYYcCPNezYvYh2cZjdc5iViHatEHNdXT5I5Y/ldmDLF43+DzdODls4jgJBJZ6LHcwgwRC0bWhE76NbC+JqtEiDzDodfVeiYBxsysImHfdOs9uq8kBT2OVOTBDL/kuhkcT32jeB2hWjbMn9ey8U4Z4tqUTyOPO0mcyS4dYJ/Ben4NxAyoJa6RvsR5jZcnLp5Ynz18mmORSXB2tkzp6nNaQqACB+56rm7fFhGRV2hezuipJKiuUWdBQO5/1281LTH1+CzKNwr9OtkrUyhpi16eyz7uiHNIOY09VoPM/h6qKu3KB1+vZCSsaLo8/wCIeC7WvmGcjzlzMMGTuRo6FyL7Z1B3hVoOzXjIPGnqvVa1oc3NjKYJzE9x81lYnw2K7HCoMiJBGrXTlynshjzSj9suV/w0OMe12eb32Ch7fqVgVrDwpJ+XcrbxTBr61c4A+IwaOABy7t1BXOXTK7yXVA74cyCIgeS62GUku7Rly5F1XJVFEJ1AvYciB7qI3AGX5FRVLzp6q20ujLVnR2HFFZnwzA+vRddgPFTXDkqkFp3ME+pXk4uDMkqxRv4ORV0dQ1xISWL4PYnGkwh9s8OaftU5zj/GVTxe9hzQf/G8TH9wP4hcDZ8RQRnHcStardFzc3EjULVGUZcoqcWuzbfVpuBY3NwEtk55agfitJ1yeSm5w1Ab5Hqe65SyqAVGuOQEHuf2XTvvGEtYILXiWgddQM+4hB8EJxRJ0zHVCipY7T5RJjt0Qn4FpnleDOPOPJej4e7JqELz2s9i/c6uP3G9ZaK6EiFzo+01oeVE/RCERkZ1/wDZWDVHwDzKELToffIz6v2oxbgLm8daOiRC7EvaYIdmGUqEKjyXD2HTzC65zy2nQc0w7P4hkft9QlQmfQ8ez0Bpyb3a2e/mtezcYGaELzaNz6Ny0Oi1aBQhaYmaRaZsnO09fyQhXCGdV+x8ypKo+A/XVCFX4LH2c9jA+EfL8VRxmg00XEtBJOZIEnzSoXU0P9v9zJqvcjyDHqLQTDQMzsFh1WjohCuy+4SPQ2kMyornJwhCEi7H8k9ILvOB2B3MHAEAb5/ihCfD2U5CTiFgFRsADIaZdVcw2mDTtyQCQ58EiSIdlCELbk9qKUVMRaPFdlv+SVCEV0Mf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6679"/>
              </p:ext>
            </p:extLst>
          </p:nvPr>
        </p:nvGraphicFramePr>
        <p:xfrm>
          <a:off x="1357290" y="1714488"/>
          <a:ext cx="6643736" cy="4643470"/>
        </p:xfrm>
        <a:graphic>
          <a:graphicData uri="http://schemas.openxmlformats.org/drawingml/2006/table">
            <a:tbl>
              <a:tblPr/>
              <a:tblGrid>
                <a:gridCol w="1886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770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800" b="1" dirty="0">
                          <a:latin typeface="Times New Roman"/>
                        </a:rPr>
                        <a:t>Les  défenses non spécifiques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Les défenses spécifiques</a:t>
                      </a:r>
                      <a:endParaRPr lang="fr-CH" sz="1600" b="1" dirty="0">
                        <a:latin typeface="Arial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(Système immunitaire)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Première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Deuxième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Troisième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53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Peau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Muqueuses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Sécrétions de la peau et des muqueuses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Flore bactérienne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Phagocytes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Cellules NK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endParaRPr lang="fr-CH" sz="1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Réaction inflammatoire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Protéines antimicrobiennes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Fièvre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Lymphocytes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Anticorps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916832"/>
            <a:ext cx="3024336" cy="648072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3275856" y="2852936"/>
            <a:ext cx="1656184" cy="648072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2051720" y="6093296"/>
            <a:ext cx="5400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Défenses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cellulaires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chimiques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563888" y="4221088"/>
            <a:ext cx="1008112" cy="360040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>
            <a:normAutofit fontScale="92500" lnSpcReduction="20000"/>
          </a:bodyPr>
          <a:lstStyle/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Les cellules NK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9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cellules tueuses naturelles</a:t>
            </a:r>
          </a:p>
          <a:p>
            <a:pPr>
              <a:buNone/>
            </a:pPr>
            <a:endParaRPr lang="fr-CH" sz="9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lymphocytes non spécifiques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600" i="1" dirty="0">
                <a:latin typeface="Times New Roman" pitchFamily="18" charset="0"/>
                <a:cs typeface="Times New Roman" pitchFamily="18" charset="0"/>
              </a:rPr>
              <a:t>Localisation: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500" b="1" dirty="0">
                <a:latin typeface="Times New Roman" pitchFamily="18" charset="0"/>
                <a:cs typeface="Times New Roman" pitchFamily="18" charset="0"/>
              </a:rPr>
              <a:t>Lymphe &amp; sang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600" i="1" dirty="0">
                <a:latin typeface="Times New Roman" pitchFamily="18" charset="0"/>
                <a:cs typeface="Times New Roman" pitchFamily="18" charset="0"/>
              </a:rPr>
              <a:t>Rôle: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500" b="1" dirty="0">
                <a:latin typeface="Times New Roman" pitchFamily="18" charset="0"/>
                <a:cs typeface="Times New Roman" pitchFamily="18" charset="0"/>
              </a:rPr>
              <a:t>Lyser </a:t>
            </a:r>
            <a:r>
              <a:rPr lang="fr-CH" sz="2500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CH" sz="2500" b="1" dirty="0">
                <a:latin typeface="Times New Roman" pitchFamily="18" charset="0"/>
                <a:cs typeface="Times New Roman" pitchFamily="18" charset="0"/>
              </a:rPr>
              <a:t> membrane </a:t>
            </a:r>
            <a:r>
              <a:rPr lang="fr-CH" sz="2500" dirty="0">
                <a:latin typeface="Times New Roman" pitchFamily="18" charset="0"/>
                <a:cs typeface="Times New Roman" pitchFamily="18" charset="0"/>
              </a:rPr>
              <a:t>du « pathogène » + son </a:t>
            </a:r>
            <a:r>
              <a:rPr lang="fr-CH" sz="2500" b="1" dirty="0">
                <a:latin typeface="Times New Roman" pitchFamily="18" charset="0"/>
                <a:cs typeface="Times New Roman" pitchFamily="18" charset="0"/>
              </a:rPr>
              <a:t>noyau</a:t>
            </a:r>
          </a:p>
          <a:p>
            <a:pPr lvl="2"/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200" b="1" dirty="0">
                <a:latin typeface="Times New Roman" pitchFamily="18" charset="0"/>
                <a:cs typeface="Times New Roman" pitchFamily="18" charset="0"/>
              </a:rPr>
              <a:t>Bactéries</a:t>
            </a:r>
          </a:p>
          <a:p>
            <a:pPr lvl="3"/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200" b="1" dirty="0">
                <a:latin typeface="Times New Roman" pitchFamily="18" charset="0"/>
                <a:cs typeface="Times New Roman" pitchFamily="18" charset="0"/>
              </a:rPr>
              <a:t>¢ cancéreuses</a:t>
            </a:r>
          </a:p>
          <a:p>
            <a:pPr lvl="3"/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200" b="1" dirty="0">
                <a:latin typeface="Times New Roman" pitchFamily="18" charset="0"/>
                <a:cs typeface="Times New Roman" pitchFamily="18" charset="0"/>
              </a:rPr>
              <a:t>¢ infectées par un virus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53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de l’organismes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  <p:sp>
        <p:nvSpPr>
          <p:cNvPr id="14341" name="AutoShape 5" descr="data:image/jpg;base64,/9j/4AAQSkZJRgABAQAAAQABAAD/2wCEAAkGBhQSEBUUExQWFRUVFBcUFxUVFxQVFBUUFBQVFBQWFBUXHCYeFxokGRQUHy8gIycpLCwsFR4xNTAqNSYrLCkBCQoKDgwOGg8PGiwkHyQsKSwpLDAsLCwpKSwpLCwsLCkpLCwsKSkpLCksLCwsLCwsLCksLCwsLCkpLCksLCwpLP/AABEIAMIBAwMBIgACEQEDEQH/xAAcAAABBQEBAQAAAAAAAAAAAAAAAQIDBAUGBwj/xAA5EAABAwIEBAQDBgYCAwAAAAABAAIRAwQFITFBBhJRYRNxkaEigfAyUrHB0eEHFCNCYvEVcjNTwv/EABoBAAIDAQEAAAAAAAAAAAAAAAECAAMEBQb/xAArEQACAgEEAQMDAwUAAAAAAAAAAQIRAwQSITFBEzJRBSJhQoGRFDNxobH/2gAMAwEAAhEDEQA/APGPDRyJ6QK2xBvIl5EqVDcwNicqXlQiUrbAAaiEsoVbIEJYQkSNgFhEIRKBAISwkRKhA5UQhIirIKQkhKiVLYRIRypUkopslDHNQGpXJAVqXQR0JpallEoKyDSxRVWqYlRVkX0MiFCEKkYEJZQESDw1KGoapGtVqoA3k+oSKXlQjcSDoSIQAq4ighAQmAKhNSobQULKJSIQcaIOQkSpGiAEIQkYARKIQgEEISKAFQhJCKQQKEIVqog1ya1PcFHyq1BQ+UBCQohElQ1SpoTDQJOQSS6CiFCuU8PO6nZZgJVF/AxntpEqZlqVfFFPDEyhIhTbbp7aas8qeKXZR4r7YLK/hpFZ/lT0SKekC0Z6SEIKkRQSQlTSmoIJUgKWFCCpYSBKlbAKhIlVLkShEqEJNxBEqIQVLIBQhClrwQEIQpdEBIlT2Uidk6fwSiMphCvMsDurLLIBXxUvgKRlsok7KdlktMUk4Uk/psailTswFMKCnDFI2gSnWOiFbwknhrRZYndTttAEKXyLuRki2J2UrLA7rU5EBiPArmyiyxAU7aQCseCUCgmK3Ig8NIrX8uhHkXcjiykIXUs4L+9VAKQ8JMYCX1Rl0hZVZdZy0JF07OG6NQTTqz1BhRv4Wbo2qJ12Tck3HOBKFZucKqU3EFuQ1IzVcBFsIJUBKAqJSICITwxPFJVU2QihEKcU0Gkj6ciWQcqCpTTR4BKG1hIUsK2yxO6tUrIKyOGTCZjKJOis07EnVaTKACk5Fpjp4rsO0pUrIDZWG0FOGp7aRKtUYx6DRAKaXkVynYkqyyxCjmkBsy20SrDLIlalO16BT07A7pd7fQjmZbLIKdtDoFqttAFMKSlMrcjIFqSntslqeEk5EyQlme20CcLZXhSQaaNAsomghtEK34c7I8FNQCuKPZCsciEKAcVToXN4/nBLG9dGgduq0Dg9BuVWq6ofOAlxK5uKw5aLfCpDTYlZJ4er682fms1mqjXbZWoHwtcO4coXYNRmWVHtPWZVFmA1x09VqWWEVIhzghviu+CbWZ1R9Wg/mc4VaZOZ3A7pmMYcD/UpQWkSQNlvt4Z5gQ5+R1AWphnC1NghoJB1kkqjLqcUfI6xSZ5xSt3OMAE+Qlb2FcF16pEt5B1d+i9Hw/BGMzawDyC17epy6shYHqb9q/kuWH5OSsP4ZUwAXlzvKArV3/DKkW/0+Zp2MyPmCu0pXY7KxTu2zBQ9ad3uDtj8HlzP4au0dUAPkqGIcA1qYlsPA6a+i9lq27HjZVmYW4OgHKCc/wDEF0eys/qcqfYuyDPBzh0EgiCNiFI22C9Xxrh+nVFM1KbmPqO5ZgN5SDElx+Fwz1C5S94Kqtbz0/6jdo1191ux6yD7VMHp/ByvhJ3Ir38i4GCCD3UjLDqtXqqgcIzwxTU7QlalOzHRXrfDidkvqX0LKVGRSsANVbp2vQLSNmAdFP8Ay85BSm+ylzZQo2M6qdtmBsrRaWqRhlOkJZWbTGyfyKZ1vuElPWDqjXwAjNJNLVZLITXMRoDITTlMLFaFLqmnLJEBByfJK0KRwlHhqAIHs6IDFaZTUbmwUUAi8JClLilUIYwCc2kpQwJ7aMrhOZ1FEY2grFCyBOafSoK9b2crHkz+Iliih1CzaFr2VnOgATbSxWxbsASQVu2M2l0FvYwrrLMEZhOa2VZaFfSSKm2ymcIZ0UZwdaTdEslJIFszW4eRo6PPNY2K4nVDjSaQTEPMCQHZQ0dTPuuku2EAkEZCTPYLO4ewjmAqvzc95qH5ZNHqXKRTk2M2kjKteAGPHNWknZoJAaOnfzWzh/CdG3EsDhOo5nEekwujawHRRXLTB6firHa4IuWc3iOEUnasBJ7fmsSphFOkS7w2FoOZzmNyCcoGfouuvGwNNcvJVL/CS+lytyLhGgyAGZ9/dBJvo243BVZVpWzcgGtI2MCPks++wtrjLcvLdS8LXD+Z9rUI5qQ+A7uYMhJjUCFs/wAjOvn/ALTcrmJZkhFPbM4qraEGCPmoDQLcxou0vcOBgbDMn8FSfw6SCW5HodPkt2DWfpyfyczPpkvuh/BzQEhOZR7QrN3hr6Z0IPQ7+SipOnKIjVdKNNWjA1XY1jM/JR1qc6a9FZ8Kc5+Sf5ZJxSjTyydqpNApKtLmGWqawzlupRCMs6JBTnzViIMSo35aeqNClYsM5lSRH5JX0ZPcJWPUoA2o1MNL0KmdT6KRlIDvuFCFEsPRC0ywbwEIEOcayVZYwBMoslaFO1leXyz8HZiLaUdyta2pghUWU4gLWtGBURXIzLNFivUmJKDIVnknMLUlwVMkpMM9laaxVqD1ep5poqytjSyEFye9U69SAUJcESI8SE0qgGpYR7GPxVLhq9BaGgzytIjf7RP5pt1c8zSJg9lkYbTdQcHEgtc4jLbpzeY/BVRklKjSofY7Ozp1s1M94jNYYuxzZH5fopH4jGqeqF2k9+8Ej601UtK7AE/Ifn7rCxG9iCm0cUaRrmjCSToueO0isLhpxNsZfDECACTMz1yhdnTttz/voF5/iYioyozItcDI6DWes56rvMOxRr2g9R6K2NPhl2oi9kZR+KFrWZI90lC1cBotNlVpP17qY0wU/op8owPK0qZi1rAOGfuJWBf8KiSWfC71B813BoBV61qilPHzEXdGXDPNq2HVKZh7Y/yGY9VAaUFd1XYOblInr0/dY2JYRuzLt+nRbMGtUuJlOTTtcxOfa05kZKK4yzGv1orNaiWZEFR+FoY+a6UWpK0Y5JrhlVjJHfung7H/AGpqjZEgeaDmMs41OwRFIW0s42TCzdo81P44I8thumMJOvoOijRBDUBEz8gmueY6D3Ry8s9Oyn5JEtHzKCRCNtKRJakUnhj7xQjQDHphaNEwFQphTh68dJ1I7i6NKjTmFrW8BZNvV0WrbPVkOWFs06LJ1/0rBokaKtRcrVJ+cFaUilkjGeqnY8op5p4bsUvTK2AE/WSr3FGclYiEF8oPki4OUxGmWuzELFvLzww4OEtfkeojQj8fkuxxW35viG2uU5dV5Vx/jHgmGQToPzKoWHdNI3wyLbbNiy4gG5J/yGnTPoeyt1OIu8rxinilUOLhUcCdSCQrVHH6zR9qf+0H91tnpYrhMpWojf3I9Pr46XHsqv8Ay0THuuEZxM/do+UhXqOMh/n03Rhok/JoWqxnoNjeFwElsLqcLxBoYBMwvIbbFHM00WvacSEHt0S5NPmh0rRcsmPKqTPXaWJgnJadvf8AdeVWPEk7roLDiD/LJZo5nF1LgqnprXB6Ey7BUniArj7fHQd1pUcW7rXHOn2ZJaZo1Lq2BdMbH8ln3NqYBUr8VEGehUjb1rgPl+6EoxbAlOPg52+twZkSZiFSrYHGYMt6LocTpBxkddvropG0ch9a9VMU54pPaw5YxnFWcZVpcoIPwj38lSD46hvuV1+JWjXDMfXZc/dWkTl5E7LqYtdCT2z4f+jFk00kt0eShVYBnpOw1SchI+EQNydU5kNJBzM5dlL4ZOu+y3pmNoaGgAgZz6KJgIycf0CsSBlqZ2Rc0ZzJjtugwAKfdCRnLGh9UKcEMSm5Pf2UQdAQKma8dKDbO4jQtzktG0qEd1k0agV6hXAUSphbOht6qu0geqwrW7B3WtQuMloUrKZcGhRMdVaFZUKVaVOzVGysn8NxOwHlmnsZGqfTcnilnJUf4JZD4QOy5LjH+GlC+HNnTqCYqN/+m6O9j3XbCnCC0FBNp/klny9xNwHc2RJqN5qf/tZJYenNu0+fuufX1ldYa108zQZ17z1C8y4v/hJSfL7b+k7Xl1pn5f2/L0V8dQ1xMOxP2njYKcCdldxbA61s/krMLTsdnf8AU7qlykLQnfKKmmuGX7PEDMOOS1I6LnVpYbff2n5foteLL+lhjKjWp3TmrQtcdjXJZZEqN7FZPBjyr7kaoZ5w6Z3FhjGkH9FtUMUPX0XlLbh7D8Jjtt6LZwvHXOeGkgE5TOUnr0XJzfTnDmDNcdZF+49Op3/fVW7e/AOq5FzqtP8A8jHeYhw9WotMQD/imDMRoQAsLU4c0XrbLyeiW18COvn0Oq0aDgch+y4LDsShx2Ex7StywxoEnPMZeeSvxZk+zJlwtdGxf0DCoW1sHzI3BhWf+UBGaYy8aHS06kZbHtKaUY7k/BUt22qI7jCGOzIzHyWRiGEEAuaTlr1jsuoF1SeMncvZ3VZle6HK5sz31GS2et6dOLKXBSVNHNtOWXr+qbzDYF3sPVJXqAOIJ8glnYmBqI18l2cc/UgpfJzJx2ycQ8PvHZCVtJkfZce6VOIcuKn19aqvWr9VROKAamFG/EWHcLgLTyvo6+42La/kw4/NWmXmcSuWqVOjh6hKLsjf1ITT0KfKCpHZ0L2Cte2xDRedU8bjVw9Vp22PDrPksUtHlg7Q9pnotG+E/XstC3vAclwVljQIGa2LHEs1SnJOmT012dtRrK0yrCwLe8mFoMryrEylxNam6QmVICr0q6e2tOvX2CttNCganXRV6o5sh6p4fzZ+gUdZ39ozJ9h1KR/ktiuTGvsOp1Q6nUY2o3cESPfTzXmXE/8AC/ll1sTrlTfpPRj/AMj6r1mvSBEe/feVHWs3Fh5s/wDWyWEp4/aWyUZLk+Z7i3dTcWvBa5pggiCI2IUT+o+vJe48W8DMvGSIbXaPhf1y+w/qJ32XjN/hr6NR1Oo3lc0wR+h36yuhjn6i4Mc47S3h17zjlP2h7hWyVgBkGQYI0WzaXIqN6OGo/MdlvxT8S7AmJWOSpOfB+au1gqlRsq2aIen8I4z/ADFNjCZLIDiTqBp5rSxXAWvcSByn7zZ9xoV5ZgeIupPlpgyvWbLE5Y19Q5OA3kzHsphw40nGuynJlmpJpnLmnVpuI+2BuJ2y0U1HHYPQ/WULeuLBtT46euuZTW29KtIqtHMNZygDoRmqMn0zHPmPBox/UZriaspNxyWnOZ26Kzb4wAYkwc/+uufusivgbed3huLQNAfi9d1BUsawbo0jI5EA9lzsv07Inwzdj12KS5Owq4qC3Y+e3kql1jYAgkCNlytGlXmA31Ij1Wja4ScnVDznZo+z5k7pYaDLKXPQuTU4Yrjk0Kc8ofGZ3Ow2+u6sMaT3J+cFJSrzkMwcvIJGAMdE5bFeghBQiorwcOcnKTb8ln4u6VRgznzkdkJxTE/4ym7Vo9E13DtM/wBoUlvVhaNF0ryMckk6tnbow3cM09wsTFuHQ0/BmOg1XdVLcFQPorTHU5IO7HUEzyS8plhjlKpVr5zdCQey9QxHBmPBlufuvOeKcJNJwMHlJidlthqI5euH8GfJjceSpa8R12GQ8ns7OfzXXYJxy0wHnkPf7Pr+q89SgoTxxmqaK4zcT3/DMeDgM1u2mKd1884TxFUoZAy37p28jsu5wfjdr4zg9Dkf3WHJpZx5jyaFKMj2OndSlpXWoOxK5LC8dDxqtJ13uPrqsrdE28m+26gd9vNAfA6k6lYtve9SrLMQAOaeMk+xtrLwfn5BXqbZb55rNtodmd9t4Wg4kiBrv2Vi4K5squoAuJ+X6rm+L+CKV4w83w1APhqNGY7O+83t6LrmUcvYd+pT3UZSq1yhLPmTGeHKtrVNOsI+64fZeOrT9FU6dcMcD018l9IY3w3SuGclVgc3bsYiQdQV5NxX/DSpby+iDVp75fG3zA+0O4XQwahPiXDK5Q8o5x7JEjQ5hQOYn4dUg8jtCcuxV24w4jMLpKa6YFbMdzeV0rtcDxoGjAEu2zOu3lkuLvGEZdU6xrluQy/JGL2sryQtHotLGgAHcpJiCM8xuf3Vi6xJj2lzGkPEZOBzC42w4texpa6COu4XRYFizKpJqubBymY8jC0Rkn0ZGqJra+e9xDg45fZYDv8Aqpm4TXE1HNNNg++QMvLVbbXlzQLermMi6AGnyOqx73mnlueZvR4JIJCbl9Clb43Zh8wdACMhpMqazvCRFQwZgAZZKE4a4tJpPlpGpyz6Ki+3fIbWHL0qGfw3QaoKOkqPgfAIGneeoCa93wxqdv0WRYXpa7wnanQknMbArS5C0y75D8lEBim+I/sKFG5pJk7oTUgFGgclpWlVclw/jwqNE5EaroaL815LNjcHZ24Ss3WZhNLFFQJhWYSLkuTIDRWbiuDtqMLXCQRoVtBqbUaIQrygvk8SxPhd7Krmt0BlvdvmsitbOYYcCPNezYvYh2cZjdc5iViHatEHNdXT5I5Y/ldmDLF43+DzdODls4jgJBJZ6LHcwgwRC0bWhE76NbC+JqtEiDzDodfVeiYBxsysImHfdOs9uq8kBT2OVOTBDL/kuhkcT32jeB2hWjbMn9ey8U4Z4tqUTyOPO0mcyS4dYJ/Ben4NxAyoJa6RvsR5jZcnLp5Ynz18mmORSXB2tkzp6nNaQqACB+56rm7fFhGRV2hezuipJKiuUWdBQO5/1281LTH1+CzKNwr9OtkrUyhpi16eyz7uiHNIOY09VoPM/h6qKu3KB1+vZCSsaLo8/wCIeC7WvmGcjzlzMMGTuRo6FyL7Z1B3hVoOzXjIPGnqvVa1oc3NjKYJzE9x81lYnw2K7HCoMiJBGrXTlynshjzSj9suV/w0OMe12eb32Ch7fqVgVrDwpJ+XcrbxTBr61c4A+IwaOABy7t1BXOXTK7yXVA74cyCIgeS62GUku7Rly5F1XJVFEJ1AvYciB7qI3AGX5FRVLzp6q20ujLVnR2HFFZnwzA+vRddgPFTXDkqkFp3ME+pXk4uDMkqxRv4ORV0dQ1xISWL4PYnGkwh9s8OaftU5zj/GVTxe9hzQf/G8TH9wP4hcDZ8RQRnHcStardFzc3EjULVGUZcoqcWuzbfVpuBY3NwEtk55agfitJ1yeSm5w1Ab5Hqe65SyqAVGuOQEHuf2XTvvGEtYILXiWgddQM+4hB8EJxRJ0zHVCipY7T5RJjt0Qn4FpnleDOPOPJej4e7JqELz2s9i/c6uP3G9ZaK6EiFzo+01oeVE/RCERkZ1/wDZWDVHwDzKELToffIz6v2oxbgLm8daOiRC7EvaYIdmGUqEKjyXD2HTzC65zy2nQc0w7P4hkft9QlQmfQ8ez0Bpyb3a2e/mtezcYGaELzaNz6Ny0Oi1aBQhaYmaRaZsnO09fyQhXCGdV+x8ypKo+A/XVCFX4LH2c9jA+EfL8VRxmg00XEtBJOZIEnzSoXU0P9v9zJqvcjyDHqLQTDQMzsFh1WjohCuy+4SPQ2kMyornJwhCEi7H8k9ILvOB2B3MHAEAb5/ihCfD2U5CTiFgFRsADIaZdVcw2mDTtyQCQ58EiSIdlCELbk9qKUVMRaPFdlv+SVCEV0Mf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4343" name="AutoShape 7" descr="data:image/jpg;base64,/9j/4AAQSkZJRgABAQAAAQABAAD/2wCEAAkGBhQSEBUUExQWFRUVFBcUFxUVFxQVFBUUFBQVFBQWFBUXHCYeFxokGRQUHy8gIycpLCwsFR4xNTAqNSYrLCkBCQoKDgwOGg8PGiwkHyQsKSwpLDAsLCwpKSwpLCwsLCkpLCwsKSkpLCksLCwsLCwsLCksLCwsLCkpLCksLCwpLP/AABEIAMIBAwMBIgACEQEDEQH/xAAcAAABBQEBAQAAAAAAAAAAAAAAAQIDBAUGBwj/xAA5EAABAwIEBAQDBgYCAwAAAAABAAIRAwQFITFBBhJRYRNxkaEigfAyUrHB0eEHFCNCYvEVcjNTwv/EABoBAAIDAQEAAAAAAAAAAAAAAAECAAMEBQb/xAArEQACAgEEAQMDAwUAAAAAAAAAAQIRAwQSITFBEzJRBSJhQoGRFDNxobH/2gAMAwEAAhEDEQA/APGPDRyJ6QK2xBvIl5EqVDcwNicqXlQiUrbAAaiEsoVbIEJYQkSNgFhEIRKBAISwkRKhA5UQhIirIKQkhKiVLYRIRypUkopslDHNQGpXJAVqXQR0JpallEoKyDSxRVWqYlRVkX0MiFCEKkYEJZQESDw1KGoapGtVqoA3k+oSKXlQjcSDoSIQAq4ighAQmAKhNSobQULKJSIQcaIOQkSpGiAEIQkYARKIQgEEISKAFQhJCKQQKEIVqog1ya1PcFHyq1BQ+UBCQohElQ1SpoTDQJOQSS6CiFCuU8PO6nZZgJVF/AxntpEqZlqVfFFPDEyhIhTbbp7aas8qeKXZR4r7YLK/hpFZ/lT0SKekC0Z6SEIKkRQSQlTSmoIJUgKWFCCpYSBKlbAKhIlVLkShEqEJNxBEqIQVLIBQhClrwQEIQpdEBIlT2Uidk6fwSiMphCvMsDurLLIBXxUvgKRlsok7KdlktMUk4Uk/psailTswFMKCnDFI2gSnWOiFbwknhrRZYndTttAEKXyLuRki2J2UrLA7rU5EBiPArmyiyxAU7aQCseCUCgmK3Ig8NIrX8uhHkXcjiykIXUs4L+9VAKQ8JMYCX1Rl0hZVZdZy0JF07OG6NQTTqz1BhRv4Wbo2qJ12Tck3HOBKFZucKqU3EFuQ1IzVcBFsIJUBKAqJSICITwxPFJVU2QihEKcU0Gkj6ciWQcqCpTTR4BKG1hIUsK2yxO6tUrIKyOGTCZjKJOis07EnVaTKACk5Fpjp4rsO0pUrIDZWG0FOGp7aRKtUYx6DRAKaXkVynYkqyyxCjmkBsy20SrDLIlalO16BT07A7pd7fQjmZbLIKdtDoFqttAFMKSlMrcjIFqSntslqeEk5EyQlme20CcLZXhSQaaNAsomghtEK34c7I8FNQCuKPZCsciEKAcVToXN4/nBLG9dGgduq0Dg9BuVWq6ofOAlxK5uKw5aLfCpDTYlZJ4er682fms1mqjXbZWoHwtcO4coXYNRmWVHtPWZVFmA1x09VqWWEVIhzghviu+CbWZ1R9Wg/mc4VaZOZ3A7pmMYcD/UpQWkSQNlvt4Z5gQ5+R1AWphnC1NghoJB1kkqjLqcUfI6xSZ5xSt3OMAE+Qlb2FcF16pEt5B1d+i9Hw/BGMzawDyC17epy6shYHqb9q/kuWH5OSsP4ZUwAXlzvKArV3/DKkW/0+Zp2MyPmCu0pXY7KxTu2zBQ9ad3uDtj8HlzP4au0dUAPkqGIcA1qYlsPA6a+i9lq27HjZVmYW4OgHKCc/wDEF0eys/qcqfYuyDPBzh0EgiCNiFI22C9Xxrh+nVFM1KbmPqO5ZgN5SDElx+Fwz1C5S94Kqtbz0/6jdo1191ux6yD7VMHp/ByvhJ3Ir38i4GCCD3UjLDqtXqqgcIzwxTU7QlalOzHRXrfDidkvqX0LKVGRSsANVbp2vQLSNmAdFP8Ay85BSm+ylzZQo2M6qdtmBsrRaWqRhlOkJZWbTGyfyKZ1vuElPWDqjXwAjNJNLVZLITXMRoDITTlMLFaFLqmnLJEBByfJK0KRwlHhqAIHs6IDFaZTUbmwUUAi8JClLilUIYwCc2kpQwJ7aMrhOZ1FEY2grFCyBOafSoK9b2crHkz+Iliih1CzaFr2VnOgATbSxWxbsASQVu2M2l0FvYwrrLMEZhOa2VZaFfSSKm2ymcIZ0UZwdaTdEslJIFszW4eRo6PPNY2K4nVDjSaQTEPMCQHZQ0dTPuuku2EAkEZCTPYLO4ewjmAqvzc95qH5ZNHqXKRTk2M2kjKteAGPHNWknZoJAaOnfzWzh/CdG3EsDhOo5nEekwujawHRRXLTB6firHa4IuWc3iOEUnasBJ7fmsSphFOkS7w2FoOZzmNyCcoGfouuvGwNNcvJVL/CS+lytyLhGgyAGZ9/dBJvo243BVZVpWzcgGtI2MCPks++wtrjLcvLdS8LXD+Z9rUI5qQ+A7uYMhJjUCFs/wAjOvn/ALTcrmJZkhFPbM4qraEGCPmoDQLcxou0vcOBgbDMn8FSfw6SCW5HodPkt2DWfpyfyczPpkvuh/BzQEhOZR7QrN3hr6Z0IPQ7+SipOnKIjVdKNNWjA1XY1jM/JR1qc6a9FZ8Kc5+Sf5ZJxSjTyydqpNApKtLmGWqawzlupRCMs6JBTnzViIMSo35aeqNClYsM5lSRH5JX0ZPcJWPUoA2o1MNL0KmdT6KRlIDvuFCFEsPRC0ywbwEIEOcayVZYwBMoslaFO1leXyz8HZiLaUdyta2pghUWU4gLWtGBURXIzLNFivUmJKDIVnknMLUlwVMkpMM9laaxVqD1ep5poqytjSyEFye9U69SAUJcESI8SE0qgGpYR7GPxVLhq9BaGgzytIjf7RP5pt1c8zSJg9lkYbTdQcHEgtc4jLbpzeY/BVRklKjSofY7Ozp1s1M94jNYYuxzZH5fopH4jGqeqF2k9+8Ej601UtK7AE/Ifn7rCxG9iCm0cUaRrmjCSToueO0isLhpxNsZfDECACTMz1yhdnTttz/voF5/iYioyozItcDI6DWes56rvMOxRr2g9R6K2NPhl2oi9kZR+KFrWZI90lC1cBotNlVpP17qY0wU/op8owPK0qZi1rAOGfuJWBf8KiSWfC71B813BoBV61qilPHzEXdGXDPNq2HVKZh7Y/yGY9VAaUFd1XYOblInr0/dY2JYRuzLt+nRbMGtUuJlOTTtcxOfa05kZKK4yzGv1orNaiWZEFR+FoY+a6UWpK0Y5JrhlVjJHfung7H/AGpqjZEgeaDmMs41OwRFIW0s42TCzdo81P44I8thumMJOvoOijRBDUBEz8gmueY6D3Ry8s9Oyn5JEtHzKCRCNtKRJakUnhj7xQjQDHphaNEwFQphTh68dJ1I7i6NKjTmFrW8BZNvV0WrbPVkOWFs06LJ1/0rBokaKtRcrVJ+cFaUilkjGeqnY8op5p4bsUvTK2AE/WSr3FGclYiEF8oPki4OUxGmWuzELFvLzww4OEtfkeojQj8fkuxxW35viG2uU5dV5Vx/jHgmGQToPzKoWHdNI3wyLbbNiy4gG5J/yGnTPoeyt1OIu8rxinilUOLhUcCdSCQrVHH6zR9qf+0H91tnpYrhMpWojf3I9Pr46XHsqv8Ay0THuuEZxM/do+UhXqOMh/n03Rhok/JoWqxnoNjeFwElsLqcLxBoYBMwvIbbFHM00WvacSEHt0S5NPmh0rRcsmPKqTPXaWJgnJadvf8AdeVWPEk7roLDiD/LJZo5nF1LgqnprXB6Ey7BUniArj7fHQd1pUcW7rXHOn2ZJaZo1Lq2BdMbH8ln3NqYBUr8VEGehUjb1rgPl+6EoxbAlOPg52+twZkSZiFSrYHGYMt6LocTpBxkddvropG0ch9a9VMU54pPaw5YxnFWcZVpcoIPwj38lSD46hvuV1+JWjXDMfXZc/dWkTl5E7LqYtdCT2z4f+jFk00kt0eShVYBnpOw1SchI+EQNydU5kNJBzM5dlL4ZOu+y3pmNoaGgAgZz6KJgIycf0CsSBlqZ2Rc0ZzJjtugwAKfdCRnLGh9UKcEMSm5Pf2UQdAQKma8dKDbO4jQtzktG0qEd1k0agV6hXAUSphbOht6qu0geqwrW7B3WtQuMloUrKZcGhRMdVaFZUKVaVOzVGysn8NxOwHlmnsZGqfTcnilnJUf4JZD4QOy5LjH+GlC+HNnTqCYqN/+m6O9j3XbCnCC0FBNp/klny9xNwHc2RJqN5qf/tZJYenNu0+fuufX1ldYa108zQZ17z1C8y4v/hJSfL7b+k7Xl1pn5f2/L0V8dQ1xMOxP2njYKcCdldxbA61s/krMLTsdnf8AU7qlykLQnfKKmmuGX7PEDMOOS1I6LnVpYbff2n5foteLL+lhjKjWp3TmrQtcdjXJZZEqN7FZPBjyr7kaoZ5w6Z3FhjGkH9FtUMUPX0XlLbh7D8Jjtt6LZwvHXOeGkgE5TOUnr0XJzfTnDmDNcdZF+49Op3/fVW7e/AOq5FzqtP8A8jHeYhw9WotMQD/imDMRoQAsLU4c0XrbLyeiW18COvn0Oq0aDgch+y4LDsShx2Ex7StywxoEnPMZeeSvxZk+zJlwtdGxf0DCoW1sHzI3BhWf+UBGaYy8aHS06kZbHtKaUY7k/BUt22qI7jCGOzIzHyWRiGEEAuaTlr1jsuoF1SeMncvZ3VZle6HK5sz31GS2et6dOLKXBSVNHNtOWXr+qbzDYF3sPVJXqAOIJ8glnYmBqI18l2cc/UgpfJzJx2ycQ8PvHZCVtJkfZce6VOIcuKn19aqvWr9VROKAamFG/EWHcLgLTyvo6+42La/kw4/NWmXmcSuWqVOjh6hKLsjf1ITT0KfKCpHZ0L2Cte2xDRedU8bjVw9Vp22PDrPksUtHlg7Q9pnotG+E/XstC3vAclwVljQIGa2LHEs1SnJOmT012dtRrK0yrCwLe8mFoMryrEylxNam6QmVICr0q6e2tOvX2CttNCganXRV6o5sh6p4fzZ+gUdZ39ozJ9h1KR/ktiuTGvsOp1Q6nUY2o3cESPfTzXmXE/8AC/ll1sTrlTfpPRj/AMj6r1mvSBEe/feVHWs3Fh5s/wDWyWEp4/aWyUZLk+Z7i3dTcWvBa5pggiCI2IUT+o+vJe48W8DMvGSIbXaPhf1y+w/qJ32XjN/hr6NR1Oo3lc0wR+h36yuhjn6i4Mc47S3h17zjlP2h7hWyVgBkGQYI0WzaXIqN6OGo/MdlvxT8S7AmJWOSpOfB+au1gqlRsq2aIen8I4z/ADFNjCZLIDiTqBp5rSxXAWvcSByn7zZ9xoV5ZgeIupPlpgyvWbLE5Y19Q5OA3kzHsphw40nGuynJlmpJpnLmnVpuI+2BuJ2y0U1HHYPQ/WULeuLBtT46euuZTW29KtIqtHMNZygDoRmqMn0zHPmPBox/UZriaspNxyWnOZ26Kzb4wAYkwc/+uufusivgbed3huLQNAfi9d1BUsawbo0jI5EA9lzsv07Inwzdj12KS5Owq4qC3Y+e3kql1jYAgkCNlytGlXmA31Ij1Wja4ScnVDznZo+z5k7pYaDLKXPQuTU4Yrjk0Kc8ofGZ3Ow2+u6sMaT3J+cFJSrzkMwcvIJGAMdE5bFeghBQiorwcOcnKTb8ln4u6VRgznzkdkJxTE/4ym7Vo9E13DtM/wBoUlvVhaNF0ryMckk6tnbow3cM09wsTFuHQ0/BmOg1XdVLcFQPorTHU5IO7HUEzyS8plhjlKpVr5zdCQey9QxHBmPBlufuvOeKcJNJwMHlJidlthqI5euH8GfJjceSpa8R12GQ8ns7OfzXXYJxy0wHnkPf7Pr+q89SgoTxxmqaK4zcT3/DMeDgM1u2mKd1884TxFUoZAy37p28jsu5wfjdr4zg9Dkf3WHJpZx5jyaFKMj2OndSlpXWoOxK5LC8dDxqtJ13uPrqsrdE28m+26gd9vNAfA6k6lYtve9SrLMQAOaeMk+xtrLwfn5BXqbZb55rNtodmd9t4Wg4kiBrv2Vi4K5squoAuJ+X6rm+L+CKV4w83w1APhqNGY7O+83t6LrmUcvYd+pT3UZSq1yhLPmTGeHKtrVNOsI+64fZeOrT9FU6dcMcD018l9IY3w3SuGclVgc3bsYiQdQV5NxX/DSpby+iDVp75fG3zA+0O4XQwahPiXDK5Q8o5x7JEjQ5hQOYn4dUg8jtCcuxV24w4jMLpKa6YFbMdzeV0rtcDxoGjAEu2zOu3lkuLvGEZdU6xrluQy/JGL2sryQtHotLGgAHcpJiCM8xuf3Vi6xJj2lzGkPEZOBzC42w4texpa6COu4XRYFizKpJqubBymY8jC0Rkn0ZGqJra+e9xDg45fZYDv8Aqpm4TXE1HNNNg++QMvLVbbXlzQLermMi6AGnyOqx73mnlueZvR4JIJCbl9Clb43Zh8wdACMhpMqazvCRFQwZgAZZKE4a4tJpPlpGpyz6Ki+3fIbWHL0qGfw3QaoKOkqPgfAIGneeoCa93wxqdv0WRYXpa7wnanQknMbArS5C0y75D8lEBim+I/sKFG5pJk7oTUgFGgclpWlVclw/jwqNE5EaroaL815LNjcHZ24Ss3WZhNLFFQJhWYSLkuTIDRWbiuDtqMLXCQRoVtBqbUaIQrygvk8SxPhd7Krmt0BlvdvmsitbOYYcCPNezYvYh2cZjdc5iViHatEHNdXT5I5Y/ldmDLF43+DzdODls4jgJBJZ6LHcwgwRC0bWhE76NbC+JqtEiDzDodfVeiYBxsysImHfdOs9uq8kBT2OVOTBDL/kuhkcT32jeB2hWjbMn9ey8U4Z4tqUTyOPO0mcyS4dYJ/Ben4NxAyoJa6RvsR5jZcnLp5Ynz18mmORSXB2tkzp6nNaQqACB+56rm7fFhGRV2hezuipJKiuUWdBQO5/1281LTH1+CzKNwr9OtkrUyhpi16eyz7uiHNIOY09VoPM/h6qKu3KB1+vZCSsaLo8/wCIeC7WvmGcjzlzMMGTuRo6FyL7Z1B3hVoOzXjIPGnqvVa1oc3NjKYJzE9x81lYnw2K7HCoMiJBGrXTlynshjzSj9suV/w0OMe12eb32Ch7fqVgVrDwpJ+XcrbxTBr61c4A+IwaOABy7t1BXOXTK7yXVA74cyCIgeS62GUku7Rly5F1XJVFEJ1AvYciB7qI3AGX5FRVLzp6q20ujLVnR2HFFZnwzA+vRddgPFTXDkqkFp3ME+pXk4uDMkqxRv4ORV0dQ1xISWL4PYnGkwh9s8OaftU5zj/GVTxe9hzQf/G8TH9wP4hcDZ8RQRnHcStardFzc3EjULVGUZcoqcWuzbfVpuBY3NwEtk55agfitJ1yeSm5w1Ab5Hqe65SyqAVGuOQEHuf2XTvvGEtYILXiWgddQM+4hB8EJxRJ0zHVCipY7T5RJjt0Qn4FpnleDOPOPJej4e7JqELz2s9i/c6uP3G9ZaK6EiFzo+01oeVE/RCERkZ1/wDZWDVHwDzKELToffIz6v2oxbgLm8daOiRC7EvaYIdmGUqEKjyXD2HTzC65zy2nQc0w7P4hkft9QlQmfQ8ez0Bpyb3a2e/mtezcYGaELzaNz6Ny0Oi1aBQhaYmaRaZsnO09fyQhXCGdV+x8ypKo+A/XVCFX4LH2c9jA+EfL8VRxmg00XEtBJOZIEnzSoXU0P9v9zJqvcjyDHqLQTDQMzsFh1WjohCuy+4SPQ2kMyornJwhCEi7H8k9ILvOB2B3MHAEAb5/ihCfD2U5CTiFgFRsADIaZdVcw2mDTtyQCQ58EiSIdlCELbk9qKUVMRaPFdlv+SVCEV0Mf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428918"/>
              </p:ext>
            </p:extLst>
          </p:nvPr>
        </p:nvGraphicFramePr>
        <p:xfrm>
          <a:off x="1357290" y="1714488"/>
          <a:ext cx="6643736" cy="4643470"/>
        </p:xfrm>
        <a:graphic>
          <a:graphicData uri="http://schemas.openxmlformats.org/drawingml/2006/table">
            <a:tbl>
              <a:tblPr/>
              <a:tblGrid>
                <a:gridCol w="1886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770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800" b="1" dirty="0">
                          <a:latin typeface="Times New Roman"/>
                        </a:rPr>
                        <a:t>Les  défenses non spécifiques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Les défenses spécifiques</a:t>
                      </a:r>
                      <a:endParaRPr lang="fr-CH" sz="1600" b="1" dirty="0">
                        <a:latin typeface="Arial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(Système immunitaire)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Première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Deuxième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Troisième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53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Peau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Muqueuses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Sécrétions de la peau et des muqueuses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Flore bactérienne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Phagocytes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Cellules NK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endParaRPr lang="fr-CH" sz="1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Réaction inflammatoire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Protéines antimicrobiennes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Fièvre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Lymphocytes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Anticorps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6</a:t>
            </a:fld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916832"/>
            <a:ext cx="3024336" cy="648072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3275856" y="2852936"/>
            <a:ext cx="1656184" cy="648072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2051720" y="6093296"/>
            <a:ext cx="5400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Défenses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cellulaires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chimiques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563888" y="4653136"/>
            <a:ext cx="1872208" cy="360040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>
            <a:normAutofit/>
          </a:bodyPr>
          <a:lstStyle/>
          <a:p>
            <a:endParaRPr lang="fr-CH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Réaction inflammatoire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Déclencheur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Signes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Déroulement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Rôles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4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53-54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>
            <a:normAutofit/>
          </a:bodyPr>
          <a:lstStyle/>
          <a:p>
            <a:endParaRPr lang="fr-CH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Réaction inflammatoire</a:t>
            </a:r>
            <a:r>
              <a:rPr lang="fr-CH" sz="30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Déclencheur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Signes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Déroulement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Rôles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53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non spécifiques (2</a:t>
            </a:r>
            <a:r>
              <a:rPr lang="fr-CH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ligne)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1"/>
          </a:xfrm>
        </p:spPr>
        <p:txBody>
          <a:bodyPr>
            <a:normAutofit/>
          </a:bodyPr>
          <a:lstStyle/>
          <a:p>
            <a:endParaRPr lang="fr-CH" sz="3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Réaction inflammatoire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(déclencheur):</a:t>
            </a:r>
          </a:p>
          <a:p>
            <a:endParaRPr lang="fr-CH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Lésion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dans un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tissu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1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53</a:t>
            </a:r>
          </a:p>
        </p:txBody>
      </p:sp>
      <p:pic>
        <p:nvPicPr>
          <p:cNvPr id="7" name="Picture 5" descr="http://t2.gstatic.com/images?q=tbn:ANd9GcSl7mDHkhoLASvNCBq2TsS4eXviHviY_uLHetb3Xrg887SwUy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30095"/>
            <a:ext cx="1334338" cy="956696"/>
          </a:xfrm>
          <a:prstGeom prst="rect">
            <a:avLst/>
          </a:prstGeom>
          <a:noFill/>
        </p:spPr>
      </p:pic>
      <p:pic>
        <p:nvPicPr>
          <p:cNvPr id="8" name="Picture 9" descr="http://t0.gstatic.com/images?q=tbn:ANd9GcQtXqcmqfth9TJAnUIunEu6Bojiabtf0YRgNoGEXBLMwBK1HSsX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47" y="1970852"/>
            <a:ext cx="1119685" cy="81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1418</Words>
  <Application>Microsoft Office PowerPoint</Application>
  <PresentationFormat>Affichage à l'écran (4:3)</PresentationFormat>
  <Paragraphs>535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Wingdings</vt:lpstr>
      <vt:lpstr>Thème Office</vt:lpstr>
      <vt:lpstr>Les défenses non spécifiques</vt:lpstr>
      <vt:lpstr>Les défenses de l’organismes</vt:lpstr>
      <vt:lpstr>Les défenses non spécifiques (2ème  ligne)</vt:lpstr>
      <vt:lpstr>Les défenses de l’organismes</vt:lpstr>
      <vt:lpstr>Les défenses non spécifiques (2ème  ligne)</vt:lpstr>
      <vt:lpstr>Les défenses de l’organismes</vt:lpstr>
      <vt:lpstr>Les défenses non spécifiques (2ème  ligne)</vt:lpstr>
      <vt:lpstr>Les défenses non spécifiques (2ème  ligne)</vt:lpstr>
      <vt:lpstr>Les défenses non spécifiques (2ème  ligne)</vt:lpstr>
      <vt:lpstr>Les défenses non spécifiques (2ème  ligne)</vt:lpstr>
      <vt:lpstr>Les défenses non spécifiques (2ème  ligne)</vt:lpstr>
      <vt:lpstr>Les défenses non spécifiques (2ème  ligne)</vt:lpstr>
      <vt:lpstr>Les défenses non spécifiques (2ème  ligne)</vt:lpstr>
      <vt:lpstr>Les défenses non spécifiques (2ème  ligne)</vt:lpstr>
      <vt:lpstr>Les défenses non spécifiques (2ème  ligne)</vt:lpstr>
      <vt:lpstr>Les défenses non spécifiques (2ème  ligne)</vt:lpstr>
      <vt:lpstr>Les défenses non spécifiques (2ème  ligne)</vt:lpstr>
      <vt:lpstr>Les défenses non spécifiques (2ème  ligne)</vt:lpstr>
      <vt:lpstr>Les défenses non spécifiques (2ème  ligne)</vt:lpstr>
      <vt:lpstr>Les défenses de l’organismes</vt:lpstr>
      <vt:lpstr>Les défenses non spécifiques (2ème  ligne)</vt:lpstr>
      <vt:lpstr>Les défenses non spécifiques (2ème  ligne)</vt:lpstr>
      <vt:lpstr>Les protéines du complément</vt:lpstr>
      <vt:lpstr>Les défenses non spécifiques (2ème  ligne)</vt:lpstr>
      <vt:lpstr>La multiplication d’un virus</vt:lpstr>
      <vt:lpstr>L’interféron</vt:lpstr>
      <vt:lpstr>Les défenses de l’organismes</vt:lpstr>
      <vt:lpstr>Les défenses non spécifiques (2ème  ligne)</vt:lpstr>
      <vt:lpstr>Les défenses non spécifiques (2ème  ligne)</vt:lpstr>
      <vt:lpstr>Les défenses non spécifiques (2ème  ligne)</vt:lpstr>
      <vt:lpstr>Résumé défenses non spécifiques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défenses de l’organisme</dc:title>
  <dc:creator>HP2730</dc:creator>
  <cp:lastModifiedBy>DUBUIS Julien</cp:lastModifiedBy>
  <cp:revision>72</cp:revision>
  <dcterms:created xsi:type="dcterms:W3CDTF">2011-04-27T14:23:58Z</dcterms:created>
  <dcterms:modified xsi:type="dcterms:W3CDTF">2023-08-01T19:51:29Z</dcterms:modified>
</cp:coreProperties>
</file>