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402" r:id="rId5"/>
    <p:sldId id="261" r:id="rId6"/>
    <p:sldId id="263" r:id="rId7"/>
    <p:sldId id="264" r:id="rId8"/>
    <p:sldId id="403" r:id="rId9"/>
    <p:sldId id="404" r:id="rId10"/>
    <p:sldId id="266" r:id="rId11"/>
    <p:sldId id="406" r:id="rId12"/>
    <p:sldId id="40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410" r:id="rId22"/>
    <p:sldId id="409" r:id="rId23"/>
    <p:sldId id="412" r:id="rId24"/>
    <p:sldId id="413" r:id="rId25"/>
    <p:sldId id="414" r:id="rId26"/>
    <p:sldId id="415" r:id="rId27"/>
    <p:sldId id="407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421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4576" autoAdjust="0"/>
  </p:normalViewPr>
  <p:slideViewPr>
    <p:cSldViewPr>
      <p:cViewPr varScale="1">
        <p:scale>
          <a:sx n="54" d="100"/>
          <a:sy n="54" d="100"/>
        </p:scale>
        <p:origin x="18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82138989-68DE-4496-97EE-CC969CC573FC}"/>
    <pc:docChg chg="modSld">
      <pc:chgData name="DUBUIS Julien" userId="d507d28b-ef1c-4d40-92b7-eb3c03f99f97" providerId="ADAL" clId="{82138989-68DE-4496-97EE-CC969CC573FC}" dt="2022-08-04T11:12:32.686" v="53" actId="20577"/>
      <pc:docMkLst>
        <pc:docMk/>
      </pc:docMkLst>
      <pc:sldChg chg="modSp mod">
        <pc:chgData name="DUBUIS Julien" userId="d507d28b-ef1c-4d40-92b7-eb3c03f99f97" providerId="ADAL" clId="{82138989-68DE-4496-97EE-CC969CC573FC}" dt="2022-08-04T11:09:55.378" v="3" actId="20577"/>
        <pc:sldMkLst>
          <pc:docMk/>
          <pc:sldMk cId="0" sldId="261"/>
        </pc:sldMkLst>
        <pc:spChg chg="mod">
          <ac:chgData name="DUBUIS Julien" userId="d507d28b-ef1c-4d40-92b7-eb3c03f99f97" providerId="ADAL" clId="{82138989-68DE-4496-97EE-CC969CC573FC}" dt="2022-08-04T11:09:55.378" v="3" actId="20577"/>
          <ac:spMkLst>
            <pc:docMk/>
            <pc:sldMk cId="0" sldId="261"/>
            <ac:spMk id="20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00.071" v="5" actId="20577"/>
        <pc:sldMkLst>
          <pc:docMk/>
          <pc:sldMk cId="0" sldId="263"/>
        </pc:sldMkLst>
        <pc:spChg chg="mod">
          <ac:chgData name="DUBUIS Julien" userId="d507d28b-ef1c-4d40-92b7-eb3c03f99f97" providerId="ADAL" clId="{82138989-68DE-4496-97EE-CC969CC573FC}" dt="2022-08-04T11:10:00.071" v="5" actId="20577"/>
          <ac:spMkLst>
            <pc:docMk/>
            <pc:sldMk cId="0" sldId="263"/>
            <ac:spMk id="21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08.423" v="7" actId="20577"/>
        <pc:sldMkLst>
          <pc:docMk/>
          <pc:sldMk cId="0" sldId="264"/>
        </pc:sldMkLst>
        <pc:spChg chg="mod">
          <ac:chgData name="DUBUIS Julien" userId="d507d28b-ef1c-4d40-92b7-eb3c03f99f97" providerId="ADAL" clId="{82138989-68DE-4496-97EE-CC969CC573FC}" dt="2022-08-04T11:10:08.423" v="7" actId="20577"/>
          <ac:spMkLst>
            <pc:docMk/>
            <pc:sldMk cId="0" sldId="264"/>
            <ac:spMk id="21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21.915" v="13" actId="20577"/>
        <pc:sldMkLst>
          <pc:docMk/>
          <pc:sldMk cId="0" sldId="266"/>
        </pc:sldMkLst>
        <pc:spChg chg="mod">
          <ac:chgData name="DUBUIS Julien" userId="d507d28b-ef1c-4d40-92b7-eb3c03f99f97" providerId="ADAL" clId="{82138989-68DE-4496-97EE-CC969CC573FC}" dt="2022-08-04T11:10:21.915" v="13" actId="20577"/>
          <ac:spMkLst>
            <pc:docMk/>
            <pc:sldMk cId="0" sldId="266"/>
            <ac:spMk id="22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40.142" v="19" actId="20577"/>
        <pc:sldMkLst>
          <pc:docMk/>
          <pc:sldMk cId="0" sldId="267"/>
        </pc:sldMkLst>
        <pc:spChg chg="mod">
          <ac:chgData name="DUBUIS Julien" userId="d507d28b-ef1c-4d40-92b7-eb3c03f99f97" providerId="ADAL" clId="{82138989-68DE-4496-97EE-CC969CC573FC}" dt="2022-08-04T11:10:40.142" v="19" actId="20577"/>
          <ac:spMkLst>
            <pc:docMk/>
            <pc:sldMk cId="0" sldId="267"/>
            <ac:spMk id="21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46.438" v="21" actId="20577"/>
        <pc:sldMkLst>
          <pc:docMk/>
          <pc:sldMk cId="0" sldId="268"/>
        </pc:sldMkLst>
        <pc:spChg chg="mod">
          <ac:chgData name="DUBUIS Julien" userId="d507d28b-ef1c-4d40-92b7-eb3c03f99f97" providerId="ADAL" clId="{82138989-68DE-4496-97EE-CC969CC573FC}" dt="2022-08-04T11:10:46.438" v="21" actId="20577"/>
          <ac:spMkLst>
            <pc:docMk/>
            <pc:sldMk cId="0" sldId="268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49.885" v="23" actId="20577"/>
        <pc:sldMkLst>
          <pc:docMk/>
          <pc:sldMk cId="0" sldId="269"/>
        </pc:sldMkLst>
        <pc:spChg chg="mod">
          <ac:chgData name="DUBUIS Julien" userId="d507d28b-ef1c-4d40-92b7-eb3c03f99f97" providerId="ADAL" clId="{82138989-68DE-4496-97EE-CC969CC573FC}" dt="2022-08-04T11:10:49.885" v="23" actId="20577"/>
          <ac:spMkLst>
            <pc:docMk/>
            <pc:sldMk cId="0" sldId="269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53.259" v="25" actId="20577"/>
        <pc:sldMkLst>
          <pc:docMk/>
          <pc:sldMk cId="0" sldId="270"/>
        </pc:sldMkLst>
        <pc:spChg chg="mod">
          <ac:chgData name="DUBUIS Julien" userId="d507d28b-ef1c-4d40-92b7-eb3c03f99f97" providerId="ADAL" clId="{82138989-68DE-4496-97EE-CC969CC573FC}" dt="2022-08-04T11:10:53.259" v="25" actId="20577"/>
          <ac:spMkLst>
            <pc:docMk/>
            <pc:sldMk cId="0" sldId="270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57.835" v="27" actId="20577"/>
        <pc:sldMkLst>
          <pc:docMk/>
          <pc:sldMk cId="0" sldId="271"/>
        </pc:sldMkLst>
        <pc:spChg chg="mod">
          <ac:chgData name="DUBUIS Julien" userId="d507d28b-ef1c-4d40-92b7-eb3c03f99f97" providerId="ADAL" clId="{82138989-68DE-4496-97EE-CC969CC573FC}" dt="2022-08-04T11:10:57.835" v="27" actId="20577"/>
          <ac:spMkLst>
            <pc:docMk/>
            <pc:sldMk cId="0" sldId="271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1:05.918" v="29" actId="20577"/>
        <pc:sldMkLst>
          <pc:docMk/>
          <pc:sldMk cId="0" sldId="272"/>
        </pc:sldMkLst>
        <pc:spChg chg="mod">
          <ac:chgData name="DUBUIS Julien" userId="d507d28b-ef1c-4d40-92b7-eb3c03f99f97" providerId="ADAL" clId="{82138989-68DE-4496-97EE-CC969CC573FC}" dt="2022-08-04T11:11:05.918" v="29" actId="20577"/>
          <ac:spMkLst>
            <pc:docMk/>
            <pc:sldMk cId="0" sldId="272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1:09.439" v="31" actId="20577"/>
        <pc:sldMkLst>
          <pc:docMk/>
          <pc:sldMk cId="0" sldId="273"/>
        </pc:sldMkLst>
        <pc:spChg chg="mod">
          <ac:chgData name="DUBUIS Julien" userId="d507d28b-ef1c-4d40-92b7-eb3c03f99f97" providerId="ADAL" clId="{82138989-68DE-4496-97EE-CC969CC573FC}" dt="2022-08-04T11:11:09.439" v="31" actId="20577"/>
          <ac:spMkLst>
            <pc:docMk/>
            <pc:sldMk cId="0" sldId="273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1:14.297" v="35" actId="20577"/>
        <pc:sldMkLst>
          <pc:docMk/>
          <pc:sldMk cId="0" sldId="274"/>
        </pc:sldMkLst>
        <pc:spChg chg="mod">
          <ac:chgData name="DUBUIS Julien" userId="d507d28b-ef1c-4d40-92b7-eb3c03f99f97" providerId="ADAL" clId="{82138989-68DE-4496-97EE-CC969CC573FC}" dt="2022-08-04T11:11:14.297" v="35" actId="20577"/>
          <ac:spMkLst>
            <pc:docMk/>
            <pc:sldMk cId="0" sldId="274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1:58.660" v="41" actId="20577"/>
        <pc:sldMkLst>
          <pc:docMk/>
          <pc:sldMk cId="0" sldId="276"/>
        </pc:sldMkLst>
        <pc:spChg chg="mod">
          <ac:chgData name="DUBUIS Julien" userId="d507d28b-ef1c-4d40-92b7-eb3c03f99f97" providerId="ADAL" clId="{82138989-68DE-4496-97EE-CC969CC573FC}" dt="2022-08-04T11:11:58.660" v="41" actId="20577"/>
          <ac:spMkLst>
            <pc:docMk/>
            <pc:sldMk cId="0" sldId="276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2:02.267" v="43" actId="20577"/>
        <pc:sldMkLst>
          <pc:docMk/>
          <pc:sldMk cId="0" sldId="277"/>
        </pc:sldMkLst>
        <pc:spChg chg="mod">
          <ac:chgData name="DUBUIS Julien" userId="d507d28b-ef1c-4d40-92b7-eb3c03f99f97" providerId="ADAL" clId="{82138989-68DE-4496-97EE-CC969CC573FC}" dt="2022-08-04T11:12:02.267" v="43" actId="20577"/>
          <ac:spMkLst>
            <pc:docMk/>
            <pc:sldMk cId="0" sldId="277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2:07.855" v="45" actId="20577"/>
        <pc:sldMkLst>
          <pc:docMk/>
          <pc:sldMk cId="0" sldId="278"/>
        </pc:sldMkLst>
        <pc:spChg chg="mod">
          <ac:chgData name="DUBUIS Julien" userId="d507d28b-ef1c-4d40-92b7-eb3c03f99f97" providerId="ADAL" clId="{82138989-68DE-4496-97EE-CC969CC573FC}" dt="2022-08-04T11:12:07.855" v="45" actId="20577"/>
          <ac:spMkLst>
            <pc:docMk/>
            <pc:sldMk cId="0" sldId="278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2:11.652" v="47" actId="20577"/>
        <pc:sldMkLst>
          <pc:docMk/>
          <pc:sldMk cId="0" sldId="279"/>
        </pc:sldMkLst>
        <pc:spChg chg="mod">
          <ac:chgData name="DUBUIS Julien" userId="d507d28b-ef1c-4d40-92b7-eb3c03f99f97" providerId="ADAL" clId="{82138989-68DE-4496-97EE-CC969CC573FC}" dt="2022-08-04T11:12:11.652" v="47" actId="20577"/>
          <ac:spMkLst>
            <pc:docMk/>
            <pc:sldMk cId="0" sldId="279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2:24.586" v="49" actId="20577"/>
        <pc:sldMkLst>
          <pc:docMk/>
          <pc:sldMk cId="0" sldId="281"/>
        </pc:sldMkLst>
        <pc:spChg chg="mod">
          <ac:chgData name="DUBUIS Julien" userId="d507d28b-ef1c-4d40-92b7-eb3c03f99f97" providerId="ADAL" clId="{82138989-68DE-4496-97EE-CC969CC573FC}" dt="2022-08-04T11:12:24.586" v="49" actId="20577"/>
          <ac:spMkLst>
            <pc:docMk/>
            <pc:sldMk cId="0" sldId="28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2:28.240" v="51" actId="20577"/>
        <pc:sldMkLst>
          <pc:docMk/>
          <pc:sldMk cId="0" sldId="282"/>
        </pc:sldMkLst>
        <pc:spChg chg="mod">
          <ac:chgData name="DUBUIS Julien" userId="d507d28b-ef1c-4d40-92b7-eb3c03f99f97" providerId="ADAL" clId="{82138989-68DE-4496-97EE-CC969CC573FC}" dt="2022-08-04T11:12:28.240" v="51" actId="20577"/>
          <ac:spMkLst>
            <pc:docMk/>
            <pc:sldMk cId="0" sldId="28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09:51.467" v="1" actId="20577"/>
        <pc:sldMkLst>
          <pc:docMk/>
          <pc:sldMk cId="0" sldId="402"/>
        </pc:sldMkLst>
        <pc:spChg chg="mod">
          <ac:chgData name="DUBUIS Julien" userId="d507d28b-ef1c-4d40-92b7-eb3c03f99f97" providerId="ADAL" clId="{82138989-68DE-4496-97EE-CC969CC573FC}" dt="2022-08-04T11:09:51.467" v="1" actId="20577"/>
          <ac:spMkLst>
            <pc:docMk/>
            <pc:sldMk cId="0" sldId="402"/>
            <ac:spMk id="19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12.953" v="9" actId="20577"/>
        <pc:sldMkLst>
          <pc:docMk/>
          <pc:sldMk cId="0" sldId="403"/>
        </pc:sldMkLst>
        <pc:spChg chg="mod">
          <ac:chgData name="DUBUIS Julien" userId="d507d28b-ef1c-4d40-92b7-eb3c03f99f97" providerId="ADAL" clId="{82138989-68DE-4496-97EE-CC969CC573FC}" dt="2022-08-04T11:10:12.953" v="9" actId="20577"/>
          <ac:spMkLst>
            <pc:docMk/>
            <pc:sldMk cId="0" sldId="403"/>
            <ac:spMk id="22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17.059" v="11" actId="20577"/>
        <pc:sldMkLst>
          <pc:docMk/>
          <pc:sldMk cId="0" sldId="404"/>
        </pc:sldMkLst>
        <pc:spChg chg="mod">
          <ac:chgData name="DUBUIS Julien" userId="d507d28b-ef1c-4d40-92b7-eb3c03f99f97" providerId="ADAL" clId="{82138989-68DE-4496-97EE-CC969CC573FC}" dt="2022-08-04T11:10:17.059" v="11" actId="20577"/>
          <ac:spMkLst>
            <pc:docMk/>
            <pc:sldMk cId="0" sldId="404"/>
            <ac:spMk id="22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32.942" v="17" actId="20577"/>
        <pc:sldMkLst>
          <pc:docMk/>
          <pc:sldMk cId="0" sldId="405"/>
        </pc:sldMkLst>
        <pc:spChg chg="mod">
          <ac:chgData name="DUBUIS Julien" userId="d507d28b-ef1c-4d40-92b7-eb3c03f99f97" providerId="ADAL" clId="{82138989-68DE-4496-97EE-CC969CC573FC}" dt="2022-08-04T11:10:32.942" v="17" actId="20577"/>
          <ac:spMkLst>
            <pc:docMk/>
            <pc:sldMk cId="0" sldId="405"/>
            <ac:spMk id="22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0:28.996" v="15" actId="20577"/>
        <pc:sldMkLst>
          <pc:docMk/>
          <pc:sldMk cId="0" sldId="406"/>
        </pc:sldMkLst>
        <pc:spChg chg="mod">
          <ac:chgData name="DUBUIS Julien" userId="d507d28b-ef1c-4d40-92b7-eb3c03f99f97" providerId="ADAL" clId="{82138989-68DE-4496-97EE-CC969CC573FC}" dt="2022-08-04T11:10:28.996" v="15" actId="20577"/>
          <ac:spMkLst>
            <pc:docMk/>
            <pc:sldMk cId="0" sldId="406"/>
            <ac:spMk id="22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1:50.717" v="39" actId="20577"/>
        <pc:sldMkLst>
          <pc:docMk/>
          <pc:sldMk cId="0" sldId="407"/>
        </pc:sldMkLst>
        <pc:spChg chg="mod">
          <ac:chgData name="DUBUIS Julien" userId="d507d28b-ef1c-4d40-92b7-eb3c03f99f97" providerId="ADAL" clId="{82138989-68DE-4496-97EE-CC969CC573FC}" dt="2022-08-04T11:11:50.717" v="39" actId="20577"/>
          <ac:spMkLst>
            <pc:docMk/>
            <pc:sldMk cId="0" sldId="407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1:18.325" v="37" actId="20577"/>
        <pc:sldMkLst>
          <pc:docMk/>
          <pc:sldMk cId="0" sldId="410"/>
        </pc:sldMkLst>
        <pc:spChg chg="mod">
          <ac:chgData name="DUBUIS Julien" userId="d507d28b-ef1c-4d40-92b7-eb3c03f99f97" providerId="ADAL" clId="{82138989-68DE-4496-97EE-CC969CC573FC}" dt="2022-08-04T11:11:18.325" v="37" actId="20577"/>
          <ac:spMkLst>
            <pc:docMk/>
            <pc:sldMk cId="0" sldId="410"/>
            <ac:spMk id="18" creationId="{00000000-0000-0000-0000-000000000000}"/>
          </ac:spMkLst>
        </pc:spChg>
      </pc:sldChg>
      <pc:sldChg chg="modSp mod">
        <pc:chgData name="DUBUIS Julien" userId="d507d28b-ef1c-4d40-92b7-eb3c03f99f97" providerId="ADAL" clId="{82138989-68DE-4496-97EE-CC969CC573FC}" dt="2022-08-04T11:12:32.686" v="53" actId="20577"/>
        <pc:sldMkLst>
          <pc:docMk/>
          <pc:sldMk cId="0" sldId="421"/>
        </pc:sldMkLst>
        <pc:spChg chg="mod">
          <ac:chgData name="DUBUIS Julien" userId="d507d28b-ef1c-4d40-92b7-eb3c03f99f97" providerId="ADAL" clId="{82138989-68DE-4496-97EE-CC969CC573FC}" dt="2022-08-04T11:12:32.686" v="53" actId="20577"/>
          <ac:spMkLst>
            <pc:docMk/>
            <pc:sldMk cId="0" sldId="42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9D245-4C83-465B-82DA-792B5C606278}" type="datetimeFigureOut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3392-8D59-4347-A8A4-E830F0443A4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678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D7F7-509C-4BEA-B6B3-AB2357A53769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6D8F-A7BB-4A39-9B73-3F8740DE1885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CEF8-049B-4657-B5C8-1C6788516F08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6E0-640D-4B5C-9AA7-2902A4F8807B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16D2-4C3B-4B75-8EDC-3F8E1A41FCED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7B0-8A46-40A7-93D2-878AD4CC38BB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E-7051-427F-AB35-F5E17FC4FAEA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D2B8-1131-4997-AFD5-D6151A2B11B9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1D9-B36C-42A0-8E27-0703C6367201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ADD-D044-4E1A-BD6C-FB0BCFC8C8CF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C5A-8B1B-432F-8584-BC44F5CD87B9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63F5-C916-4C04-A1BB-31215ABF6F9F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6.png"/><Relationship Id="rId7" Type="http://schemas.openxmlformats.org/officeDocument/2006/relationships/image" Target="../media/image8.jpeg"/><Relationship Id="rId12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12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6.png"/><Relationship Id="rId7" Type="http://schemas.openxmlformats.org/officeDocument/2006/relationships/image" Target="../media/image8.jpeg"/><Relationship Id="rId12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723000">
            <a:off x="-362929" y="956467"/>
            <a:ext cx="8342590" cy="188443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Ravie" pitchFamily="82" charset="0"/>
                <a:cs typeface="Times New Roman" pitchFamily="18" charset="0"/>
              </a:rPr>
              <a:t>Le système respiratoire</a:t>
            </a:r>
          </a:p>
        </p:txBody>
      </p:sp>
      <p:pic>
        <p:nvPicPr>
          <p:cNvPr id="1027" name="il_fi" descr="Poumons-hum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78224"/>
            <a:ext cx="2990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 7" descr="branch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294052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6429420" cy="142876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Où 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 échanges gazeux 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se déroulent-ils?</a:t>
            </a:r>
            <a:endParaRPr lang="fr-CH" sz="4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3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6017" y="5357826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6429420" cy="1428760"/>
          </a:xfrm>
        </p:spPr>
        <p:txBody>
          <a:bodyPr>
            <a:no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Où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échanges gazeux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se déroulent-ils?</a:t>
            </a:r>
            <a:br>
              <a:rPr lang="fr-CH" sz="2800" dirty="0">
                <a:latin typeface="Times New Roman" pitchFamily="18" charset="0"/>
                <a:cs typeface="Times New Roman" pitchFamily="18" charset="0"/>
              </a:rPr>
            </a:br>
            <a:br>
              <a:rPr lang="fr-CH" sz="2800" dirty="0">
                <a:latin typeface="Times New Roman" pitchFamily="18" charset="0"/>
                <a:cs typeface="Times New Roman" pitchFamily="18" charset="0"/>
              </a:rPr>
            </a:br>
            <a:r>
              <a:rPr lang="fr-CH" b="1" dirty="0">
                <a:latin typeface="Times New Roman" pitchFamily="18" charset="0"/>
                <a:cs typeface="Times New Roman" pitchFamily="18" charset="0"/>
              </a:rPr>
              <a:t>Surface d’échanges</a:t>
            </a:r>
            <a:endParaRPr lang="fr-CH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7812360" y="671436"/>
            <a:ext cx="111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3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6017" y="5357826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6429420" cy="2071702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Conditions 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requises pour qu’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une surface soit une surface d’échanges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fr-CH" sz="4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3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6017" y="5357826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342928" y="2714621"/>
            <a:ext cx="8229600" cy="364333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Surface d’échanges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Grande superficie</a:t>
            </a:r>
          </a:p>
          <a:p>
            <a:pPr lvl="1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Humide</a:t>
            </a:r>
          </a:p>
          <a:p>
            <a:pPr lvl="1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Fine</a:t>
            </a:r>
          </a:p>
          <a:p>
            <a:pPr lvl="1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2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7455" y="5357826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6429420" cy="2071702"/>
          </a:xfrm>
        </p:spPr>
        <p:txBody>
          <a:bodyPr>
            <a:no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Modes respiratoires</a:t>
            </a:r>
            <a:endParaRPr lang="fr-CH" sz="4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1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50331" y="5357826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organismes unicellulaires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357826"/>
            <a:ext cx="766192" cy="581029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929330"/>
            <a:ext cx="939318" cy="618407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929330"/>
            <a:ext cx="1000132" cy="65844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500" y="1857364"/>
            <a:ext cx="3588136" cy="35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vers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53052"/>
            <a:ext cx="4270855" cy="41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357826"/>
            <a:ext cx="714380" cy="578308"/>
          </a:xfrm>
          <a:prstGeom prst="rect">
            <a:avLst/>
          </a:prstGeom>
          <a:noFill/>
        </p:spPr>
      </p:pic>
      <p:pic>
        <p:nvPicPr>
          <p:cNvPr id="3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3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3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1112" y="5929330"/>
            <a:ext cx="939318" cy="618407"/>
          </a:xfrm>
          <a:prstGeom prst="rect">
            <a:avLst/>
          </a:prstGeom>
          <a:noFill/>
        </p:spPr>
      </p:pic>
      <p:pic>
        <p:nvPicPr>
          <p:cNvPr id="3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5929330"/>
            <a:ext cx="1000132" cy="658444"/>
          </a:xfrm>
          <a:prstGeom prst="rect">
            <a:avLst/>
          </a:prstGeom>
          <a:noFill/>
        </p:spPr>
      </p:pic>
      <p:pic>
        <p:nvPicPr>
          <p:cNvPr id="3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3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3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3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4" y="274638"/>
            <a:ext cx="682944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457200" y="1957391"/>
            <a:ext cx="8401080" cy="361474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36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 Système très efficace </a:t>
            </a: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 puiser </a:t>
            </a: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dans l’H</a:t>
            </a:r>
            <a:r>
              <a:rPr lang="fr-CH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O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357826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357826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357826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357826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762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457200" y="1957391"/>
            <a:ext cx="8229600" cy="2543179"/>
          </a:xfrm>
        </p:spPr>
        <p:txBody>
          <a:bodyPr/>
          <a:lstStyle/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Invertébrés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Vertébrés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1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2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357826"/>
            <a:ext cx="571504" cy="568965"/>
          </a:xfrm>
          <a:prstGeom prst="rect">
            <a:avLst/>
          </a:prstGeom>
          <a:noFill/>
        </p:spPr>
      </p:pic>
      <p:pic>
        <p:nvPicPr>
          <p:cNvPr id="23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357826"/>
            <a:ext cx="939318" cy="618407"/>
          </a:xfrm>
          <a:prstGeom prst="rect">
            <a:avLst/>
          </a:prstGeom>
          <a:noFill/>
        </p:spPr>
      </p:pic>
      <p:pic>
        <p:nvPicPr>
          <p:cNvPr id="2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357826"/>
            <a:ext cx="1000132" cy="658444"/>
          </a:xfrm>
          <a:prstGeom prst="rect">
            <a:avLst/>
          </a:prstGeom>
          <a:noFill/>
        </p:spPr>
      </p:pic>
      <p:pic>
        <p:nvPicPr>
          <p:cNvPr id="25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357826"/>
            <a:ext cx="901807" cy="670945"/>
          </a:xfrm>
          <a:prstGeom prst="rect">
            <a:avLst/>
          </a:prstGeom>
          <a:noFill/>
        </p:spPr>
      </p:pic>
      <p:pic>
        <p:nvPicPr>
          <p:cNvPr id="26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7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8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82944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357158" y="2243143"/>
            <a:ext cx="8229600" cy="2328865"/>
          </a:xfrm>
        </p:spPr>
        <p:txBody>
          <a:bodyPr/>
          <a:lstStyle/>
          <a:p>
            <a:pPr lvl="1"/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Invertébrés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Branchies externes</a:t>
            </a: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812360" y="671436"/>
            <a:ext cx="111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315" y="2190763"/>
            <a:ext cx="27717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357826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1112" y="5929330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5929330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7215238" cy="2286016"/>
          </a:xfrm>
        </p:spPr>
        <p:txBody>
          <a:bodyPr>
            <a:no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Tous les organismes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vivants respirent-ils?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361497" cy="1102165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7" y="642918"/>
            <a:ext cx="1507263" cy="1143008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785794"/>
            <a:ext cx="1285884" cy="1280170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000108"/>
            <a:ext cx="2024413" cy="1332788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928802"/>
            <a:ext cx="1627641" cy="1071570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4643446"/>
            <a:ext cx="1440281" cy="1071570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5000636"/>
            <a:ext cx="1894735" cy="1419223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4857760"/>
            <a:ext cx="1428760" cy="1800239"/>
          </a:xfrm>
          <a:prstGeom prst="rect">
            <a:avLst/>
          </a:prstGeom>
          <a:noFill/>
        </p:spPr>
      </p:pic>
      <p:sp>
        <p:nvSpPr>
          <p:cNvPr id="20482" name="AutoShape 2" descr="data:image/jpg;base64,/9j/4AAQSkZJRgABAQAAAQABAAD/2wCEAAkGBhQSERUUExQWFRUWGRgXGBgXGBgaGBoYGRcYGBgcGBgYHCYeGhwjHBUYHzAgIycpLCwsGB8xNTAqNSYrLCkBCQoKDQwOFA8PFCkYFBgpKSkpKSkpKSkpKSkpKSkpKSkpKSkpKSkpKSkpKSkpKSkpKSkpKSkpKSkpKSkpKSkpKf/AABEIAM4A9QMBIgACEQEDEQH/xAAbAAABBQEBAAAAAAAAAAAAAAADAQIEBQYAB//EADQQAAECBAMHAgcAAgMBAQAAAAEAEQIDITEEQVEFEmFxgZHwobEGEyLB0eHxMkIUFlJiI//EABgBAQEBAQEAAAAAAAAAAAAAAAABAgME/8QAHREBAQEAAwEBAQEAAAAAAAAAAAERAiExEkFRE//aAAwDAQACEQMRAD8Aq5s07xvnZ+Pb9oUU48fX810UqKFybVJso8csC9PvzU1nAZkZu5DqKYYtTrfzwqbGPqqDf0Q4gwp55ZQQYoIvD1/CD8uLU+vX2VkYHzLcnqyZFJoyKrTDFqe5TWiOZzzKs5uGYCn9zQ4sLQ5oK8wnU975psMEWp7lWQkPmu/4vt6IqtMEWp5uVwgOp7lWBkPXzT9JIpWXnXzJEQSDmfUpd0tc9yppksugk8OXhyq6CLDCdT5/fRLunInufMlMEgec6rjJZuf2r7v/ABBDBi4/tD3T4T7qb8kMx9POHqgmDpd/MuiCKIjqe5Tt02r3/fJGiljz9+VTTLa1RlxQNMs8e/bND3InufX3UnfBuPOqWGB6UVEQA6+pyRYYDRn7/tSBB0618C7dbh+MqIIzHj665rt06nPVGMLJIgDo6CNETqe5XB9T3KkiXr9ui4ween2UEcvqe56pGOp7lSRB5zSiFVUWv/orlKEs6JFBo8SWJalTTu3nBR44Wy9X4qSC7jJz6ummUCzWv/eiiIj0XAns/wDE8Bi17B+d/ZOihcPf9++iKBHDTy7JzVD9/OicL8RT91Ska8LBAwwgv5z9WTZQz84jslr0+91Ii2TN3N75cQBavDlcOkQLeGfummNu3Tz8JYMJFE5hBIFT60LeyssPsSINFMhIFOdaMByVyiugkmIUhifgO3slm4OOFt6GIZ1C0+C2VFBFu7xMMXO7GvQ+yuJWyd+SBGGJY8j9v0tfI89iwxe378Z0kUkhqeVv3NVuotjisJYjjfhVRJmwjCTQ7pBOocvY9k+Ri/laZNzA7okENSb1HHKvnBaH/qu8T9Rhe1HFgCui+GopfK5I9+SnzRm919M+9/Mk04e9FpDsN490C9Sc7edlYx7ChGHAIZiT668W9U+aMOYBXvauv2TBh+trey0EHw5MMO8LVZ3+rz8Kun7PjhJDZXUyqrjJrV3Hndd8rhz9lLjlkVitbn0TbP8AzQ+6AQlcDbLzx0glfxFMxzw59/Vkhiq32Zs6poFHLbzPgk+WjMk3c9TbJuSAMUrWjVZN3GvW3dHP2Sbp927/AMQAMtku4/NFihprYJItG8tRAJhquRYYe65BeTIRvGtiR61KZFCbPbN0kQ+onS/fLuiwwuX6jR1EDik0/TV4IZlh3atjp5w4qWTvXz9NE2DCGKIQgipo9vAUA5OFMQqCATu2JyendXsXwsI5UJgJhiAdyL1NwwIurXYmzIpY3IgI4YiTvQxVhoG3Xrr2Whk4EQ2JHr3XTjxTXm0Pw3Nf6oWbhl4Ve7Hw8xyJj7tG3mcfo3bgtlBgsylikDRanHDVPgtjwQSyAKb+83Sg7omKw9IQRk55lv0rAAAMiCSKE3CoiYfBCEB7rpwLKZHKOiiTJZUVXRwufLqRhZBaoPmqnSMF/sRyR/kqKjfKpZDjwQPV1O+SkMKqYqZeADpuKwu9TInz2VmYEEwUQxHmyQzdFWYvAQn/AFGiu9ylOShYwAcUoyuO2bCbh+Pn2Wa2ls8wGjgdVt8RCDCREqHH4HMloRVznwZc7Fxm4JdGF8mI+/4XQyj1487eiLFCHbs/ZNMPfxvsshSeDjhl1TQPOi6Il2Z+vv0TCaOKeDXqmhTD0/jejpeA8qkhjBGXlG9Fw886eiATcDXhk/tzXRlsv1RO3qvXnlo/7SGGrt5b0VDIpradyuRIoVyC/mwMWGb5Vz+59V0AYgt5/WRYzkMzXXijYbBmYcgLF7V4C/JT1EYwPbVu1uSn4PYkyMuBuhh9Rp+7K8wmyoYA0IPNs81Z4LANFvE9GFTzquk4g2ytnCWMzxN4uLf6jgrKVdMhqpMEtbZOSfLRBCnQwI0iRSQ76VUmRJo5bgnCWomMnl6V9lPD1JmTYeahzTCaC6hzDEbkomGnB913OfBY/wBO3T46WAipZIITwTjEQKIPzCms4WOJAiT5kaixTeqAvy0KOBHhnCySIUQRYz5xULFnJ6+WU6fCQOKpsXiogSPcstoDHhiasO/uVAxMmDO/UjopRiMVyOibOlGGFwe/5WFZXGQS98hkw4GEihP2TdqE/MqAhyo6eOFy3tvJiNNkGHXp9vwgREVv7cPOanToaX7/AJVbMBD1Icl8rM7eZKs2H8GudPv09U6El88+NuKbDE9qj08ul3aa+duHdVk0ZM9/PulanGvv7sEkQfh0pn7pp6t432QFpyXJohewfj/Uig2GGwBjL2D11ubeg7q+2Zs6GGEfSQ1qv/VnMNizBEWANT+T+FOj+JzCKQEnn+fLLcsiNIQB/U84wDOgWIn/ABVMJpAOpr6IkjaUc1oReI+lFZyHpeAi3gItVYGFV+yJW5BDDoOCsyHXVkMBFhlrgE+GJZaBmxhmueF/0o5kuahm7DqrCKOiqZk5ydHyzrfzRZqxGxTc1FwbQxOTUnMo+KhYKsgh+pzlQfc/buvPbld+M6aYmlEOKWiYeP6Q+mqBi5tF3jlUTERZCpQY4hChzMS3lB4yzfxFtqKXKJl1jiIhFHZ704BEamTODopxGiy+ydpfQN7/ACYEtbo9SFey5ghihJLiKF34qmCRYk13xT7KBj5IiFGIIcacCFJxs+B2JFXavKnqsvtbHxQVlkAC+8Pp1LNUZ/dVEk7L3w7P1II6oE+GOClSPX8lBkbfcAxwxQf/AFeHuLeqJiMcIhcHQ1Neuay0zu3Jljcc/ZQpM1TPiCINAbEkg8/2q6UHquHL11k6Hjibr52UQxOWLOR1pqiz42GfTyijmZUO/vmLrccqdFmXfjanlUkuIXu2nJyzrqWFKm508uk+Y9AxprQ6tw/CMkhi7n8UdEEdwauw9PKcOqHCKXf7AtUDqH5ojvXL25OqHXzbqB5ZcmA8CeQSKo0UcX1FmzbjXI9PddHE4zs7ZszAHqyZOgZ73Y8CaZ8OgqkhhamTnmTfTmsgU7DPF2qDqXOmvorz4VlQfMsHZ+Q89lS7ritWyy058e6vPhykQckl/wDWrt9g18lrj6V6HhIlZSi6o8LNoAxVpImrszEsprpVxRooiLMok/CgQk3PnjKUIkDER0JWa1FFionUOZCSwGoH3qpU+KvumyZohi3iBTUOx5Ly31349ReYXDQiEC/EjyiqtrYlgW7aqxlbQhjhJDktnqqvFYXfPDzzsu/45fvao33DxM57fk/pVOK+GY5k4zCCTQQjeMLAVYAhgCbsK5rZSdnQwMc8qdr+6dvQhywTDf4ymy/hmGQRFCIwQ/0kuz6HOH2ZT8TiqCEhvL10WhjltBvEDgKLyf4s+OohNily4Q0JY51zY9VqRm1qJUYjocypEGzRMP8AqIRQOx7CL7ryyR8dzYSAwIXpfwttOGZAC4O8H/x+6Gi4vAgAuYm1h3SOoCpcZs47u9DutYt9NNTx7LU4nDt9UDcQfKKmxcG68W6wNCKkB+WSWErGbaJIhe4LHnkUDCj8KZ8QQgTBuhgRbJ+CBh4W6++S8/L12l6A2hCwB18Kib+XmmnjKRtWcxA4n0oq/wCdbwLcc+SRMivTLPyicZnCnh/ajb1eP3ThFyf81yVYSIprNmKnL05H3ThASaxZVH3d1HAtn5X+qQJjkGod9K0NOFCqOZv191yPuQvUgWvn6rkF3MgI3q7x3oqnnQe1eCYQW0oX4kc6XqmTIjvRWbeOedWLa/pOjO6GApr71tqsoRqWL8nuKU0zpaystiTjDEBCaxFmcOWs2mdvVlWy5uQJNCAc/K+yNh8QYSCDXUUd+XNtVZcHpGHLADe3jwU3Cxkf1YvD/EYhhpCW04cVaYP4hgiZiCf/AC/tquuwjYSp4iN/OaNvKhwWPc5KzkTnz9VZSpToWJ/wJ0qnwrpocNqG7q4KSdLCgToCrfFYU3DlQaBeflwdePJM2Lh2gJI4CvjKRFGLCvsomGjNQxYqVBDCIa39vLLcnTNvZI5YNTXQKHPl7xc2yCLMxAcgZXUDGbXAoB1WkN2zjRDAwYmwYN7VXhvxVs+KVOJ3g0R3h1r3deq7Tw0+Ib8MG8Dk43howN1lNvYeKKFo5MwnJoCeDPqkuljziVLMcYAzLd16h8LwGXBDC5pbVxdZPZuxp4iO7IiAOcf0jq+V1qdmQxQRbsR68h+lLcJGtk40xNDEXdw+fDooM6dFCSCxAoX+/wCUPCxuAf8Ayfy/syXGTSI4ogHf70KozW2oXmuLCEeeaKFjMSJYAN78A1Q6ucThi5i3X56Xbus7tOQYjUchU14LnY1qonTjEXJcpu95okMNfOV0vJijJ0MY5oo96eeqHBcHj1RR55miCQ5Z+1H86KTLcP5xCAdQ3gRcPEx4eHvQeUQSIZrf6g3ydkqWWQz68OJ481yqLyOGIxGrAmw1ejMzftBJDhgzcAbVtn+ksZre7tx4+q6CJxq5D8eNdPeuSyGkWPe9M3JJzI9UWXQlqNw5N9u64SrVGmlna+f4SQghrGtizftFEgDivI100HVk0Td0uCzZhnppzfJdBAxL8e1fevdOEt7h83HENlxqgkf9gmQRQiEgbrb1Ho5d16FsTaEMcAMJemnds+q84glOK0BfJ8qX8oOStvh/asUr6IiG14DieS6cKlelQRpYo+qqMBtKGLPorIR1XVkaENVCnS4SagdvuiCJKSFKqJ8lrIccCm/8d+CFOlf0qYuqnFSCAwsak+dVWzsPmeDffsrqZNGqh4iDzks2NSgYrGAAAKmm4gl9FYT5BNbKDjJYhhf+9FMpqunOoM2STEaXVpLrXd5OpkOGAAPjKfOmoEiW0IA88+6LNiAcln00ThCKh/79k7/iPxW8RT4qExG6gYqS0JuTWgt1K0keC0fr+VBxmHpVTF15tNvXUpFb7fkwi1K9VSg9G8sudgNASCi6fj790GA8fVPhjzUEqXEw/tK0Tmbzso8uJ9UQTOPlVUS5UTBg/Hzyy5NlzqUfoSuVF9GRvNShc17OPLrpmVuN7XPsnRwgRxEMz/8Aql3atrGiY4JzYtFSgLGnM1WQSGB7nO+dmHsllw5+trffiu3gHa51JbnTnZP+Y9BvZj20o+VdEDY7kvmD6AG/NFAd88g3evTwIYDkbpY2t+ql0hiLE9XIsLd6ENyQSDFQs1Gbjlfm/ddEa2qx98+H5QTBVzm1W7jmaVGoSRwuDS+bMOJs/wDOaC12XtMwTBF0Pj8uxW9wU/eA5LzbZOHM+MQQ0epd23QdPRen7OwYlwAOSwFdV24M1JhLBN3yToE+IhCijbLutKkwlJNO8CoZxBzKHNxfZBCx0tlGiLi9bdkTFYh1H4qKDi5hAqqzERPz8qrKbG4UOGB00DlzRSlvXipb5lCErdRxPAHA3/iAM+TDFUNveXCiSXFuymi9wdNRVdBKqVAMRuK0UDHyTkYT6fpWk6AAVp5xUeGCCIX6KjA7alb1CN0++jFZqOAgscl6hjcHCXAgrqftVYzbOxBA8VfsudiqIRN55onQcvCgEosBqsiTAaMbeOjA8qiub5ugCZ7f1PhNnBtw8fNESaMHAHf2BXJgh3umh1XKjT4gtWhfLi/rkhCYXILmp6V+wLd9E7ERB6vV6dTn2QyWZwx3TnVmscv0shcOW3t4NwvQF260Fk+GYGPUtoWYtwAsonzGyY2YWdsw9s094gzm1eb0BbX7lBKiiIhNGFq5Vp1ojSp1+FDkOmhzVfFGd1nFdd58j0owHJEERZiHOlSK2DXo2SCVJjDAcWF+YokmWNBmXcDm5fkPCkDObOemlAXt+0WEmKoahI7OH0b+ILD4VmkYmBnNDfQ109OC9KlkrAfCkl5xiZwA+9xoBXO62++y7ceoiVFHxQJkSFFFwUafiGTVOnz8gq/FYxhdFxUbih9O6zm0J8V3t11U0Sp2N7KZInPDxWZGNyJypo+Y9VaYfFPA/BWCwswTRDVxzQZWK3oQc2+7J8FFUSKFRcRAzopjUWdiXoiukXfj/VMjgrzDqNhYK8/KqXKP+JFnPZQLPhvxVVHKYu/ZXUz/AF5/b8KPiMNDFanEKKp8TiogKQuFT7UJihP0luK0E/BQipmN6qHiNlb+b9FOx5hjMPuRWogwxeflbXa/wwYhxyKx2LwkUuPdiDEeODms0PEVfPMkaWaeclGlupciBxQ1bkohYIef81SpzxDwLlRocUCIq3L65VL+qFBMJq2TAsNK1TpsxoiSzHnRw1C/lE0hjkS1SbUrprS1XWUMhqxdqZ621qzp/wA1yHc6MHPEVpcIUENMnIytwfL+Im8KOAW1erlz9kUaEAcBZqXubZZ+MlMLOwZxRtM+RGVroURL5HoeYq76lPmR30dtakO+dOFbcUDxEWcAu4t/5a+oqFJlTqUdzY5lv8tbuokIzzYnQgk6aV8oiYc1hrUBgBapOT0NT3Qaz4NgAjjY5AX0tTVlrYoqarDfCk0fNNTRtBlc2PByt0/Xmu3HxkCKZFwHqh/KDEmp4p06aBf3UObjApVDxM6h4D+LOYqZvGMZA9qV9Ve4mMHga/pUeKDEuGNuZus1pS7QlevOvJuCNI2tCYAIYg4cM9+Sbjpe9CQOcPNZnGyDvE7hY1iyaIZjR03CtbhdsCEiGLn56Kzw204SRCDU1AWAl4g5nhewbv4FJkYyKEuHe1j7CwT7ZbTFbVhsCAW6aKgh2wd+I52AJoATUjqqoTzFWvlTzQ/m6cbH0bp3Kl5rjZ4PagEO85iMVBx4DW7nRTYdpPNEMP8AqGIFhERZ+AWEmT3djalDd9NKKw2dtbdhELboB7gq/Q3cvEiIgU4efdEigo4FdFQ4HaQIoQDmrWVjAaHNvPZXVSZkgi0MJ5qqxsre/wAt7pDEAraAU9ikEuGEVJHU/d1UZjE4GED6e9X9Vlts4SKMFonbIj27LebYnEQlmPMFYPa20CTSWREevtceqlFFKlPYDwsjQhncHWxPtyRZUAP1Nk5Hao5OnGUOB5HJ+38WAsEQzrZqA5LkCbJIZrZUP2XKjQzYHii1LuORej26I0qAsDmG42o9Xaj1yoiTT9bAZkg5MKkHnRNnxOC4LE+EEeclAKKUA1aPXNwPO6YJd3BHGxrTi1x2RXBLZvQjUfogJwNa1p3ZRDooK3LkHswZmvndAEDwlquRwI05VLcgjQwswexoNbEEnqkicuHc1i55hjrQ2ayKQQ7tKF4bFzQHe4cR1TpBNabrsKCoBbtTM6p0yO443YPYME75w/8A0pQt1ytkGLjV0RafDRAmEkVpl0tlZbuXiKLz/YMZEw1Dkmt8/LrcYY0pXiV14+DsRN4eirZsw5qynR6quxcOalVBxM8WLv8AdQsRH9JDbzZFx2I6Is2Im93UDEziIq/7X91nVVs3FjQwtkS5HoOCptpYn62zyNX5ODwVltTFgQklny4g5HlRU8sbwERcHPRrOlDYZYYnMltAMnfRkaCGIBv8nYO58ueSfCLA5X6kC3W6L8sDrZtRX3BHRZRFlZPYdsxydOhlEs5arUbvwupUMqFmNmrm9c+JbIJvzDkACHfOodh2VAIYHqRWjG4b8XC5i9mY0Y1uPG4o4Id6s5rYZDTlTiV00BvqB+k1aordi5B5oEhnRE1J1YDhbRyfspmC2nFKI/y3XqDx05Eiii7tHuXPO+TAkOECdMYlnyJBckiubs9xdBt/+wyyP8+II9Ro/AqD/wBslvuxE7urZ6NcfpZKGBxQVY3p1touIo5Ygjg7VtyWtF1tr4mMREMqJwHckU/J7KimTIphBLE8A1QLanzVFEtzx5twpTx0yOM9HuR3fsyaI0q9hfTmKu6FHFn9keOE3B4Xzd6hCmyncngeY4eZqB0JyrTIB27LkyB82i4uR7JUGlnF4rtWK/W2udtFxjo7Cjiwrr7cqJ0UYc3beIpS0STdeBq0YetW7lRDZQ3Q5Y8bF/5XgiQGg5XqXezHmmRQOYBq4NdKPxXCMGECoqM/v5ZQNhnUN6xUelBSp1uikDgzUepZywD0yQjKuT/rujX0KNFId60sXD5j3ZAGcSaMQRVmNatQtRiQQdEWOlK5Cj2oOxYdkkkOHGW9EXzDD7J0VCamkLsa8b8in4Ow2K+WSWcvcC7lg+tX7LVbI+I947kQaK1SGLN+VkoKOOb9z7UbkmTJhYRZguGcVqMsqrUuD0mZGSLgeyhxzYgKgHiDcdVmMB8RRkQQRf5O28Mxx4q2hxJN3a6rQOLiIt+lnNqYp2LsKjre6tji3MQZZfbf1GGDIkxdXYLIBNxPzN0tTMZ0NWbn6JDABC0LuOv+2gs/LJJubtLHgjTRC5NWI6irJUPwx3rAN1FAGrxz7J8wl30vocv1zKSRJA9nz4+6LuhhQXYahqe4RAiWH1BtdXfVkaFwK3+qja2duSYYCC1LOc3Yk580/DySKjPdOtDUBmQdufSKPUCrDSpbIkpBCA/0gVbK2W9VmcHounjd5RCEXNK0ZOhmUYAXrS51VDDDW+p+njp0evNBOHhIJ1DV41zRRJP+P/yT0NsuKdufU2dCSc2Bf2QRZsm1xEG1euYr6JsEAYNrTL0UoF4avRhTk+a6ZhXhqXfhxpyUEOZN46ilurHy66Fy5IHroCHh4VThIDMbZV0PJMgjYkVtfuyoCAaXGZOQyroEoNACc+aMYWzJyys6WdLIG9k7N5bkggR0085JVLOFqbHm6RDX/9k="/>
          <p:cNvSpPr>
            <a:spLocks noChangeAspect="1" noChangeArrowheads="1"/>
          </p:cNvSpPr>
          <p:nvPr/>
        </p:nvSpPr>
        <p:spPr bwMode="auto">
          <a:xfrm>
            <a:off x="77788" y="-936625"/>
            <a:ext cx="2333625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0484" name="AutoShape 4" descr="data:image/jpg;base64,/9j/4AAQSkZJRgABAQAAAQABAAD/2wCEAAkGBhQSERUUExQWFRUWGRgXGBgXGBgaGBoYGRcYGBgcGBgYHCYeGhwjHBUYHzAgIycpLCwsGB8xNTAqNSYrLCkBCQoKDQwOFA8PFCkYFBgpKSkpKSkpKSkpKSkpKSkpKSkpKSkpKSkpKSkpKSkpKSkpKSkpKSkpKSkpKSkpKSkpKf/AABEIAM4A9QMBIgACEQEDEQH/xAAbAAABBQEBAAAAAAAAAAAAAAADAQIEBQYAB//EADQQAAECBAMHAgcAAgMBAQAAAAEAEQIDITEEQVEFEmFxgZHwobEGEyLB0eHxMkIUFlJiI//EABgBAQEBAQEAAAAAAAAAAAAAAAABAgME/8QAHREBAQEAAwEBAQEAAAAAAAAAAAERAiExEkFRE//aAAwDAQACEQMRAD8Aq5s07xvnZ+Pb9oUU48fX810UqKFybVJso8csC9PvzU1nAZkZu5DqKYYtTrfzwqbGPqqDf0Q4gwp55ZQQYoIvD1/CD8uLU+vX2VkYHzLcnqyZFJoyKrTDFqe5TWiOZzzKs5uGYCn9zQ4sLQ5oK8wnU975psMEWp7lWQkPmu/4vt6IqtMEWp5uVwgOp7lWBkPXzT9JIpWXnXzJEQSDmfUpd0tc9yppksugk8OXhyq6CLDCdT5/fRLunInufMlMEgec6rjJZuf2r7v/ABBDBi4/tD3T4T7qb8kMx9POHqgmDpd/MuiCKIjqe5Tt02r3/fJGiljz9+VTTLa1RlxQNMs8e/bND3InufX3UnfBuPOqWGB6UVEQA6+pyRYYDRn7/tSBB0618C7dbh+MqIIzHj665rt06nPVGMLJIgDo6CNETqe5XB9T3KkiXr9ui4ween2UEcvqe56pGOp7lSRB5zSiFVUWv/orlKEs6JFBo8SWJalTTu3nBR44Wy9X4qSC7jJz6ummUCzWv/eiiIj0XAns/wDE8Bi17B+d/ZOihcPf9++iKBHDTy7JzVD9/OicL8RT91Ska8LBAwwgv5z9WTZQz84jslr0+91Ii2TN3N75cQBavDlcOkQLeGfummNu3Tz8JYMJFE5hBIFT60LeyssPsSINFMhIFOdaMByVyiugkmIUhifgO3slm4OOFt6GIZ1C0+C2VFBFu7xMMXO7GvQ+yuJWyd+SBGGJY8j9v0tfI89iwxe378Z0kUkhqeVv3NVuotjisJYjjfhVRJmwjCTQ7pBOocvY9k+Ri/laZNzA7okENSb1HHKvnBaH/qu8T9Rhe1HFgCui+GopfK5I9+SnzRm919M+9/Mk04e9FpDsN490C9Sc7edlYx7ChGHAIZiT668W9U+aMOYBXvauv2TBh+trey0EHw5MMO8LVZ3+rz8Kun7PjhJDZXUyqrjJrV3Hndd8rhz9lLjlkVitbn0TbP8AzQ+6AQlcDbLzx0glfxFMxzw59/Vkhiq32Zs6poFHLbzPgk+WjMk3c9TbJuSAMUrWjVZN3GvW3dHP2Sbp927/AMQAMtku4/NFihprYJItG8tRAJhquRYYe65BeTIRvGtiR61KZFCbPbN0kQ+onS/fLuiwwuX6jR1EDik0/TV4IZlh3atjp5w4qWTvXz9NE2DCGKIQgipo9vAUA5OFMQqCATu2JyendXsXwsI5UJgJhiAdyL1NwwIurXYmzIpY3IgI4YiTvQxVhoG3Xrr2Whk4EQ2JHr3XTjxTXm0Pw3Nf6oWbhl4Ve7Hw8xyJj7tG3mcfo3bgtlBgsylikDRanHDVPgtjwQSyAKb+83Sg7omKw9IQRk55lv0rAAAMiCSKE3CoiYfBCEB7rpwLKZHKOiiTJZUVXRwufLqRhZBaoPmqnSMF/sRyR/kqKjfKpZDjwQPV1O+SkMKqYqZeADpuKwu9TInz2VmYEEwUQxHmyQzdFWYvAQn/AFGiu9ylOShYwAcUoyuO2bCbh+Pn2Wa2ls8wGjgdVt8RCDCREqHH4HMloRVznwZc7Fxm4JdGF8mI+/4XQyj1487eiLFCHbs/ZNMPfxvsshSeDjhl1TQPOi6Il2Z+vv0TCaOKeDXqmhTD0/jejpeA8qkhjBGXlG9Fw886eiATcDXhk/tzXRlsv1RO3qvXnlo/7SGGrt5b0VDIpradyuRIoVyC/mwMWGb5Vz+59V0AYgt5/WRYzkMzXXijYbBmYcgLF7V4C/JT1EYwPbVu1uSn4PYkyMuBuhh9Rp+7K8wmyoYA0IPNs81Z4LANFvE9GFTzquk4g2ytnCWMzxN4uLf6jgrKVdMhqpMEtbZOSfLRBCnQwI0iRSQ76VUmRJo5bgnCWomMnl6V9lPD1JmTYeahzTCaC6hzDEbkomGnB913OfBY/wBO3T46WAipZIITwTjEQKIPzCms4WOJAiT5kaixTeqAvy0KOBHhnCySIUQRYz5xULFnJ6+WU6fCQOKpsXiogSPcstoDHhiasO/uVAxMmDO/UjopRiMVyOibOlGGFwe/5WFZXGQS98hkw4GEihP2TdqE/MqAhyo6eOFy3tvJiNNkGHXp9vwgREVv7cPOanToaX7/AJVbMBD1Icl8rM7eZKs2H8GudPv09U6El88+NuKbDE9qj08ul3aa+duHdVk0ZM9/PulanGvv7sEkQfh0pn7pp6t432QFpyXJohewfj/Uig2GGwBjL2D11ubeg7q+2Zs6GGEfSQ1qv/VnMNizBEWANT+T+FOj+JzCKQEnn+fLLcsiNIQB/U84wDOgWIn/ABVMJpAOpr6IkjaUc1oReI+lFZyHpeAi3gItVYGFV+yJW5BDDoOCsyHXVkMBFhlrgE+GJZaBmxhmueF/0o5kuahm7DqrCKOiqZk5ydHyzrfzRZqxGxTc1FwbQxOTUnMo+KhYKsgh+pzlQfc/buvPbld+M6aYmlEOKWiYeP6Q+mqBi5tF3jlUTERZCpQY4hChzMS3lB4yzfxFtqKXKJl1jiIhFHZ704BEamTODopxGiy+ydpfQN7/ACYEtbo9SFey5ghihJLiKF34qmCRYk13xT7KBj5IiFGIIcacCFJxs+B2JFXavKnqsvtbHxQVlkAC+8Pp1LNUZ/dVEk7L3w7P1II6oE+GOClSPX8lBkbfcAxwxQf/AFeHuLeqJiMcIhcHQ1Neuay0zu3Jljcc/ZQpM1TPiCINAbEkg8/2q6UHquHL11k6Hjibr52UQxOWLOR1pqiz42GfTyijmZUO/vmLrccqdFmXfjanlUkuIXu2nJyzrqWFKm508uk+Y9AxprQ6tw/CMkhi7n8UdEEdwauw9PKcOqHCKXf7AtUDqH5ojvXL25OqHXzbqB5ZcmA8CeQSKo0UcX1FmzbjXI9PddHE4zs7ZszAHqyZOgZ73Y8CaZ8OgqkhhamTnmTfTmsgU7DPF2qDqXOmvorz4VlQfMsHZ+Q89lS7ritWyy058e6vPhykQckl/wDWrt9g18lrj6V6HhIlZSi6o8LNoAxVpImrszEsprpVxRooiLMok/CgQk3PnjKUIkDER0JWa1FFionUOZCSwGoH3qpU+KvumyZohi3iBTUOx5Ly31349ReYXDQiEC/EjyiqtrYlgW7aqxlbQhjhJDktnqqvFYXfPDzzsu/45fvao33DxM57fk/pVOK+GY5k4zCCTQQjeMLAVYAhgCbsK5rZSdnQwMc8qdr+6dvQhywTDf4ymy/hmGQRFCIwQ/0kuz6HOH2ZT8TiqCEhvL10WhjltBvEDgKLyf4s+OohNily4Q0JY51zY9VqRm1qJUYjocypEGzRMP8AqIRQOx7CL7ryyR8dzYSAwIXpfwttOGZAC4O8H/x+6Gi4vAgAuYm1h3SOoCpcZs47u9DutYt9NNTx7LU4nDt9UDcQfKKmxcG68W6wNCKkB+WSWErGbaJIhe4LHnkUDCj8KZ8QQgTBuhgRbJ+CBh4W6++S8/L12l6A2hCwB18Kib+XmmnjKRtWcxA4n0oq/wCdbwLcc+SRMivTLPyicZnCnh/ajb1eP3ThFyf81yVYSIprNmKnL05H3ThASaxZVH3d1HAtn5X+qQJjkGod9K0NOFCqOZv191yPuQvUgWvn6rkF3MgI3q7x3oqnnQe1eCYQW0oX4kc6XqmTIjvRWbeOedWLa/pOjO6GApr71tqsoRqWL8nuKU0zpaystiTjDEBCaxFmcOWs2mdvVlWy5uQJNCAc/K+yNh8QYSCDXUUd+XNtVZcHpGHLADe3jwU3Cxkf1YvD/EYhhpCW04cVaYP4hgiZiCf/AC/tquuwjYSp4iN/OaNvKhwWPc5KzkTnz9VZSpToWJ/wJ0qnwrpocNqG7q4KSdLCgToCrfFYU3DlQaBeflwdePJM2Lh2gJI4CvjKRFGLCvsomGjNQxYqVBDCIa39vLLcnTNvZI5YNTXQKHPl7xc2yCLMxAcgZXUDGbXAoB1WkN2zjRDAwYmwYN7VXhvxVs+KVOJ3g0R3h1r3deq7Tw0+Ib8MG8Dk43howN1lNvYeKKFo5MwnJoCeDPqkuljziVLMcYAzLd16h8LwGXBDC5pbVxdZPZuxp4iO7IiAOcf0jq+V1qdmQxQRbsR68h+lLcJGtk40xNDEXdw+fDooM6dFCSCxAoX+/wCUPCxuAf8Ayfy/syXGTSI4ogHf70KozW2oXmuLCEeeaKFjMSJYAN78A1Q6ucThi5i3X56Xbus7tOQYjUchU14LnY1qonTjEXJcpu95okMNfOV0vJijJ0MY5oo96eeqHBcHj1RR55miCQ5Z+1H86KTLcP5xCAdQ3gRcPEx4eHvQeUQSIZrf6g3ydkqWWQz68OJ481yqLyOGIxGrAmw1ejMzftBJDhgzcAbVtn+ksZre7tx4+q6CJxq5D8eNdPeuSyGkWPe9M3JJzI9UWXQlqNw5N9u64SrVGmlna+f4SQghrGtizftFEgDivI100HVk0Td0uCzZhnppzfJdBAxL8e1fevdOEt7h83HENlxqgkf9gmQRQiEgbrb1Ho5d16FsTaEMcAMJemnds+q84glOK0BfJ8qX8oOStvh/asUr6IiG14DieS6cKlelQRpYo+qqMBtKGLPorIR1XVkaENVCnS4SagdvuiCJKSFKqJ8lrIccCm/8d+CFOlf0qYuqnFSCAwsak+dVWzsPmeDffsrqZNGqh4iDzks2NSgYrGAAAKmm4gl9FYT5BNbKDjJYhhf+9FMpqunOoM2STEaXVpLrXd5OpkOGAAPjKfOmoEiW0IA88+6LNiAcln00ThCKh/79k7/iPxW8RT4qExG6gYqS0JuTWgt1K0keC0fr+VBxmHpVTF15tNvXUpFb7fkwi1K9VSg9G8sudgNASCi6fj790GA8fVPhjzUEqXEw/tK0Tmbzso8uJ9UQTOPlVUS5UTBg/Hzyy5NlzqUfoSuVF9GRvNShc17OPLrpmVuN7XPsnRwgRxEMz/8Aql3atrGiY4JzYtFSgLGnM1WQSGB7nO+dmHsllw5+trffiu3gHa51JbnTnZP+Y9BvZj20o+VdEDY7kvmD6AG/NFAd88g3evTwIYDkbpY2t+ql0hiLE9XIsLd6ENyQSDFQs1Gbjlfm/ddEa2qx98+H5QTBVzm1W7jmaVGoSRwuDS+bMOJs/wDOaC12XtMwTBF0Pj8uxW9wU/eA5LzbZOHM+MQQ0epd23QdPRen7OwYlwAOSwFdV24M1JhLBN3yToE+IhCijbLutKkwlJNO8CoZxBzKHNxfZBCx0tlGiLi9bdkTFYh1H4qKDi5hAqqzERPz8qrKbG4UOGB00DlzRSlvXipb5lCErdRxPAHA3/iAM+TDFUNveXCiSXFuymi9wdNRVdBKqVAMRuK0UDHyTkYT6fpWk6AAVp5xUeGCCIX6KjA7alb1CN0++jFZqOAgscl6hjcHCXAgrqftVYzbOxBA8VfsudiqIRN55onQcvCgEosBqsiTAaMbeOjA8qiub5ugCZ7f1PhNnBtw8fNESaMHAHf2BXJgh3umh1XKjT4gtWhfLi/rkhCYXILmp6V+wLd9E7ERB6vV6dTn2QyWZwx3TnVmscv0shcOW3t4NwvQF260Fk+GYGPUtoWYtwAsonzGyY2YWdsw9s094gzm1eb0BbX7lBKiiIhNGFq5Vp1ojSp1+FDkOmhzVfFGd1nFdd58j0owHJEERZiHOlSK2DXo2SCVJjDAcWF+YokmWNBmXcDm5fkPCkDObOemlAXt+0WEmKoahI7OH0b+ILD4VmkYmBnNDfQ109OC9KlkrAfCkl5xiZwA+9xoBXO62++y7ceoiVFHxQJkSFFFwUafiGTVOnz8gq/FYxhdFxUbih9O6zm0J8V3t11U0Sp2N7KZInPDxWZGNyJypo+Y9VaYfFPA/BWCwswTRDVxzQZWK3oQc2+7J8FFUSKFRcRAzopjUWdiXoiukXfj/VMjgrzDqNhYK8/KqXKP+JFnPZQLPhvxVVHKYu/ZXUz/AF5/b8KPiMNDFanEKKp8TiogKQuFT7UJihP0luK0E/BQipmN6qHiNlb+b9FOx5hjMPuRWogwxeflbXa/wwYhxyKx2LwkUuPdiDEeODms0PEVfPMkaWaeclGlupciBxQ1bkohYIef81SpzxDwLlRocUCIq3L65VL+qFBMJq2TAsNK1TpsxoiSzHnRw1C/lE0hjkS1SbUrprS1XWUMhqxdqZ621qzp/wA1yHc6MHPEVpcIUENMnIytwfL+Im8KOAW1erlz9kUaEAcBZqXubZZ+MlMLOwZxRtM+RGVroURL5HoeYq76lPmR30dtakO+dOFbcUDxEWcAu4t/5a+oqFJlTqUdzY5lv8tbuokIzzYnQgk6aV8oiYc1hrUBgBapOT0NT3Qaz4NgAjjY5AX0tTVlrYoqarDfCk0fNNTRtBlc2PByt0/Xmu3HxkCKZFwHqh/KDEmp4p06aBf3UObjApVDxM6h4D+LOYqZvGMZA9qV9Ve4mMHga/pUeKDEuGNuZus1pS7QlevOvJuCNI2tCYAIYg4cM9+Sbjpe9CQOcPNZnGyDvE7hY1iyaIZjR03CtbhdsCEiGLn56Kzw204SRCDU1AWAl4g5nhewbv4FJkYyKEuHe1j7CwT7ZbTFbVhsCAW6aKgh2wd+I52AJoATUjqqoTzFWvlTzQ/m6cbH0bp3Kl5rjZ4PagEO85iMVBx4DW7nRTYdpPNEMP8AqGIFhERZ+AWEmT3djalDd9NKKw2dtbdhELboB7gq/Q3cvEiIgU4efdEigo4FdFQ4HaQIoQDmrWVjAaHNvPZXVSZkgi0MJ5qqxsre/wAt7pDEAraAU9ikEuGEVJHU/d1UZjE4GED6e9X9Vlts4SKMFonbIj27LebYnEQlmPMFYPa20CTSWREevtceqlFFKlPYDwsjQhncHWxPtyRZUAP1Nk5Hao5OnGUOB5HJ+38WAsEQzrZqA5LkCbJIZrZUP2XKjQzYHii1LuORej26I0qAsDmG42o9Xaj1yoiTT9bAZkg5MKkHnRNnxOC4LE+EEeclAKKUA1aPXNwPO6YJd3BHGxrTi1x2RXBLZvQjUfogJwNa1p3ZRDooK3LkHswZmvndAEDwlquRwI05VLcgjQwswexoNbEEnqkicuHc1i55hjrQ2ayKQQ7tKF4bFzQHe4cR1TpBNabrsKCoBbtTM6p0yO443YPYME75w/8A0pQt1ytkGLjV0RafDRAmEkVpl0tlZbuXiKLz/YMZEw1Dkmt8/LrcYY0pXiV14+DsRN4eirZsw5qynR6quxcOalVBxM8WLv8AdQsRH9JDbzZFx2I6Is2Im93UDEziIq/7X91nVVs3FjQwtkS5HoOCptpYn62zyNX5ODwVltTFgQklny4g5HlRU8sbwERcHPRrOlDYZYYnMltAMnfRkaCGIBv8nYO58ueSfCLA5X6kC3W6L8sDrZtRX3BHRZRFlZPYdsxydOhlEs5arUbvwupUMqFmNmrm9c+JbIJvzDkACHfOodh2VAIYHqRWjG4b8XC5i9mY0Y1uPG4o4Id6s5rYZDTlTiV00BvqB+k1aordi5B5oEhnRE1J1YDhbRyfspmC2nFKI/y3XqDx05Eiii7tHuXPO+TAkOECdMYlnyJBckiubs9xdBt/+wyyP8+II9Ro/AqD/wBslvuxE7urZ6NcfpZKGBxQVY3p1touIo5Ygjg7VtyWtF1tr4mMREMqJwHckU/J7KimTIphBLE8A1QLanzVFEtzx5twpTx0yOM9HuR3fsyaI0q9hfTmKu6FHFn9keOE3B4Xzd6hCmyncngeY4eZqB0JyrTIB27LkyB82i4uR7JUGlnF4rtWK/W2udtFxjo7Cjiwrr7cqJ0UYc3beIpS0STdeBq0YetW7lRDZQ3Q5Y8bF/5XgiQGg5XqXezHmmRQOYBq4NdKPxXCMGECoqM/v5ZQNhnUN6xUelBSp1uikDgzUepZywD0yQjKuT/rujX0KNFId60sXD5j3ZAGcSaMQRVmNatQtRiQQdEWOlK5Cj2oOxYdkkkOHGW9EXzDD7J0VCamkLsa8b8in4Ow2K+WSWcvcC7lg+tX7LVbI+I947kQaK1SGLN+VkoKOOb9z7UbkmTJhYRZguGcVqMsqrUuD0mZGSLgeyhxzYgKgHiDcdVmMB8RRkQQRf5O28Mxx4q2hxJN3a6rQOLiIt+lnNqYp2LsKjre6tji3MQZZfbf1GGDIkxdXYLIBNxPzN0tTMZ0NWbn6JDABC0LuOv+2gs/LJJubtLHgjTRC5NWI6irJUPwx3rAN1FAGrxz7J8wl30vocv1zKSRJA9nz4+6LuhhQXYahqe4RAiWH1BtdXfVkaFwK3+qja2duSYYCC1LOc3Yk580/DySKjPdOtDUBmQdufSKPUCrDSpbIkpBCA/0gVbK2W9VmcHounjd5RCEXNK0ZOhmUYAXrS51VDDDW+p+njp0evNBOHhIJ1DV41zRRJP+P/yT0NsuKdufU2dCSc2Bf2QRZsm1xEG1euYr6JsEAYNrTL0UoF4avRhTk+a6ZhXhqXfhxpyUEOZN46ilurHy66Fy5IHroCHh4VThIDMbZV0PJMgjYkVtfuyoCAaXGZOQyroEoNACc+aMYWzJyys6WdLIG9k7N5bkggR0085JVLOFqbHm6RDX/9k="/>
          <p:cNvSpPr>
            <a:spLocks noChangeAspect="1" noChangeArrowheads="1"/>
          </p:cNvSpPr>
          <p:nvPr/>
        </p:nvSpPr>
        <p:spPr bwMode="auto">
          <a:xfrm>
            <a:off x="77788" y="-936625"/>
            <a:ext cx="2333625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486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52540" y="5429264"/>
            <a:ext cx="1238235" cy="104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457200" y="2386019"/>
            <a:ext cx="8229600" cy="2185989"/>
          </a:xfrm>
        </p:spPr>
        <p:txBody>
          <a:bodyPr>
            <a:normAutofit/>
          </a:bodyPr>
          <a:lstStyle/>
          <a:p>
            <a:pPr lvl="1"/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Vertébrés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Branchies internes</a:t>
            </a: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524328" y="671436"/>
            <a:ext cx="140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286388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286388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00092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</a:t>
            </a:r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286388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286388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9213" y="1676400"/>
            <a:ext cx="6505575" cy="3505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00092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286388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286388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1643050"/>
            <a:ext cx="43723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6" name="Picture 2" descr="Branchie et systéme respiratoire d'un poisson (arc branchial, branchiospine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2571744"/>
            <a:ext cx="3857652" cy="2544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00092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23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596675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556638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7356" y="1357297"/>
            <a:ext cx="4772043" cy="41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00092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596675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556638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  <p:pic>
        <p:nvPicPr>
          <p:cNvPr id="172034" name="Picture 2" descr="Branchie et systéme respiratoire d'un poisson (arc branchial, branchiospine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1357298"/>
            <a:ext cx="3214710" cy="381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00092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596675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556638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  <p:pic>
        <p:nvPicPr>
          <p:cNvPr id="175106" name="Picture 2" descr="Branchie et systéme respiratoire d'un poisson (arc branchial, branchiospine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1357297"/>
            <a:ext cx="3357586" cy="3987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00092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596675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556638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  <p:pic>
        <p:nvPicPr>
          <p:cNvPr id="176130" name="Picture 2" descr="Branchie et systéme respiratoire d'un poisson (arc branchial, branchiospine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1428735"/>
            <a:ext cx="3429024" cy="3758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00092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</a:t>
            </a:r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286388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286388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9213" y="1676400"/>
            <a:ext cx="6505575" cy="3505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072362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5572164" cy="331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3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4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5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1112" y="5357826"/>
            <a:ext cx="939318" cy="618407"/>
          </a:xfrm>
          <a:prstGeom prst="rect">
            <a:avLst/>
          </a:prstGeom>
          <a:noFill/>
        </p:spPr>
      </p:pic>
      <p:pic>
        <p:nvPicPr>
          <p:cNvPr id="26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5357826"/>
            <a:ext cx="1000132" cy="658444"/>
          </a:xfrm>
          <a:prstGeom prst="rect">
            <a:avLst/>
          </a:prstGeom>
          <a:noFill/>
        </p:spPr>
      </p:pic>
      <p:pic>
        <p:nvPicPr>
          <p:cNvPr id="27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8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9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30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animaux aquatiques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457200" y="1885953"/>
            <a:ext cx="8229600" cy="2328865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Vertébrés</a:t>
            </a:r>
          </a:p>
          <a:p>
            <a:pPr lvl="1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Branchies + poumons</a:t>
            </a: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812360" y="671436"/>
            <a:ext cx="111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</a:t>
            </a:r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929330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929330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286388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929330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95023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7215238" cy="2143132"/>
          </a:xfrm>
        </p:spPr>
        <p:txBody>
          <a:bodyPr>
            <a:no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Pourquoi respirent-ils?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1361497" cy="1102165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642918"/>
            <a:ext cx="1503298" cy="114000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928670"/>
            <a:ext cx="1214446" cy="1209049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379924"/>
            <a:ext cx="2000264" cy="1316889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000240"/>
            <a:ext cx="1519131" cy="1000132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357694"/>
            <a:ext cx="1662261" cy="1236723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4857760"/>
            <a:ext cx="1894735" cy="1419223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572008"/>
            <a:ext cx="1564819" cy="1971673"/>
          </a:xfrm>
          <a:prstGeom prst="rect">
            <a:avLst/>
          </a:prstGeom>
          <a:noFill/>
        </p:spPr>
      </p:pic>
      <p:pic>
        <p:nvPicPr>
          <p:cNvPr id="18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134" y="4786322"/>
            <a:ext cx="2003642" cy="1683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0" y="-771526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57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5357850" cy="37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1112" y="5929330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5929330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3536" y="5429264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5429264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5892164"/>
            <a:ext cx="857255" cy="720094"/>
          </a:xfrm>
          <a:prstGeom prst="rect">
            <a:avLst/>
          </a:prstGeom>
          <a:noFill/>
        </p:spPr>
      </p:pic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insectes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829444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Les vertébrés terrestres</a:t>
            </a:r>
            <a:endParaRPr lang="fr-CH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214282" y="2714620"/>
            <a:ext cx="8229600" cy="1071570"/>
          </a:xfrm>
        </p:spPr>
        <p:txBody>
          <a:bodyPr>
            <a:normAutofit/>
          </a:bodyPr>
          <a:lstStyle/>
          <a:p>
            <a:pPr lvl="1"/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Poumons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0" y="-771526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7812360" y="671436"/>
            <a:ext cx="111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57</a:t>
            </a:r>
          </a:p>
        </p:txBody>
      </p:sp>
      <p:pic>
        <p:nvPicPr>
          <p:cNvPr id="21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929331"/>
            <a:ext cx="714380" cy="578308"/>
          </a:xfrm>
          <a:prstGeom prst="rect">
            <a:avLst/>
          </a:prstGeom>
          <a:noFill/>
        </p:spPr>
      </p:pic>
      <p:pic>
        <p:nvPicPr>
          <p:cNvPr id="22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76" y="5919805"/>
            <a:ext cx="766192" cy="581029"/>
          </a:xfrm>
          <a:prstGeom prst="rect">
            <a:avLst/>
          </a:prstGeom>
          <a:noFill/>
        </p:spPr>
      </p:pic>
      <p:pic>
        <p:nvPicPr>
          <p:cNvPr id="23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929330"/>
            <a:ext cx="571504" cy="568965"/>
          </a:xfrm>
          <a:prstGeom prst="rect">
            <a:avLst/>
          </a:prstGeom>
          <a:noFill/>
        </p:spPr>
      </p:pic>
      <p:pic>
        <p:nvPicPr>
          <p:cNvPr id="24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112" y="5929330"/>
            <a:ext cx="939318" cy="618407"/>
          </a:xfrm>
          <a:prstGeom prst="rect">
            <a:avLst/>
          </a:prstGeom>
          <a:noFill/>
        </p:spPr>
      </p:pic>
      <p:pic>
        <p:nvPicPr>
          <p:cNvPr id="25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929330"/>
            <a:ext cx="1000132" cy="658444"/>
          </a:xfrm>
          <a:prstGeom prst="rect">
            <a:avLst/>
          </a:prstGeom>
          <a:noFill/>
        </p:spPr>
      </p:pic>
      <p:pic>
        <p:nvPicPr>
          <p:cNvPr id="2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0325" y="5929330"/>
            <a:ext cx="901807" cy="670945"/>
          </a:xfrm>
          <a:prstGeom prst="rect">
            <a:avLst/>
          </a:prstGeom>
          <a:noFill/>
        </p:spPr>
      </p:pic>
      <p:pic>
        <p:nvPicPr>
          <p:cNvPr id="27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3536" y="5875545"/>
            <a:ext cx="930166" cy="696727"/>
          </a:xfrm>
          <a:prstGeom prst="rect">
            <a:avLst/>
          </a:prstGeom>
          <a:noFill/>
        </p:spPr>
      </p:pic>
      <p:pic>
        <p:nvPicPr>
          <p:cNvPr id="28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57892"/>
            <a:ext cx="571504" cy="720095"/>
          </a:xfrm>
          <a:prstGeom prst="rect">
            <a:avLst/>
          </a:prstGeom>
          <a:noFill/>
        </p:spPr>
      </p:pic>
      <p:pic>
        <p:nvPicPr>
          <p:cNvPr id="29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5143512"/>
            <a:ext cx="857255" cy="720094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1500174"/>
            <a:ext cx="310672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Système respiratoire humain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32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28596" y="5214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4800" b="1" dirty="0">
                <a:latin typeface="Times New Roman" pitchFamily="18" charset="0"/>
                <a:ea typeface="+mj-ea"/>
                <a:cs typeface="Times New Roman" pitchFamily="18" charset="0"/>
              </a:rPr>
              <a:t>Introduction</a:t>
            </a:r>
            <a:endParaRPr kumimoji="0" lang="fr-C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7890" name="Picture 2" descr="http://t2.gstatic.com/images?q=tbn:ANd9GcS019qgdBP2UDJJr_DhCTf5eKSncbe_nYIP9VTMjgoG-O29Pn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839" y="2000240"/>
            <a:ext cx="3705111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28662" y="192880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Atmosphère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(O</a:t>
            </a:r>
            <a:r>
              <a:rPr lang="fr-CH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71934" y="5072074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cellules</a:t>
            </a:r>
          </a:p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(respiration cellulaire)</a:t>
            </a:r>
          </a:p>
        </p:txBody>
      </p:sp>
      <p:sp>
        <p:nvSpPr>
          <p:cNvPr id="10" name="Flèche droite 9"/>
          <p:cNvSpPr/>
          <p:nvPr/>
        </p:nvSpPr>
        <p:spPr>
          <a:xfrm rot="2522324">
            <a:off x="1980738" y="3235812"/>
            <a:ext cx="3500462" cy="15001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429256" y="2786058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7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28662" y="192880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Atmosphère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(O</a:t>
            </a:r>
            <a:r>
              <a:rPr lang="fr-CH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71934" y="5072074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cellules</a:t>
            </a:r>
          </a:p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(respiration cellulaire)</a:t>
            </a:r>
          </a:p>
        </p:txBody>
      </p:sp>
      <p:sp>
        <p:nvSpPr>
          <p:cNvPr id="10" name="Flèche droite 9"/>
          <p:cNvSpPr/>
          <p:nvPr/>
        </p:nvSpPr>
        <p:spPr>
          <a:xfrm rot="2522324">
            <a:off x="1980738" y="3235812"/>
            <a:ext cx="3500462" cy="15001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000628" y="2786058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Les systèmes:</a:t>
            </a:r>
          </a:p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 	respiratoire</a:t>
            </a:r>
          </a:p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	cardiovasculaire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596" y="150017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Atmosphère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CH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CH" sz="32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86050" y="5637930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cellules</a:t>
            </a:r>
            <a:endParaRPr lang="fr-CH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CH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respiration cellulaire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fr-CH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CH" sz="32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43306" y="2285993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Le système respiratoire</a:t>
            </a:r>
          </a:p>
        </p:txBody>
      </p:sp>
      <p:sp>
        <p:nvSpPr>
          <p:cNvPr id="12" name="Flèche droite 11"/>
          <p:cNvSpPr/>
          <p:nvPr/>
        </p:nvSpPr>
        <p:spPr>
          <a:xfrm rot="13595314">
            <a:off x="2304891" y="2057105"/>
            <a:ext cx="714380" cy="64294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2671411">
            <a:off x="2877474" y="2627869"/>
            <a:ext cx="714380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2928926" y="3143248"/>
            <a:ext cx="445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alvéoles (poumons)</a:t>
            </a:r>
          </a:p>
        </p:txBody>
      </p:sp>
      <p:sp>
        <p:nvSpPr>
          <p:cNvPr id="15" name="Flèche droite 14"/>
          <p:cNvSpPr/>
          <p:nvPr/>
        </p:nvSpPr>
        <p:spPr>
          <a:xfrm rot="13595314">
            <a:off x="4836688" y="4555953"/>
            <a:ext cx="714380" cy="64294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 rot="2671411">
            <a:off x="5449242" y="5128199"/>
            <a:ext cx="714380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/>
          <p:cNvSpPr txBox="1"/>
          <p:nvPr/>
        </p:nvSpPr>
        <p:spPr>
          <a:xfrm>
            <a:off x="357158" y="5046661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Le système cardiovasculaire</a:t>
            </a:r>
          </a:p>
          <a:p>
            <a:pPr algn="ctr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(sang)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071934" y="400050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Les capillaires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16200000" flipH="1">
            <a:off x="4536281" y="3750471"/>
            <a:ext cx="428628" cy="3571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6200000" flipV="1">
            <a:off x="4174330" y="3674271"/>
            <a:ext cx="428627" cy="366714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èche courbée vers le haut 21"/>
          <p:cNvSpPr/>
          <p:nvPr/>
        </p:nvSpPr>
        <p:spPr>
          <a:xfrm rot="12648634">
            <a:off x="6666345" y="5282838"/>
            <a:ext cx="1000132" cy="642942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72396" y="4929198"/>
            <a:ext cx="100013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ATP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364088" y="3645024"/>
            <a:ext cx="35283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Paroi alvéole + capillaire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7544" y="3717032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Surface d’échanges ?</a:t>
            </a:r>
          </a:p>
        </p:txBody>
      </p:sp>
      <p:sp>
        <p:nvSpPr>
          <p:cNvPr id="26" name="Ellipse 25"/>
          <p:cNvSpPr/>
          <p:nvPr/>
        </p:nvSpPr>
        <p:spPr>
          <a:xfrm>
            <a:off x="2771800" y="1484784"/>
            <a:ext cx="57606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llipse 26"/>
          <p:cNvSpPr/>
          <p:nvPr/>
        </p:nvSpPr>
        <p:spPr>
          <a:xfrm>
            <a:off x="7884368" y="6021288"/>
            <a:ext cx="792088" cy="83671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428876"/>
            <a:ext cx="6357982" cy="1143000"/>
          </a:xfrm>
        </p:spPr>
        <p:txBody>
          <a:bodyPr>
            <a:no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Pourquoi respirent-ils?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342928" y="3660795"/>
            <a:ext cx="8229600" cy="26971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Entrée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oxygène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(O</a:t>
            </a:r>
            <a:r>
              <a:rPr lang="fr-CH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1" indent="-342900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Respiration cellulaire</a:t>
            </a:r>
          </a:p>
          <a:p>
            <a:pPr marL="342900" lvl="1" indent="-342900">
              <a:buNone/>
            </a:pPr>
            <a:r>
              <a:rPr lang="fr-CH" sz="1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Sortie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gaz carbonique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fr-CH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857628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5000636"/>
            <a:ext cx="941155" cy="118585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0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5786454"/>
            <a:ext cx="993305" cy="834376"/>
          </a:xfrm>
          <a:prstGeom prst="rect">
            <a:avLst/>
          </a:prstGeom>
          <a:noFill/>
        </p:spPr>
      </p:pic>
      <p:sp>
        <p:nvSpPr>
          <p:cNvPr id="21" name="Flèche vers le bas 20"/>
          <p:cNvSpPr/>
          <p:nvPr/>
        </p:nvSpPr>
        <p:spPr>
          <a:xfrm>
            <a:off x="3071802" y="4214818"/>
            <a:ext cx="428628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Flèche vers le bas 21"/>
          <p:cNvSpPr/>
          <p:nvPr/>
        </p:nvSpPr>
        <p:spPr>
          <a:xfrm>
            <a:off x="3071802" y="5214950"/>
            <a:ext cx="428628" cy="42862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214694"/>
            <a:ext cx="6357982" cy="1143000"/>
          </a:xfrm>
        </p:spPr>
        <p:txBody>
          <a:bodyPr>
            <a:no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Où trouvent-ils l’O</a:t>
            </a:r>
            <a:r>
              <a:rPr lang="fr-CH" sz="4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5286388"/>
            <a:ext cx="1111245" cy="140016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1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5143512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428876"/>
            <a:ext cx="6357982" cy="1143000"/>
          </a:xfrm>
        </p:spPr>
        <p:txBody>
          <a:bodyPr>
            <a:no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Où trouvent-ils l’O</a:t>
            </a:r>
            <a:r>
              <a:rPr lang="fr-CH" sz="4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342928" y="3660795"/>
            <a:ext cx="8229600" cy="2482849"/>
          </a:xfrm>
        </p:spPr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Atmosphère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Eau</a:t>
            </a: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19" name="Accolade fermante 18"/>
          <p:cNvSpPr/>
          <p:nvPr/>
        </p:nvSpPr>
        <p:spPr>
          <a:xfrm>
            <a:off x="3857620" y="3643314"/>
            <a:ext cx="642942" cy="271464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14876" y="471488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= Réservoirs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2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50331" y="5389278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6357982" cy="1143000"/>
          </a:xfrm>
        </p:spPr>
        <p:txBody>
          <a:bodyPr>
            <a:noAutofit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Où trouvent-ils l’O</a:t>
            </a:r>
            <a:r>
              <a:rPr lang="fr-CH" sz="4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342928" y="3660795"/>
            <a:ext cx="8229600" cy="2482849"/>
          </a:xfrm>
        </p:spPr>
        <p:txBody>
          <a:bodyPr/>
          <a:lstStyle/>
          <a:p>
            <a:endParaRPr lang="fr-CH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Atmosphère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(21%)</a:t>
            </a:r>
          </a:p>
          <a:p>
            <a:endParaRPr lang="fr-CH" sz="1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Eau</a:t>
            </a: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19" name="Accolade fermante 18"/>
          <p:cNvSpPr/>
          <p:nvPr/>
        </p:nvSpPr>
        <p:spPr>
          <a:xfrm>
            <a:off x="4000496" y="3643314"/>
            <a:ext cx="642942" cy="271464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14876" y="471488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= Réservoirs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2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1769" y="5389278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6429420" cy="1928826"/>
          </a:xfrm>
        </p:spPr>
        <p:txBody>
          <a:bodyPr>
            <a:noAutofit/>
          </a:bodyPr>
          <a:lstStyle/>
          <a:p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Comment appelle-t-on l’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entrée d’O</a:t>
            </a:r>
            <a:r>
              <a:rPr lang="fr-CH" sz="4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et la 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sortie 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fr-CH" sz="4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7812360" y="671436"/>
            <a:ext cx="111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3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6017" y="5357826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6429420" cy="1928826"/>
          </a:xfrm>
        </p:spPr>
        <p:txBody>
          <a:bodyPr>
            <a:no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Comment appelle-t-on l’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entrée d’O</a:t>
            </a:r>
            <a:r>
              <a:rPr lang="fr-CH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et 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sortie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fr-CH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fr-CH" sz="2800" b="1" baseline="-25000" dirty="0">
                <a:latin typeface="Times New Roman" pitchFamily="18" charset="0"/>
                <a:cs typeface="Times New Roman" pitchFamily="18" charset="0"/>
              </a:rPr>
            </a:br>
            <a:br>
              <a:rPr lang="fr-CH" sz="2800" b="1" baseline="-25000" dirty="0">
                <a:latin typeface="Times New Roman" pitchFamily="18" charset="0"/>
                <a:cs typeface="Times New Roman" pitchFamily="18" charset="0"/>
              </a:rPr>
            </a:br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échanges gazeux</a:t>
            </a:r>
            <a:endParaRPr lang="fr-CH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AutoShape 2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CEAAkGBhQSERUUExMWFRUVGBwaGBcYGR4YGxwgHBsdHBwcHR8aHSgfHBwjHRoYIC8gIycpLCwsHh8yNTAqNScrLCkBCQoKDgwOGg8PGiwkHyQsLCwsLiwsLDIsKiwsLCwpLCwqLCwsLCwsLCwsLCwsLCwpLCwsLCwsLCwsLCwsLCwsLP/AABEIAMoA+gMBIgACEQEDEQH/xAAcAAADAQEBAQEBAAAAAAAAAAADBAUGAgEABwj/xABAEAACAQIEBQIEBQMCBQIHAQABAhEDIQAEEjEFIkFRYRNxBjKBkSNCobHRUsHwFOEHM2Jy8RWiJDRDU2OCksL/xAAZAQADAQEBAAAAAAAAAAAAAAACAwQBAAX/xAAvEQACAgICAQIDBgcBAAAAAAABAgARAyESMUEEIhNRYRQycYGR8AVCobHB0eFS/9oADAMBAAIRAxEAPwDOoh9RVIF4ExeO3mMap+FKCF5QWP4c7ao2/wD2gD3C+cZnPFjmCpY000yrA7r0PL1noOu/THGa+JWGlIaoVYBCxgzqGmTvYkW3848koXAqTcSDOsxWB5iRG5Yn/IwkuUGYZfRB1LIUkaQTvubAHYSRtj7hmQ/1ufrazNGi7kKLL85CCB0PU7wN8bTOZNAkKAoXYARH0HTAZswxkIO/7Q1x/D90j8XrucrThNNWmRUU6oPzQ1N12dYMjqG7zY3w2VSmgqEEDUhVralYyUmI1iTHuNr4SqtUp3Gwve/74OnEtWo7OEKhbleY87L5KyOp3N8JKnhQ6jUyK53qTFVld10laJiOUw3ZoYwda/Y9sGCLylqTKDdZBMjbVeY3O84FlviHSXNQhiJK6gbG0FQLWEC/ScHzDO6Av2taCQ0HmtI6WEYaQ17ENnCjcWWqKQYuw0lZaDY7bD+oj7ie+KvCs6EIRjqpMCUaRAt5/L5m22IOazBLaVJVRygXAt495N++HMlxZWQ0aoPUKw/UEWHT9MUcdSYZuWiI98QqoAIMhTb2P9sKKIC7wQL9O379sGDEDS0sjAgVAJHUgcqxYfTfbBsrQZAUYHeV8yf5M4y6GoGXGVnP/oGVcywf1CJ1qdj2C/XfDOS4L6VJaSGWu2o2NjuR9cdV8q9MB1Bc6Ygd77DrGEuI8UepVpJTF1UF+gGpRafJwJJYaM1bbU0fD8siKKaCALknck7n3JxF+IePCk2hV1GPmnlEb3G56YTqVHoqWaoTNgZmB2Hbr5wPLcJWsvqOxBAtFxgVxj7x3CUAH3RBOOlWBWWbcnUYMzuIggb9dj5wwONhjTEHWCSzTIvsY7ySTPjAl+ECs6WcKbmQre2xnvthynwP5gtVZdApJQ7C95PtbBMmPuM+IOovX+J1psS59QzyhRa42J/MY640XD+O0a9INTN9oI69j584zz8CpvpDH1NAkssC4PywN1NhG+CHhzhPlKoAOaII0sSCIFoBIwsqlUO4yx2TGqOSCZksoYOR5MiDOmNum/c4ZzFIkhYIJ7j/AGxzls8qmJBeJmf2n6/fHlfiii7SL/MZgfbz9scLMR6hjyqTuLUHCfLqYMABMTPfwIB++J6Gtc1BqnsQYjaTvt1jYYtZjiQUBgS5iFETc/0kz98KUuDV6rioao35qdwAPDDcxfDFNj3TkyFBuDo5up61MBuU9YFh1Hk2t2tbDeep6ms0kd/fc/zjzNcF0/i3n5Qbxa/t1GF3r6m1RDDcd/IxwA7EzLl59GDeoUAn9DFwbxB9v2xxVzoaNAMk6Z62JA/T2m+GM3WDAN16jvG/98K8Ioy435FH0MfzggAdmLDniQY6eHINLEcw8kC/jGe4yQjiooVqbjaYvt0M9LHbGp4xxFaVJyQbLC9JJ2g+8H6YwOpoYFQdgSb9ehFv7YdjXdxuAs2zNZwnL0111KSQtRQy6tRZAIkEmAysT0+nfEypnnBIUvpBgfLsNsaDKVw4bQPlQIoi8CF28yv3B74jPngCRax7/wC2J0JLGxf4ypmIgstUatS0zpNyh7MNwO4ItHkYe4ZwVw9NnDQrhyxiBp5gPFwPfFev8O00y9N6J53lgBfcyB9LXwbh3EzSPp11OhtjF17g+xP2IjBtksHhI+fEwH/CahpbMLUszKhE3DQW1QduoxsuIcKO/wD4xj83l2ovKPY3VgZsesi+KuR+Ja6SlZBUAgluXULdxZtx9oxBnwvkf4q+ZvxlYUwnOay7AaSsjxv5xnMwpURfex2j/O2Nln2DISLwLEC/ib2/fGN4nl3nb6fzhvp76MQdHU9pZ5WIDqTJEuh01B0kHZxBMq0x0gWxo+J0k6mW8bm2+MOBB3g/ph+pVcqENos0ntsotsNpvt93visggxjZLWjPuNaAvqLJncKC0xuZ27T74n0s6lYAM2iZGom9rRbqZtO98WKGTEDU/SbD77je2OqmVooylRqP5RAJmZn6b4MMAKigw+UV4TwurRPLpq0jcrMMPK99tv1xrPhZ/T1ioZ0xoJvE2J8HbzfEfIU21lRvBJJsFGwNuvYYdzjmmNKEamPX9Zwp3JMacp8wtBTUWpqZSTqZFMCQ5J3bqJjpjjM5AogACipAMxBmN72nb3x7xar6WXUseYEXImI22HSwxPzedqMhqB11m+kSuq0mLx33GBU3v6zALnuT4LULhq5mNljlF/FsdZ+r/pgXSnqJtp7T1AG/t0/abwr4zZiQU2PTlIPmeU/pixxBCabvDAqYaxA+nce2GOWVhymlGBuZvI8bVqjtmC2raII0/T374pvkfXX8KqQTETdf8OMvQ4dUaqWUBxJMG30uDOKGTatSr6oUAwdx06CNr7fTDnUXamF7fnNH8MUg2WHLFUWLXkNq2I9ht5xQz3DCy6jUMjcTI8xtjP8AG69XL1TVVYZiPVQdQdj7jacXaFUVEDODT1D5dztuegOJ36DjzFZBRkQZQIWUgHmuSw279569sDztJmCUqManIPeBHjvM4PxIVVVqap6qObdGBMXMbix83xf+HeMUqSFvSOqSHfSDBjqTcfY4B8hUcgLlyIrgMDvzEcvwsINN9SiGtuepAiQNo/fFCnlhpOgw0TGw36Xv1n6R1xH4r8TNVrBwo0qY0ndwO8beyx03x5nuJVI5Ij8w3ZehI6GO2Opz33JsqBn0ZbWpyOpAKzbv5+gJOJDZRdcabNaNx26bdsS6eZIqKEYsx8yI7kz79+l8UeIZpmGjSQTGptgBIMe5Iie30wYB6isiMjC4pxPIrQOmdOuCJMz/ANu536ecL8MqgEguOa8+RtvFoxS4lVWoqGpMU55lEtBgGZ6Cx74gcQy1PWopsagYEkdoMCT2PmPbBqfBlGPB8ZSV/wCwWbq6yfVbUAfwxsg7sR1J2v5747oUZsQIjp+kR/4woV9U6Wp8lOzukkSbCTt9uuOmRKFMqhqO7MQoi0ePO0x1w+715jn9KyLdxpuIenWRSxAkTFzuLn2A8bfXE9+M05P4U33k/wA49GRLma1pGy3baZtYD9fbDyJlIE0ZPWx/nGeweCfwg+NzW5XMQopEfLbrcdAb47zFFmXlY+xnsD1+n6bYW4gmllYbEAiPbFXhymqDF3A2HXyPPjEbGtzz+zMzmVdAdQ5NyvbpqX+4tjym7gQDK9Cb41FdpQhlBWdJHSCL797jGX4MxCFCjE6oQxbyCbxsPv0w5GBEJULaE7yXFSlQjVAkyI3/AF3xTrcSQzAn6RuI/nrhB+Cqdxfvhd+FFflYjAkKTYnsD0GMqN7n2Zy4rOQqqLCRMAD6Tue18cZjkuQTG7bfSP5+uPRTqqZ3Hi2GaGa1E6hJ6hhP3Pa/fB7/ACk7/wAOb+U3M3mfif8ALSQ6jaTH6ATfFz4aywCvWrnW0d7CTsPOOOIcPESiLvJKi94tbpvt3xxxGqaeX0C50ljB6i426gA798MamHFZE6FDxqobg3GHU1qsAktCTdRBImOv84PkqjVH1O0kmWJ/XE/h+TY06eiCCi/tJ/WcUMpwioxKgRa5Pa+3236YBgDYEUdmF+IuLetKgDQLDz56+MReMvWCqKdSmQhmF5TMRuQBA2GGONZRaeXZxM2EmwlgYjrsCfbGcoh7yZXrFwYuQOuxwSYwACPEqwbU3NBwmsgelmNQ1kH1aNvmUiCR/SYBHkDzjVZvjyZmjDkrUImO/t+n0+mPzrKay0LpfYkC4vcKRF2F+4tvhyvVZVJUxp36AHaVA6+cBkwhm7j2UESzwnLEc2km+4I/ubHCfGajJXIjlaCPc7/rNsB4d8SmmZqKWpt80EBu5ibdt8B4dxotVL5hD6bNyFllVtZZIjYg+97Y0I4YsZN8MmXviPiWpwzgaio1xYTAkDxq6eMWeB/jJqJE9idu2MvXy6OxLtqEE6Zg3MCT4+a33iRhzhtBV1BJVTBiS2w2km0nrhBUBAonMnI2TO/jXigp0/RpPqqsZJU/IAOpH5iJ9hOEKLMTTFVgsIYBEcxgX8mIk98L8P4N6maEAKhbmQX7GPCkifAkYvfGOUIalpTUXDDa24if8vfDvaKQSlMafcvcRp5eHJEtHWP8/XHQptqXSjFWmWAhQdxfub7YQyRBULqcaZeASEtbm0kAyZvvsAcL5jNFzNINvACuT7/MPON4m5jemKysuZAqFKSjWoPzHQO5v97dTgdbjNVSQ9OowiZGl1gdZBjEytQ0+iwJ1vvBDT1hm6ADTtOKnC83WIHpkq1lKahz+RqJDbkkADSI3uQJobhnAg+9A1uMimo1Uqih5AJCkXG3zdsSKtQadZBF/lUjr072G+A189UeoqsVPNKiADJmNQiPr13x1xGjUHIosi6mbpJgG5G8nb37YeFqhNVEU2vcY4Nn1JZEUhSsETqn3gXO56fphbN5OsjmoGJWw1qYsfyi5I6iMOcNqIqpT1rIY1GGmQwAi8RYAbHycWFylSq5kEyNREcxBkliJ+aAfeDgbIf2juU48b52CDuQsnSdyGBtcSTFov1+Xzh5+EEkksZNzcb/AEXGho/CNRKYQq0uh9N55GkyLgdVOnftYxhZvhypN6UHr+HU/ssfbAvyBg5vTPirkP0ljJ0xUAXQWUGQps0XHLfmHgGQb3GJzU2VgqVGViDbZh+xFuuNlS4fScWO/t+naZ3xM41w/UxKku1MajbVpAIuTuADE9utsTct1PH4XIvDcyTZiS2xJJM+/e2LTfClTNJT9AekX+aoRZehPvNsab4X+DKFbLI7IoYsHWop5iJko3eDK/QdRjb5Th6UxCqAP9yftfFaens34lSYgv3p+K8S/wCGedylGpXoZo5gKFPpFCzOSYe0kgrYiLkTtF87wzjNSuVHoyWMAr1PgH+2P6SFIbxviPlPhqnRQaEU1FEKxAtJk+wJJJH0w58IPiVrlI6M/HH5WKNZhaLdJ2OxwPMZcNeIN4IMQT/Yfrj9J43/AMO0q6FDafmL1PmZpi0bAzJm3Sxx+QcRrVMo9RWlgjadJvEGDeTHaL4nONlMYnqCPv8A6x9a5Sz3H9YnvuwMn/PfBMzlAyOBH4ikao6bA99xtbz1wvQz6uOoO8Gx8e48jrj70ihlDabg7eScDoyoquQbi+QatlqKoyqQojWt9yWggwbTvEYOtSs8mGIAEkbQZPf3thmlUkXsYup7Wvf5gT0G3XoShxAVBJNTlJlZUHRsIBJ+W0X2AgYxuV+J5mf0YHuHUmZ2s1UtTVQy02JqTESFbob2Cvt1847zXD6AsMwqQOZVKsLwdKtuBE9TewxUpV6nJURkNVHJsmmzEkjflAAmNhBuZJwpxPI0AzOQFeGBgSpmdlFpuLbY4ZDdf2/7FKABQnNTgKUgrUDA2ZXu0/1CBGkhhbfcdpV4hkyE1h7MbyIIsDt2BNj/ABhzJZckqxqzSBZHYm5BETETYDfpbA81km1LSZWMISIU6hpBJJveLg3AIxisQdm4yZpk1KUE6plR4uYM9bYrcGrtWpemQxVQXtsdOkT4gWk2whxGhpcKklhDW8qGJB+u/wC2LXw86amkTVVgqqqyr3IJAZTBO1gCOkTinKfZc4dwCs3IpHKbDTtEAEwPYCYucH4vxH0kVQsqRGosRzdQNP0a5GGKlALp9NSWbUzKRzQCbi8ATsO3nEnOcOqGoaWlwpPIAQy6rX5TAUgm+ErxYi5lAHUe+GuMBCpkwoOp2AJtsB4k+98XPiziNOpl0AIYhpkEcsTvGxIO3W/bGabgvo8jOJOrYzcW7GZIH084CMk2oFyCQdWlVAJMzcgCF2AHTpGDpGbkDDXCzNY7ntIBxdyJN4HRQLf+6B7HBqDVI5UsIiBO3eIG1sVeHcEHLquOiidPe53b6eb40CUkRZYg9lBE7dYsN9h2vjGYT0hg8sZlKmQzDzNJrkEyNMQAoi1hBA+o8Y7HDq6xy0xEkS4B6Wuw7i/k9raX/wBQpAyKaE/9Ut1O+omen0x9U4wOi0RaLU17juD2/fA8lh/AU+Jk+IUqrDUyJqB/5gOp4g2uTa5/nEypUJOkyBEGDB822NrXxrs1mww/L4hVHbsPGM9xFBHnBIw6ExvTIRqB4GSlN5UBhZjp1E7wDFwpm/0nbGk4B8UrlWZqYp+o2gL6inRTC6jIvJM6QDaNRMYy1Su3pWJgNqIHtH9/0wnTJqKTJLC8kzI6Lfdpw1V93Kee3LESAZpc38b5iqClRppmrLUYGgfMDoH5QAT8p3g33wnmuOVg7D/VMYY3Nyb9Sd/fEimS7aQI1TbcgWBF+xE+L2xQQ5oAD0227f7YoqJsk3LeQztcAuqsidCx39xuB5vjRfB+ezpr/wCop5dqgU6X07HV8ykbi0Gb3AwJsyootqusjU3vb7DF/wCCuHUaPMnEKAZp0/lnwRUKk/8A89ZGIU2bqTYFDGbbg2WVXK0D+CzampTpai43Ef8A22tboSCJDW0LOBviDm61BdDVq4p1QNAqK2nprgzIIIUmGkHpfBGrsRzMGPdRAPUECT0jrhfrvXfZMfICyZ6C4ideJXGZXvguM8KhwKv8ROjekqgnQShays1zpH/SqguzdBA3IxJ/D/4s/qMhTIv11/mG3pj/ACwnxbxf0stXek4R0sW0zB0giO7Qyx0E32jH4BxZW2IMvMFpUGbTLb7iT5OP0viP/FWlRqVKfpeoQbaYXUx+YmdTTI2iFBgmRjGfEvx3VzmgVNKJSOpKag77SSx5iQSNgACbY9V9m5JmRSa+UymU4euo85mnbUpAbeQQjcxU+PO+KeX421NtNUTeJA+okfxhOpW9NW9NtySREfT2vhOtdTqDAkSSxgTuBO8228dN8DXLuEmVl6m4yzqxDBu+l1sVkQWB62O2x2O5wTMZbYaRLTAA5WAMAr1k3JQiRt4xjuH8U9HSJkE86iZG+3QeRjWZbPh0MaXRrsh2J2Xa4I7j9RIIH26aX48gyDUk1sgVJIJiDEXN7faCfuZ6YTymc0lpa4JJk2JClQpPRYNxF5vtjUZjLzdCakmII/FnqSFsw/6hfuL4j1+ELUIIsRMAR73Xfe8kDbA14MRk9Le0nHBa7NVVBARi6jVI5QpIa2wkACf2x8+UWX0kjWIMAAxN9o3B27gYayeQKH8xaGloIJm1/pI+uOm4UxJ3kmBCxcjzO/8AbCiDy1A+zZK2JGoVjQq8pLqFmorAHaQLfmULHWO4thjLZEU6jkNoZwGG2k/mkGJi94YbddsHzGRpzJvqG4YAwREStwDER584+qMhgkaisRaYi39h9frgzZ/zGfY8kVfJk1WRwZXYAhYsS2pm+U6ukdzjjK+sCSXnXqBCAxaNJkkLpkbT0mDaXdbLOmmZEyQoFxe8X2ws1Oo0aj98FRrcNfR7smK0KXpi7a6h6jp/J84fyGVC3PXH1DLqg74mcW+IVWVQy36DBbY0JXaYllvNceWiCNUW27/52xEz3FarAaREiQLEx5A2Ntj4xKZSBSriWMywfaQekXK7e364uZHiPrHWD6ZLNIVio0mwuBAMzBv+uNKcd9yLJ6tjpdSRU1hkFSqVD/0EMw7Eiw3ERM/ph/J0v/hzraWkmZIYD5QN4N7wQIsRMnHOc4cjVUqsSaZaGEli0XgEdIEd/vg+e4khE213uSevW20R9icazcgABE258kxKlkXuxdtIPce2x8xtOG1GoFp+WAJmWJ7QRcDmN7W3nAcurVFudNMGS0dT2G7G0AbDqRJOKOiyiCKazoUm5m5bsWkDURGyiMF1sy/06MBRijUwtM+3+fXxiDVzGwC6Y36Y0WZAqN6cwDuRt4Pg4iZzh4SsylgR0JJJuYGogbxzWxuMi9yb1hszX8DyTIiV4DMb6YG2kFQdifvacWf9cv5VEdJF46T5xP4HnCael9wLXmRMffpfD7cOokyUubn/ACcSH1DIxBka7h8tllqUymzR12Mwf0M269cTuD/E5yOqgKYBLczz6bhp2DlWATrdYE++IfAuN105SdZXl94Py+Z7n698d8b4wGbnVlYT+UnrtO3f79cULamolA2M6n6vx746yNGl6dSomdqcoZAUJAm/OqKgINxOknwcIcD+IMjSZ25qbVoZKSFnuPygheVztBAHZo2/KcvRSoT+HDgTKwCOwKkyZj+kYFVqkU3pxd7KsDxLC03k2ONesntYX9JemdlUqDoz9wpcQo5v8AVlLGmGanSzClx/VTDIvORE2Ime1zhvjb42qF/9OiiklMekdJbWVtNNi6qRcCY3IFzEnC5ZylMWjmneDP8AtAwvVzkxqJM3udR9yTvNsBjwJjtUFQWysRVw9UgEwAEPX5uu3nxtH6YB/qZJvv02+vjvgCZpZg2HgT/HXHTUWvANhsYBg7Gw8fth4FdyaDXPtsTIFhaDv4ucPZGrr0yAesEbSfNp6+RfphBacTHMR7z5/tillaakhje++8W6zMHpqGOeqnXCZzJhSGTczy2uRt//AFBNwNj74+ytd0PJE/0nZrW6+9/HbFBA9Vxz8imDtpE/KBfaSb+JM2A9q8LdgG2DswAEOTCkgwGBHym9iAJvIxPzFU04Eg2IbI/E1N+Uko4tDWMneDi2/FTUI9TRVuILqC0L/wBQhrnzjEtw5ARra3ygMwaxNo69I8RE7wKqqrUX/T1qmiwctCwbago1GRe3+2C4C/aZcnqv/QubhfTIP4QEAbO8bzHzfQ/2x2yJPyDfqZ3636/5fGUoV6xpsw1AQLtpPSwgXuYxNy/E83WYqjGRJIAAiBffsAbYzgxvY1Hfa0+s3FSuAIVVAtsJupse3WCes3uThCtxJFk6lEGLQAOsW8j9MLcK1U6DH1CzvKum9t/MhiPljth3iLVaqimcvT9OYU00UFwCZJanPMFEmSPqSMJ5UaJgn1XyEn1eMKbap/2v/f8AXCh4gzT6aMxG8A2tafPjfDWX4WKlVdDKgCquqAoUQZMgxqAABJMk384dr5Ag8gEFgWSTqJInVeRb5bkm3ucEXUGok+qc9SC9B6lKo9RmpJsg0mWPLv2Gkz5/XC+WyYrLSqVASgYq5kC40iN5Aut8PZ7LVXzZp1VsqBtJBCwFOknSLztI3kX7HzKpRy4pkKRJ0iOaZJJe5Grpbe3a7OdAV5+XyijyyGoCrTE0zqMU7Io20jb6kwTPbrhStWIXSh0qd1H6eP8ABjqrmNjtqFhv9SD/ABB+mPKdhH+f5bb+MHXHuejhwIBr9Yv/AKcncnDuU4MWE8sdyQP3PfxhapmlU3OCvxHQobQ2k3BgwY7HbrjbaGWxqe5Tp5ZBfUWMADeBtG/SQREDAOL8aAEmJ6DYA9h2H++EqeaqVADGhNp3bc3CkiYjocdNTpg8gJYtOuebaCBPQybRt33wNb3J8vq1ApJ5w1KlVflVJnmfrF/HcAC+2Gn4YAsMFYmCDtNhBvcD322xay2RAJD2/DEGdyRJBm8ARFrWG+4c7nSC4RlgAawRIJbcCO436e+EnKS3tnmlr7kvh+ZZaoUFRPVjFl6Ajc2iOs+xxqv/AFeLEQeoJAxll4IzrruWuwi0KCBM95gX8Y6OQrC2hTFpiZ8zN/fGZFRz3MCkyewqO6ofUCAfKnPMCGMnYGevfB87m6RZRTDaRE2J8EggzHQbx1vjpqOoRpO3eNtibiRFx2nCzZSosFGZWgKBMCdV5A6fTrigbjmUeJSz2ZVSpempjlGmdS3voMxqN5DSLkgdcNZTLLUMR3I7+J7X3I64lPVRl5hqiJt8yiSFF4mbgjp3AvU+Eaghi1rSBMxP02/YdsLYcUsRDGpm8/WIdhFgdvbufEfp9cJLLG0E9IsfYY0eUppVD1HQtcxq2+W5gRJEzMx8ttsVvhz4cp7unzG1/wBP/F74d8UKKqaWC9yJkOAHQGflJEiRYe9/rhVOBOx0ppqEETDe/fp99sb/AD3D1CllsCsD3PbpaR/gwjwXhyUg1pJtM+bnt3F7Xwr4x7ig+rMyjcLek0Opvs3Qm5ie8X9474p8PyxIkEkxNrT7zMATuL4v8SozSqEgsFUmRa42g3698S49NZDggwZNiOsNIhhsMLOQuI1AXFic5bLqaro7BJhwFhflJJAkTqgk7xvYyBhriFZU+UFYZbzNxckduqx1nE7NZtmNF6TwUEmBIBFiZIkAkgGTp2iCcVc1VNRFkEUzLEzqOqDy7WO8sdV42jCmBsEzCPEx1fhv4jmneT+GN4kTP3nfaDjjI8LJ1o0Bg8SWsGE9rRveb27YqnhVUkegGImSQdNidPzEW2kEbqZxR4ZwpqPzFWU6iFNwuoSNVukAzf8Aips3Ed/7jVGtxWrw96Tj0nFUBZusBuXaLgNBMSYsYvj6llTQp+qtJWUwxaOYFrjUJkbnfFqhw+CVWQy/lKwOp9uxj6zthfOZlalJqZpiLaoEHlMwSL3H7DEwyE67+cxonRpKKaPqlKsazE6eYgWHUD36x0x4nFDTJCGQTLAdSLah4ucI1y6U7citIAVZUzy9t47bEzY49ynDGdd76dXaBuD36j/wMO4LRLdRVm9Rx+ItU7Lq+Ybaixkzp5h29rY7q58xIg8wZrTqiIm86RGA5H4cd6RYPDRqQCCCBM/K06pUiAp6XwN+GBARqqAgAOFgcoEkyTeDq3jbuRpGsd0PE433BCoTXDB25l50JYldAO1id5MTAJI2wi7CpUk2UAmJmwExJI399zbBGpRTLQQWYAWtpixBI5u3jzOOUTlqR/R7W1LOKUABluEWpaJPmGBLTdpn22gdrWt0tjyrnYXpcd4PaRH+WOOSJnFbh/wj6tMO7hZEotgCIJDEm8Eg2A6Ha0k7KNvGZMhxrS+ZOyXCvWEhTpWSWC3IAjqdO4F7fMSdoxo8zwsqtOmPxNI0uLwNzaZFhF4ienU+5GBqCBSomUUlE0gsep1aD95tvAx9klYliRB5uRSAAOwM2AAP6C3WXI7E/QSVSDF6XDHpstNtABGoO5hOWeXtq6Ad8N8G4cKTmpBeDysL6LeLBtp8H3x0zXNNphWmAbHcCY76um8x7L5msEBC6VOpiTAEmIt9r3i/fAEswr5wNQ2brSWLj5FMttudvM2tbrifksq7kkrAYqSSdICnVE2Nj/HfDmeyemqadKp6qRq9RVgEaQTYE/K0g3M6T2wzXrB19NDoDk8299+lzcfTBG00JnEHuTuM5px+GpsAC1+aBEW7bbTiVUyyMS0rczfT1+mL2YygqldUcpUi0/LGrr1UH9MdomTAE06LGLknMSfJi1/Fscr8RoH8o9MgGiLkalmVICEhesNaI8g2E/fB6Tp6ZIgkXHiBYmTcdbfripU4TmGmnUWmiwrq8BjBvZhfuCO8++FV4IaJLs2oRcRY3tv9fr2w7mpiDmCxXNcHEpVawIGmkbmBJBYi3YQMEvTYmeafrhipmpJhQZ73jbvt749TizAmb+f94mPGN2ZIzl+4pmgTGk7xA7E7z4Pb38Y3XBqLGmCBEiGJsDudyBeD3/fGVKlwdMzO/wCaeh8mYx2vxtXoqKApaiu4En6x/thTqzD2wwS4o+Jqsw2hQCYA7f2H1/y2IrZiG3HsDJJ2J947YRzvFmI1VqddSYIBQmfPj7/fClXPtVAShRckmwdNIE2u0zHg4FUJ7iypMtcY4urKcunM1SAYJso//wBEb2sMe5zMoNKBVWB2BBjuP83wHJcNRCSCa1XTNSo8wZAEBegXoD2vNgCVMupYwdJi39wOw6yMAQo0JztfU8pmmTLUxP2ie0drx5w3/pKLBQqlfAMCfbbsZ3n6YTpU7X36SI+5HXDtGrFPVI1BoIGwtY6ifHbCXU+Jq5GAq59msvVuVYkdZHcn2/qNrY5I5XEEjX/zBAI6/K3zdfzRcfUozqoJckjsA0fcDE/inE6VRU9NizqwYBGIANhzTt0uQDbphShrqtfOpWjWLM7RwjqarkTKupkaosGgCRB6ETAABM2Bmm9QMWpuqgQuohJEQthLAXBvuMCXMk+pABRlinInTLSqqTcAqSZEkxfBqFJSHcKXCqFYK4JSNI1SCNQuwna2/UP41uDyuM8A4HmaoM8tLLrr1tMLI1DT3ky0Dt5wnw2mQGpwVTTJOxAUAC5sOgkCRJ3sMW/hf41KL6S0RUAZglEHSGLN8zWliF0qABpFsXvjT4a9WuPRKoqQ76bCmBuzMLl+iqBbxOLggr6z3v4Zkw0UcfUGYs8E/wBPUWqi+opDOxSRTBUiNMqbKuomZB5ZvbC3E6S8ytq9Nj8uxlhff2G2xMdp0i/F9dZApA021KpcEsdP9AmFVTpJgWMXmMQeO8UZ634zioAmuVsTqJAZiRzaZO3jCXX3AyX13pDiPPqzM5ndQGlyRoACDsLkjew5pG/XHmRphm0khQwKljMCdidMk3jYH2xR4twZhqqsQNSjSsfMBYsOm4gze+JmVraCrBtJUghhuCDIIjqDBw7GwIsQMA9hEQFO/wDn9sUdGpNauTzpC6LQyncAQCWGmAZ+a3XAM+OfVHzc28m+8nvM73/cnymZhPTgEc1zNgSCAIvPT6nBuDFeoW6M0TZRfTj8NFPjSo5mtO5gg3JG3WCcc5TIqsFTKN8rLbaxMkqDfYqTf74mUTU1AL+IiqohSd4+bqSbGwG5tg9fiIcIwpkUgDAI5SZ5hHTmBEjrO/SEq3V/v/cQSFn3HNYdXXSwWFOmDN/zQATN97keIwtwumrZtnZNShuTQUIQQdgTaPyqZ/TDNY6ZWk93PKjAalYQSWV03g6doNt9M4Jk8oBWldIZhzAQDGm7EAQB5/3wYNJX0g3cY4jmVQHQoBLBmYLMAg2MSCOa0dDY2gq+i5YsSvONbaiBBmxjeDJNgccUaZqgCfmMgqCQ8MRsoJtawtY9YB5OeMEv05fYdgB3JJO+46DGBa0J3fcX9UqQBb1JG8mOoidvfv8AXEh61QEgqkgwbnpi5mOJNzKigkWJERcAEAC0/wCdBhKll6zKGApwQCJDzfvC74eh8kTqAmmzvEY0VTMcyR3tqke0/wDuPbA85nRVQIAwMrIYQSJ9yen7YjiuzekSL0dRIIEajAggjsJHTe4xQbioqNTJNxuI7T1FzANpMiIvvgCgG6kniUOH/DWoliYHffp46T7dMFHC6IsvO0w35Y6nft2nbHuf4wNBCtp6EG3facSmzlZVU/lOwk/qOh37HfAIXbbRepSqkzpkQNl7W3+374TfiGjMAs6pTgBpaAT1JuD4+mETxA/KDJIsu5+v+dT3wGlw2kHVqyNUEyxMSfudvE4Zx+cJa8zQ1+O5W+mrRJ/7x/N8AqcX5SuiAYllt5jsTBxzxPgeUZFOXoqztBBWRHggG53t/hf4N8JO16gCifr7X/jCfYovf5wiL0JPG40gj9SN/wC0D6YcbJtALELbrb7Dc4rZpqOXFuZu5E3/AF2xJq1WqmFBPc/rc9P/ABjgb3EkVBxqbSJkm5Pbvhf4oziUcuaRg1KjKQAflVTOo9gYAE7ye2OeJ8TNJdISXi07KepI6mxtYXv5zCUHr1g1SWgjUY7dO3iBFsMxpfuPQhItbM3HCKqsqu/OzIAJuB0O46/fEXiXw8KZL06j33kyGneSANzFumKGVpNFvlB5QJE3mYHQWAnph3NpKi4kgEix67T0tGF8yNiaMhBmWXNvSBblKmYAIZpiDMgaeWAAOwItOHOCcQnL1ioCtpOkkCduaLSeh339icEzuQhSYnqY+u30kb9cT8mVCVH1aTWDKdK6Z5pEA3CyAIG9x0w1Kca+krQBupLGdZG1qdBttKtAMgwNuh8yN+mi+GfjNqVVnqu1RAp/DDaQ/VUOowBJ1HSCbADEStwT8RQ1QB3B5dJJjaBBF+mk7XwXKcJRX5xqZYBWygA2B66jMWJ+mKXdO4xSVOps6nxcuYpKxpAPUuSAVQKrHRTW+oqoMmCBquSdsZni/Ea9QKjMGpELpCgL8swLRAE7bSvtjjM5omW9MtaIYlNrd7X3HXAUQIG1MJQ3+9o8G0jvOJ+RJsxmTM76uJ0+JIhUuxJmBILLf826zczE774DnENKqUIO8qZFx0IIMEb3Bx1nckrQQZA7jSQTMiGidt1kCb3wtxrMoSpBlgFHewWDJ722k/2w5RvUzE5U7j1RhVpHUx107rN9Sky9wJkE6uYwBqvOJZRiUi5Vhb3IGGsjVIIKnm6eLefE4JnuHlFWql6bEgQRII3U9jBBE7gg4b3K3QVUsVaYqNFGpFNms1STIspACAAkE3uIj6YZarQp01onU1wqgKFaT10hje+5HS9zIm8AqguzPEWYfKIKKT2mDABvHNJBOGMvRPqh1qQZJDc2iSLgQdRAVpExO0QbwsN8T4khT5w1ahqVqbw3psVYgzcxB1EaSRIFpjxhTiHAnqAaOZgI0tE2MbiJ+cDbphs5tKZJUEJqgBLD3GoXWdUg/wBWBUSRULKp2nlJ5Av5iAIIkgT084xSw2JwURfig0J6cago9NiGJsSGkSAd4ubbD2+ObVUCaZgLMCTYXJibk3/S++GqeWNRalYwVkkyXU8sCR/Ux1BrGRPS2CnJiC4aCVEIRcw0EJckgAA80E9AbnG8gBR/ZmEfKe1q/qAcqx9FuRLdRMARI8GdsLnL0jvWeeu/84EpLU40DWGuTYX/ACteF9zeeuHqnGaikqabiDEaNW3nTf3wJBGlnKqnsyy1KhmTddLf1Lb9se5/4boiizsSNCmGG8REE3Ee4+2MJlPiKsjjU1RSTsoVSTPeCfr3xs81lcxUR6TvXOqA6nnYQQwDEdztfGshxEe6hIQjX1MrkASrEFlpJsAbm4Ek9z3/AGAjGx+EM9RBd6tNC0ck3VdO5ifIvbpt1m5ngmmiw9UU6aqbxJdgJAseUXFz3whw5KVGsiioPTMM5EyoMSt7E95MbjBMVyAgQgh7mlzmYy7O1QvuOVaYI7fLsIn7dZxnc2KmosdaJ/T6ZqMR5OkLt5tin8W0qdKovo1NaxqnVtIXl6k2i21+mHH40QsADbrJjzfphakgAqO/nAcBe5E4bmq1OdH4c7jc/WRA+gxcp8erKhFSoSBJkRqtcjbxiXWzpJsBPj+RiZxHiX4bqo1MwKyLATvBO5/S++G8eR6iwSTUczHxVSiWZmYbKFmfcmI+/UY8o/EnqLpSKYInrJA73iJFyBiDwnKs7CkUDsfl6t7C/fFLPcP10rnR6f5rAKS3MoG3WYsCRhhTGDUaqgGoN0quSYlZu0Wkyd+55sUqOdmFVenQR5/vidS4lUZFAhwDGtRpYCf/AKgJgCZgz1PfFzg1KmUkMC5aJBEYVmIUbExkYmpa4NlmUMzuKYUSCwsSdh7xJ36YczpUAFhrDCdRUKbztF9o3AMna2Fa7ApDT4AgLMjmvM2mwjp7YXTUEb5ipIEDYx3i1hiMEMNjcE+3UBnacSAbN33G/wBO+MvkM4BUNXlApQaamSCb3N+gH3jGxzFAuXW4tFxvaBaJ6n79OmR4tRWmigsNRLNB6wevb5SJ8g+MU4PulZThHsLQ2VygrMKvqhiHGkgwZJgGJmZFvAnbE3jrfiRSJJM+pLAkFDG43Ulz3kATscFydSnI9NAzWKkrOmeupTykdQfzdYOG0yQV1KWYm7Rv0JIfrfvH64ZfFtwxqTq1JgwJc8p06vmuRq0kkb9rx28p5oFICGSegJmQQQWB3BmIxXzdWAy7UyQT/UINySBBnvfpvgNHh4bVUaSd9TNECOWxFtja3a2GK1CzNBqAqVNY0tIkQdO199+l+/jY2k57g7pquGCgE9CAfB9x98WMhlgrNpIEkaZYT5m0b3+v3oNwoNLMdEEA7MTJBuQbhRcN1xvxOBh3fcy2RqmdJkHY+P8ADi7ks2BKkUyNDLDLIaZN45tZbSFIIi14Jx5n+AaOdOcXlgP+2J6idu0mAThJqDqHtKIwBcC0kW8ib7xtgw4bYluNwy8TOs7w/wBIi8g7g8rKQbhhupB2PXp1htM+zBQC7MIvMxDSBtyrdtouZOCcOqU3/CqsRqhRVkwvNJ1hQS6n7iAekYQz2TaiQrAgsoa9pDCVI7gi4PWccwDQXx3owtN3JFEwtNCSGIuJ26HqojteMUcvl/w6ky1Q6dLvqAtdjItJkELEQvc4n5Cq1mDHWCdMX32J1KZ6j+MO5c14L1Dyp09PWTeDq28MIPUbTOEuPESQANw6SgARhM8wJPN1Ftt499K74PmqZqanUFTB0ot9RUc5Yk8ouBvM4hpx0hCppKQVgGCGBvMnrMxA7WjFT0RUKvTJC6VeQZAuNQ9wZ6dBvvhbIQbMwEeILO5P05CwuogtBBEmCRY2W3SN/GOm+IWn/wCl9d/rJ3xzWpeoYQ1NR5uaCsbEsJlQO0nbFWnwzLgAEkkCCb79euMLKAOWzAowNPNBk5qTKwUwxQAEbkfe49zijV4oSsDk+UzquYEX72/nAqfE3Yw2W0g9GcSN+m+GaNEE/wDJMR/WPtB+2FsATsSRnYjRAkbPcW9ao1MABEbUFuSLASx6k2ML2w7m/gotT1qwXUJmQAB1UAftf9zgWbVUb1aQgyFZXMD31bRePrvilw/iAzNYGqwULqLqI0swsNMWVCIBB2KgkxjSzILTQh3z91zP8W4TTpvQRXL62CvqAWNtRDAbfrhjjNMURWdX5KbqAsjmkBeUHmiZP0nGhyeXHqioKYclgBSDh9Olys65tEapETII6HCed4Mtb1UqMaZVrcitsTUTXquszBCmYtMYwZqI5eO/1mlA3cxtb4iLWppdvH7Yr0PgXMV75iolAIYuQ87GQFMWB6m8AecWeG5VaY+Yq4LFKa/l1yzhTsaZ2KgCdK+Tg+d40ajBUUmFghu5gkCTeLmJn3xr52usQr6xgxqsUyOQo5ME0mLuNqjcrbCQo2A3IIlr9jiDxVq1WkrUwWQtIYRJ0yNwdVjPk4v/ABhR/wDgvTCkFmB7jlBZpIvsNjaxI2OI2Ty1LL5amC3qOzq7KCGCmDygA+xOx3B6Y7E2ufZupnAXZi3AsnmDTdqZs8ypA0TtquRsCQDBg/WKOb4fElVPKAZA0iQbExvYabbm9tsUsg6O3K4V50kTckKWAIkg7QO30w/meIn/AE9TRTV6kDSAuq5ANz0be3gDcHC3zMX6j1ShJlH4kpIlJKjgcu+2kiAQ1rE3/wDGLA+KMp6i00NgNZl1ksZ+VhKlNQmIm5xkW4U2aAWtUWmFKtKqSWUpIIJIE7iIsdzhfhvBEp+ojBahB3BiQQLRBuD189sPVMYBo7kmQULm/wCFcWStmvTmSRqhiGtcW7XvAxm/jTh1Nq7BwVVQACgglzGlbrzb/THfwJw/0a5qxIuJsbkD5SRqB7xb3xS+IOHmrWFXXAWTpuY22kxJgkm3TtjFHDKT4r+sXzAHcyeTyr01CBmEFjpY6ljcTA3neBETe+OcjxAtVfWI06vlIneBGrlgdSBMbG+O+Mg807OI1C+8xMDt384VZ2MUkUM9R+U9VJAMD6mfb2nFHAMCTDR9WY8OIam9NGbTOscqgnYSbHVfSACAQb3w7lcjqZ2ceq7EA6rCBIhfygCI6xaOuKlL4HSggNSoXqgCeizMwDuw8yPAGFsjw8U6pIMWPXYaSNomdu/XCC6dLAbIeoXPcEpETTVUJGkrEQRvEb958neMZRc4adR0v2MW22J9jjalh6ep2AW7PcCFgWLCDtNh+++FzOZSpVeoIGpjpDAGBeJHsOs4LFuwY5WJ7jlLNsWUA/mFoB1dQNPX264JWygl2KAK5jRzfLAO5m1rR38YjUszpgsQDrhd7xaYvIM/thmnxZyNBNpLbgSY6kfYDzhpxnxGAkGeZjhdWlTFbQwpkxJgxOwmeYxuffbBMtxAPTCVDKIWKiASCQBE7leUWkdY6yByag52JsWjc/LEARMnSGJ6++FHypRUPiLRcgxEAyTeJ2+2GqprfcoXPum6hmDyGF4NiQdIO/t9MVsi5dVLVVAIJqIJGkQok3iIsfAttifQzSsFRrU9ctpAZ+xIkjVbZZA+846YrQerTkVVMrqgqCOkTcfXbAutiMdQdxriqCroqpBVhDMN5m6sYjUJB6kgrc7k9OlFNQmyNpKeY2aIF5aLzyz2wjwYPSYUiToYhhE2JurXOnte9pjrijXyK0yycmsMSer8xn+uCpm1uu5jCWoHjJOLDcd4dSb0jUYEO9m2XlDSLCwNwfoNsclv/wAqjwQZHvCx9sKU8z8oudJMXIJkW+kj9BgBNToSB2vbCxjJJMLnqbDiWTioVQsCLQ3KTHVbX2P++BLRkANcEex3P0Nr3/th/O5xnk6efp+YQu+kEWNh3/XEjiWdSpUgq6SJAnX12O17dsLOup5VSzl6MKWA0gGJ8kDlnuI26Se+Jr8IC05pFlKhuQWWOUkwW6mwECb4WYgc2qWPWINsP06/JLy07SAd/c4wvCDEdSfl67fik/hspUHmhAADNhIJZjZhfaTAkEHB1VdUvS9QLrldbarzzBgAYkxAmASvXFDJZcVakBmp82odp2gjqCBEiDidW45od6VQwyFhN+WbEdJsAOoM73OF2xNLKgdXFMtw2qhY/wCpAlWIgFaakqSgZhvUINl6ftEy3FaUBWNSlVBiVloJFyWLc6sZGk3BuCRIwf8A9aZEcObILqLSdxqjuYvfD3BcxUrg1vUBRYWokGSGuSpvBlVJFth3xTxK2W/f9IxXsbmbevWdFau1WpTRmA5mIkrdRpHLae1p7Rh7g4IOltVkLC1gQVB1sLgKCTPfSIviw9U1DpzCx6ZOpY0EsJgH8073N+5vgwyiVFKwINomAB0AvaLfpgmyACiK/DqA+QCAqv6jJUWsoqoApRYJIYMDdTGoA7mwF46YSyXDKqsH1qGBuyMQT4sAP8t0wbJ8BqUKrFSpDXMyrR2sI+sYbzFKo0adM9QZ/Taevb9sCOI0DqA2Y9AwdSnJA6x9hH6dMJZ/IPRzAp1PndlKEXUgxq8iBqG28Yt5ThlQgkzJWBCgC0G25m0b4a4sBXXL1R89NoYdIIII8EwD9Md8Tf0igeN3O8iGvpB0jc/rv0x62ZH9Unxtf9/r/fGc4px9teiC0D5QQqL4M2x5UfNQSGWnH5VXUZiYlvBvEYJVatxYxyrxFqYR9YgOIJ6k9NI6nt2tiZ8MUNDnMMQWYQpj5f6jfqbY5y/CQ2VbMO+p9YUi1pmBuTJgmDBiDsZw9kuGl6cKxAVht2BaT3/m+NYUpFwza+2HzvHGIgEeSbwI6dN8Z/NZ2vUqaKMgGTIkdINz9saLPHLUU/FvvADXY/af0xGz9TMV+XLUvToQJEQG5fzM0EjoQP8A3QMBiI+X5mEq3JPFeNyoTX6gAGphABIiAI/KCAPO/bE6jTLUyQ0MCCACADe9za28scV6Xwc5GqrVRVeIK8w+mw7dcU8lwfL5e4Yux2LR7bSB95xQcqKKXuOBVepEzVHSgdQASIkGSAZmDt35trjfC1PJgzvpCatUgx/TBAgy0TFt/rtcutFVJdabTt6tQR3HLcdumwxA4xXWty0lE78o5QoPzWMkCYgC3TfGLlvVRwNyLSzhRQZ2MG+8AT5FoE9fpg2YzmoXmNXUdxA/ncTboBhrP8DZpYNrMA7Kkja0dt/O+8474bw2qEkmVYfKUYiwIPUcyyRsQDPbDea1cLgbiGSyweqw16G06gpHzWFhJ67g9rx0xSCShpEBuddDNKlWO4JkaQwiQRErIiDI6WS0sdL2g6oYTA7fmsLdZvh+tWDgazZh1FrdSLyZA+43jC2yHlYjUJGopSyVVnCutRGWQhugBQ8xMiDoaxG8sO93eLUgavqEaVgDbVJA6MflnzsB1O4HzJ1qyFhywofSfmkaiDJEgC9jsdrh7N02DrT/ADMSdIHNcabAQLgiB8xta91MfcDMJ8xPP1wjC1yQo1bT322jpIxpKWsATVvAn8EHGazGS9VEBlSVJUhZkQSDpme8nz4xyvBbf/MV/pt+jRgGUMBZ/pcDU02YrMetx/m+JNEs9Yab6QVbqBMzPQfXv7Yt1vl+v8YlU6C6vlFze298LRp5qLe5SpFE1Gq6qoAiIck2sINjEmfEYRznG6St+EpcAmNS6Red4Yknbt/POboKBZQPp5xlOKVDq3O+HY8av3NqjU3XAuME1kZDqYGTAmPJG1sC+KdHrmuulX5Z17MbHWRBEAwCTE9t8PfClICkhAAJiYG/viJ/xKqFaOXgkavU1RaYcxPeOmJVblnCD8P3+kfi6Mz1XOEs1g5DGX+YTtMgEGSbHzjSZNNVDTFNUpkuAQSAwIDCFILO0G0rYz2GJHA3IyjAEgXNu4mD72F/Axo87/ylPXSpnr8uKMp3x+sNzxBaJeqlRFRlWm4pGWWQS17A3JBUkamnoOmItWgaj1DU1BiAFVZgRCU0BsDZfm22xRbcfTD1IbfX++CHs6kvxj5EFm89SoMUqtpIJGgQCIMQSf8APOPqfG6ZYKCqntJn/wB1+vjCmYy6l2lV37Dvi1w6mBEAb9vBwtioG4PtHUey2d0LqUnr7GLe31wJeKhaup1OgxpOwUxcWHW8k9byJxTojkc+374kcSENa3+DCErY+c4mhEfiLgxY+tl1ksRJta3W8QbXxFrZmtBp+gUgASwssCCZNo2JP23jGuylQloJMXt0wNOYMGuNJsb7G2HJmK+07hq9iQ+GZbVRRGqcutj21O0C0jYC0n/qxeeutJNCRe7uY0j2J6dsTeHGcw830gR4227Y1OcQGnJAmcBkybnX85jsx8UZegpNNfXrTdrkC9hJA/3xNy/xLWqvFT8OmROlQVLA7AHcKB2A/XF7O0xGwxOz9Iem5gSCkGL9cUqEI6m48oLVUkjKKNLUwWUjUhkgzIECLb26TDTvhk51BUDKAopgkLHQ2OmDa8XmfOAZOkP9MbD/AJ7jbpFO3tc494uNNQBbCF2t+Re2C+8f1npI26MPRz2otUFNCAQjGAJWDEkzzG4iNgNPXDScVTS5Y1UpatYQAKzTEkREkCbk9RFsJ1XP+mcSY5THSZ397nAc1SGiIEerERbdf5OA4hppbUurkKNQKyM5RgNJDTJ1MoJDQ9iCJAOwgXgKZegygibFuSwJLAFjGzadJkkf2xk6X/yrHqGgHqBGw7C5+5w/8JH8b/upGfMRE99hgmxFQTfU4HYlY5NnGsAlSJDDpBhtUgkAE828dcdnKVKStpBBMhvsCQCehjcQcW8rTBqXANh0/wDxVv4H2GCOddGqX5j6dMy17+oBN+sWxMcxuptVMrnsgUCM0Bo1AgyYm4iYH2iD1xSbKLUoo7wSrnl1HURafl+UgHcm4O1sSwxOYgmQAYH/AOyfycXvh8zRrf8AZP11kT7xhmQkKDFrs1FKFJNKnSFIWJCzIMhtUCGBHQ7T7QLTmv8A70eNUfoEtisqzqBvt+zYgtmWn5m+5xii9/3mEXP/2Q=="/>
          <p:cNvSpPr>
            <a:spLocks noChangeAspect="1" noChangeArrowheads="1"/>
          </p:cNvSpPr>
          <p:nvPr/>
        </p:nvSpPr>
        <p:spPr bwMode="auto">
          <a:xfrm>
            <a:off x="77788" y="-738188"/>
            <a:ext cx="19050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0" name="Picture 6" descr="http://s1.e-monsite.com/2008/12/18/10/38676078ver-de-terr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197610" cy="969494"/>
          </a:xfrm>
          <a:prstGeom prst="rect">
            <a:avLst/>
          </a:prstGeom>
          <a:noFill/>
        </p:spPr>
      </p:pic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MALkDASIAAhEBAxEB/8QAGwAAAwEBAQEBAAAAAAAAAAAABAUGAwIHAQD/xABDEAACAQMDAQYDBQcCBQEJAAABAgMABBEFEiExBhMiQVFhFHGRMoGhsdEVI0JSweHwM1MHFiSS8WIlQ1RVcnOCk5T/xAAZAQEBAQEBAQAAAAAAAAAAAAABAAIDBAb/xAAhEQACAgMBAAMBAQEAAAAAAAAAAQIRAxIhMRMiQQRRMv/aAAwDAQACEQMRAD8AU6hMz8QAqP5hxge1frHVdRtCjNcTNF6M3l680fqRgt7JpRwqgKgPr5VjHYRvZRS7iwKA7icCvpri106h661FMMtqABPkyha7ZpZPEtyCvqADU13UbzyALlVTIPlTK37O6ld6c11b5jbYWRSSC+PQVmUYxI1kguRcK7XQmi5/dkY/tQ7X1w1w0ENrjYQWkkPAoC0vNTiRRMwdmOArr0o6acxINzIXdupH2j/atJX6R1JJcELvfg8BUGM1yIzkNIPs5wPIe9Y39pdwypcCTLx9RnjB8vlW1rBNevH8QwClS5C8DAptECXM7uNsIG09XI6/KgUtpb67WC2QtMxwqr1FNNUeK2AQ4Dvnb7AUZ/w+KftK4l34KQk56nkj+9ZySSiRrFqGq6bcQ6ff2bM7jCMGwSPXPSmD6tbW7Rm4lMe4+EspwPnR+p3FvezRSRoCYUaPcevODx9KmO0EYmkSGMAhBkkdcnyrlBb+oCpe7MgSciOVSPDIEDZH0pRea7ZoWj7+JXBwQsRGPbpU/YX0mmP3O5tp52jkj5fpTS5toNVQSOF3svEyDBPzq+JRIX3urWN0w7pWZgcO23bxSu/i76MMGJx9g5zx7e1FDQnaeRA/ddy2CSepNBbjDK1q/kSMfymuifNWJysvcptfoTlfnXUMcceZCv7xjkk+VPriG2t7BozbxFlTLORk7vn86S2dleapOYrOJmAPjfoo+ZquvSB2uwQzAYxxmmds0lpZoMDdJhn9z6fStdS7JT2Mdq6zrMkkgSTC42nr9KzvFZZACQcknApxvZtsjay8ZeabovTHOT6fKqPUe0MDWivb5Mp8IQ8CP+1Tt0ht4gmcd2uW9z1oG4geONrnGcgFuegplBS6yKLTdYSSx+Hu54xOCdwdRtcE5FdYtv8A4eH/APWKlJ2Se2Ytg8ZUjyPpQPw9x/sSfX+9c5qnwCn7TzKlnEpXJLnAPngedT1lc3s0wggZ2LdEHTNeh9tOzb6pcC6gUrEQAoi8mxzkVM2ekXmiK80kDlccuAefasRlvVMLKLQdJjtYu8u+7mnYAkfwqc0dHrSzakLK2kzLtOXA4+QqG/5jmuLpYG/dQNwQOre+aL0t2ttWjnixujBOD50rGp227EYdqbVbK/VlOO+XeB6Dz/GpOadpb0gPlUHh+6qbtbrFtctGAP3iJwT158qH/wCG/Z/9r6vJe3UQks4AfC+cO58vfHNEsjjBWQ0vVE2jXMsn8UPeZ+hpdFfx2QildCU7sJgeWQKre3dtb2VrdwwRhV+GHhX+HPlUt2R06LXI+5uCe8TA2L19qseROO34Qv1uC5luormS1ljt3AWMuOvGfu+VF9nUa1F3OylC6qgJGMjkmrHWraSKWG1vrZQs7DG45BwfwpXqJ+JnjhQbVU9F6+gFUZqSI6uClrZvPGVZVXwc/aJ6VNR2C3skkneSR3B8cigEqfcelGavG+mwd58K5XOFycqPcml/ZrUyupTJOwzOg2g8dOcYrdqKIKfQzHcQpbzCVpDtYkHwnzOfTg0feiDRo4wW/dZ2jPUn1FEQtJA0ssgJRlOwDoeamtQv5H1NLicK3cOMKRxwabkxKKx3SzuTkcDG5T70MeyTya0buZkjs8mQHrz6fWnum6xZ6pagQbXI+0jLhlPtW0upR6bBi4YJGTjO3IcVxlKTdIAGXTNN2nv2luCQMjO0H6eVZm5ht8WtrGkWT4Ik4+Zx/WpO51DUbm7kJuJFtgchUOMDJ44onsuVfVrjLhmWLKljkjJ5Nbp1bIpdQupLewYyuAHIjCk8DPX6VIvPDc6okSTbiHRDg4xk84p9r7Mt9aQuNqGIleeMkn+woC70dRcQalCrAowMgC8cdD+Vai9Y8/SNteSN7eYb8Fmxn8f6UNAxeyjVDv3RFG46np+lDX93Je3EdupRdz/wj38/upxbava6ZZLaw+KLaVZD1kY+tbdoSXljAKzKTj+Ja+fEf+r8a3uDl3LDhxn9aV9wn8340Sbj4DPXLzUI5LF9pO+BNy4OPF6fkKVQ6rdMfEhH/wBTZzQ2naTdXduGv5GtbY84/wDeSfpT6G7sdMiEdsiRhR/qNy5Pua4VGHIqyFgOlywjGnxuV/1GEGfF8/nXNxJYzAbIREwGB3Y21iNaknlnjt7aTxMzAKmPPqfSl+oieU7pcRtjpnmukId7wgXVLGxaYTzd6cDGM4Fej9l41tNMtVwY+N5U8YzyPwxXnfZXTotcvJIblnLLIM4b7K+Zr1ZbdQuVGFyAPl6Vw/plGtQZJalp9/cW9zcXMEpikzvduuD54qf7MWk2makNTa42dxIVEa/xjHUn05qi7b9pntbUwWDBt8ndySnzGOQPb3pENQils44Qu19oyhQ5Jxyc1vEpShUkKKLVNcTVJLZoFfuYS3icdSeP6VMa7fXGnXFvcW+3cc53DOcEfrT17dbDQ1aRNvdxb24yQ2c4+fNBXdtFq+lER+LI3REevmKYJR88IGtNcttSjMEiorsMGJuhHtU3f6JNHd95p253D7ggHIpfPbPaz7gWVlP3g0+7P6zP8VsuYnk3rtLoOQOua1VcZD61hmi0+IXPEhHIz0qM1qUrdzbTjMmOnXFVGp6qqTwRgYgYHc5BBH+etCala29xGGJAkx4H65FbSdEKdN1XuHSaAFXTgjyNWtjeQ6lapO0QdCwJjkGdrDyqRtNIki/fTIADwiDnd/aru0Frp1gkMhIMa5cY5dj6flWcj4v9E4udRtLXKPIkb9WxH+eBSuK9tpLtpYZI3AXa+1MHB+71xSfVZOfEWLOeSeSaO7KdwtpePJEHkLqpB/lAzxV8ajGwHD3EMDrJNHBkcLJKAdvPvQs/aONpmhF6CQMYVTj8BW+odn7q9smK9zHglkErgHy5x5VFahZz2FyQ4VTjIKtnn50QUJIhnf6okxLOsTMOFfYAcexxSZobeRgweRCvRg2ea6EyyS93JjIHJPSiNP02yuLnu5FlTd12H8ea7OkuCABZJJ1jLA7sKp8utMvgbD/fP0FNptEtrZRG7gwsB3c2MMp+vBob9hj/AObr/wBp/Sspp9IO1nXWt5REVkdj9tzyE9vc0nhvm1K9S3tVdnbku3QDzNPoNDv4jzfWxiPVhuJH3Gqu1sdPj00/CwwpO8Q/fhAGLDrn764yyRgvqAluZLfS9OKoCI0GWdxku360ul06K7USTXrJuGSscYyPbNa9odF1nUTDHBChij+0vfL4jnr1ri50DVWt3WISwyDoV8S/Xypi1V30h92Ss7DTjNHaRuWZSzSO2WboMcU01C5gklitJHATG5/HgjPSozsdb31ldXMdzvLSLne/K8HoPrRnaR4bO6imnfbLcoMFlyM9P0rhLEpZPQoU63bx3VzHbRnMcWZWJ9/sj8K70O3e/wBRS4kTbBbks+R19F/KihpjXag2l0ryseVfgt9Kpuyujvo8CjVJInZpNwjQ5A58z5/Ku+TLGEK/R8Nvg1urNlubXvFcbn35AA9h6ioWy1aC2uZIoPHb7yVUnDAV6jr14w02aaFN09uMqvkfWvA53uJLyW5KHhySyrwDmuH80tk7RItrm80+6khxBFJKT9t08QH/AIzXU0sLTNFbIEVI2LH1HHnSvRHjugJ28LfYOR0Hmab2ul/Eabc3CzhXnAKA9AoPQ/OvVLWJCM30Uhe1bG8H7OOG+VN9M0OS3KTXTYi6rbkZb7/Qe1KtIspLS8eW62RyRsr4OGJGc9KY6l2kkkllt7WBo4yMCVz4s+eBTLZ0oifb677u6XasZ7s+S52nyHzrm1n+OjmuHcZjbYoz04zmldnpVxcq0qtwTkqp5fHqa6iiuJb5bHujC7uAwIwAPMn7ga1rHz/CMb5nub2YwRs8UChQyjIz5mlsF9dW1w72bhN3DZPDfdXoouEsrVbe1jVY+EAIGST0zS2+7OWndT3Ftbh5GyzxZPh452/pXL5L4/AA7ftXdyRLHPDF3jLt7wFsfTypHqjX1zclpbR0iAJ3gEqPfPnWVmyrNGJPFEDk568eXypnqWrpNbSWyEkyLyPILXTRR7EhGi4haR15k6Z9BmsrN8EKsjRvuzGwOK0u7h5f3cSgsBjA/hFZ21ncSGPdCdqsMnco8OeT1ob7wSgQ6rrMeyC13IuN8wcKrEfPpWv/AC7rH8sf/wDUKa6hqEdgm04jjHC7VAFK/wBtxf7i/UUXJeEcWms6m7JbymNXbw4MY6+lUOj30qxzW9y4Z0IdR0wDwaT3aWAIue7kjmU7gQ/hJ+RoG6vGtJY7hM4UlXAPkaXCMl4BYSXpt32FkZWAZDyDXLdoo7SYK5mTf9mQcrn7qlbnUEuIRiQesb56e1Cw30k6pFJH9sgcn8aysEWulRdydpLe6Q/9TBIw4XBAYH86D1u2ttXs7WO6kaNo2PKjJII56+/nU7qOmSxx291Epyd2ePTnH+elYQXQl2sZHDL0JY5FEcEfYsi10uGx0iENbB2ZVwZpmyQPyru1vptZJ/Z7ZTJHeHpx1+6ojUb64DLBNNKRIMqScKRV9ocUdtpkPwrBomAQMPPHX6n8q45YaK31g0PAkBt5O+ZgxQIWB4JPBwKjX0qwsTMkyCUZO4s2FOeegxXHaS+vFuHurB98Vue7aE5wRn7XHv1pbFnVrt31ND3SoMlSRtx0X76sOKUVtfCQ70zTdJMbSxWkUcPJLhiVJ9AM9azf4WCWa0tUGMdIgfPnp5V0zO6DP/T26D92qjnHsPIUGLyGG4jtrfAeRuI15dvUk9a0k2Qv1qAwzpePtDyr3b44/wA6UmvLWa7OYCMgYwTinva3RtZhNtI0SvAyZDBsKrZ8yfPpSApfQovfJweh3Z/EV6cclKPBGOj6gdIlWO7cNHJw4Q/6Z9aezXMD3YudqmQRlQ69MEj9PxqBukkkzmQbR19610ObZfSoxyWj8I+RrE4rYig7RySXFt3ECyO6AzHYCSD0HShNL7WS21osd8jyPGOHHDH2amGlagkVy9u5xPKAUOPte2fKvmqC2MnfPbQEnhiyDrQ426REcl288zMqgPNIdqDgDJ/vTjR+zk99dFZ7lYyyEHYdxVf1p5FZ6bd2kbrbRxS58E0aDKMPb86QzyvagSJKwZTncgxgjzFKg2nbIaXPZ3T9Kt9qyTzHH2zheT7AUr0yJZLnbOS8YVm25xkdBQdxd3WoSL3lzcHcOHYkA0bHLtWRgftYVT7D/BW8a5Qn27MEveLK4XC7grMTge1Jttt/goi9cSyO+08qFGM+VLst/K//AG0Tl3wA55i8JZiWzkgbs4ouK7WeId4RuK+IHzoS4txDOmFYK69MdK6W3LyYPCINzAedS2TE1jtUeTZEzKOpXPAHnWrzd1dQvGOI3DYPoD0r7p0Cx75XbZG7CME+Q8zXo+jaRp+lXLTWcRaR02tJK4YKB5jjjNZyT0j1AKbnXLe9toYoyh2yd4AFwFXB4PvzUncOiQm9BAO/lF9yccV6jdxWF0T8XAsUpBAmj4Pz96861/sxqdmh7vE9mudskQz/ANw6iueLJGqSpkUUGmW+t2sEWPANriQeHYMDPNMbu9i0iJYrSJ2hiwgiB52+vz/rS/sus9hoEKXJZXcGQhhjYvUZ/OontBq0t7eFoZHESnCKD9r3rPr74TLnSXtJcvb3cUqOSrxs43DPX8+tZ6fE1vcyfGooQP8AuoiwO8+R48uK17FaZcNoiyWsKjvctK5wSx+/qB6CgLi++AvIluoV7yOXxLt5/vTF22kB81fWtk+xn3TvjKnotG9ndE0uW+TUWa6M4yciTjPr0oTWNOfXCs1ki98iHDgY3rjgH0x70stdD1SxYPLqkNnkgcTHP0pfY6oS87UxXFzo1wunmS4lYBTEzYOPMj1PHSvLfipUZopkljK9Q4xXpayiONBLc70K+GXfkt7k+dZ3Pwl8jQXXc3KjzV/EvyPlWMUnj4BN6Z2Vh1ixW4aZbfepMfP2h+VJR2fvtP1UPsMkShleRT7en0r0BLKAQJDYSPlVAVH4BwPIj9KnNb1FrZBcHLPIpTr0YDgkf50rUZOcrEmdalNvKjhiG25XHXrRUmofH6aCkH7w8FzwMjqaDstPkupRe6hIXQkhUP8AH7/Kjbi5hVTGSo2DIRBjAr0K27YgPe3kUARZ9gc8hOhrG3h/eO80hkCYxGTwc11HcyXDtEkJVQftAc0x03TknkKTLKHIwecHHrTSfSA7i67yZLdTmVjwoXp+grq8OzCxg9NqimaaEun99OGll3ZLSsvKL6HFLZCtwgmVijsxVEJ6Adc+9UZWiPsEbxOd0iIwHTqRXe+X/fH0NaXkkUcLoygbM8+ZPrSXvpv9x/pS2l6QfrczJeSYjIjRimfQgms4ZcBkCljJt2gAnNHW0FrtabUZGdZCxESgg8k9TRX7atNPj22yJCg4UKMk/f1+tZ6ukGaPp4gt45NQj/fAlo4W6KDzlh8vKmEOsQynu+82OOFboGH9Kn2j1vW1xbQ9zbPy0kzbd/8AWmF12cvWhmBkg3qMpGrZ3jGcg+XHrXP6y/6YDxNRCZSQgZ8m+ya0huIO+gaVtsIcE4k8JAHnURHf3sRRZGWaILwHPPyB/Wik1CGQDuWeJj0XPB/oavhIrNbe3uo5rd7kgSDDFeeMcj60u7N2uj6VquZJU3zJtheVANregyfMH8MVL6vfajbsogmXY/A8A3A+ldpo9xdae80xkmkVSe8ZvqAPas/HzUj0x9T23cjxE7QSU+4fqKnotciltgTcQkY4LDLD60HobC0s7bv2O1Iy7c84GTU2O8gtywZWOSVBHqelWPCk6KhlqmqO5MVvK8cPVipwWP3eVLFkkmkRY3d3YhV5yT99YC3kkPe3jHcx8MY4A9zXKXfw1wkiD/TOSAOAK72khGEt/qWjzd1cKr2rcjHI9yCOhoieY3gU2rNHMBmN1JUjPlWGo3He2xTJbaQw9x/mKLuO4s1hlI8Txhj5knr9OlSjXoA8PaLWrBHLNHOYjy7pgqfqM0Vbz/EaaLq9kaZpR3jR7QE2n0xyMVP6tPGkpEEW0yxjfk5555prp90osEjwD3YMZHtWIxW3CO7zUI5AqRLtB4JU4Cj2oO6s1W2EsbqCH/eKTyR0BrG1kSCd7e5bCA8MB09M0de23cqpDnxdEPP/AJroqaoRaguoJi9uqMMdHHBr9fa3LFMoSJUuFwWZScKfSnKwfEWZdAue7zGceY/8VKy2c8kzTthUbmuWS0vqBRWvbJWRhdW+12XaXGcUxTUNJn03MRgdguGUR5dj9KjrWB7qQQRRF5GOAAPx+VU9vp8Wk2TGbxBOX4+0fICsY236QHF3M0W6cBZFO7J6ceXzrrev+6foP1pbPfI2ZZBtHJCjyrr41feu+8RKOy0GTV5hLHAI7Zx4pC21Qfb149KZQ9nNM0od4Ns8kZz383RPcDPFaap2hWHaisju2FRY2GxOfPH5Uq1qG6v7CKQzkNG+GU8Kc9Py/GuH2m7fEB3P2iie5W2sh3shbG9uAvPkOpouV7q+imgt3UTOu3exwqA8fdxUjp8Mlvq8feoVZVYgepxVQuq2trZK0jjAXiIcF2/zzrVOvCPqaLYxQhLnvLmQdWDlR9BS6/tbByYLW0PeD+FMs3z60n1LU7m9nzNKY42YeCMkBRR2kpFDcStCDxgFiScnPrW4230gawjleR5Zt2IhsRW9T1NM9N1qG1le2uWVVU+B26c9Qfag72UteXO3o8x5H0/pXy7sFvJVBXlY+cDzzxWmm40hH1zYG8t5F0xgjuPFGx4Yee0+XyNIL21uLO+7udH2ogKk8Bvl99b9ntVNpcG1nbaqttjJ/hI8vlT7tOY7mxhvSrDYCr4PAJ8+ntXOMmnT8IjppXml7i2yoHMkp8qyeErN3SyboyM5I5+VVOlW1g2kL3tuzzyo0pcOQd2Djjp6VLXJAs3cg7mwBz51pu7bIIjwEMLN4lHmecVrbQpNKwnO5QPU9MUJaWgiQtKwaVupP8I9KMsWE84jh5fGQ3kfn7VteKyKLs7oGnTWpe9tkuJFkZfET4RxjH60l1bS59H1WW27qRoZRuhcKTuGePv8jTjSBPZTvJHumBGHROFA/WqGHWIp7dhFJvh8wOGU+nsa4ScoStAea32l6nJKJ4bO65GGxGflTaTSp4LGBbhGa82gKoOTnyHzqjW5EF/L3zFyUzCzDOR6+x8qFmkhEiS4Y3Eb7lIY4A8xj0x50q1KyOtItXtrVIbhFWRHJK7geDyOnzqU7QP8PLJCi4IY49gCauIYpbqIyW+CxXcvGd3tSfS9C/bGtveXOTBb4Lg9Hc8hR+f09aN6TI+9nNLFjZq8qgTOu+Vj1Ht/nnXzWLF9YkUW8ndRxrkqc+L6edFdsI5d9nptrL3cs795IwPRQDj9fpQGkxXFhdtbtcPcRygMGbIKt6H5/wBKI9VohNNo9q19DEnectgxnqzf05qj/wCX5P57X6f2rHug/aOKY5BSNncf+ocA/iPpTXvK03XiIiPhIduYiqgjIK9DTW41MvprwGN+8faCR0BBznPviiG06zRdkduEAbydv1pfPbIwVdzANjIBHNdklJCYJc9/EuT4gfDn+E+lZyn4mOOEqC4k4PpxWJHd3Eir0xnmt7Ad5qSl+fAx++i+UR8a2WISLcp0GWc8ceWDWmmvBFaIYi+0ktlup/zFa9qpHdrVWYle46eX2moSwH/QR/8A5D7smiLuVEEWybrmzB8RknUHPn1NUFlBvndlB+0F49OtIoT/AO0NP/8Ausfwqk0k/vwvl3h/pVN1dESuoRW/7aMcjBczvu8skHjPpVH2iUroUkaOfFLGr9CG88fhmpPAn11e98Wbgk+/OaqZY/ip7a1dmWNpGclcZyBx1+Zrn6Am029MbKjE5jP4H/DQN/GPjUhhGVWUgD054r0m27O6dZIl6ImmuSoO+Zt2D646Um7SrGbiN+5iEkkO5n28khiAc/dUsm71El77TbmAqsigRuTgqwbOPKvlvqNppiSQTIwkIzuUA59q0124laxsm3YLM5OPWlN1Gj2JkYePZu3eea1JunX4BQdn9Ya5E8JULHkSKv4H+lFWumyJeS3qSsokztj8gPMmpLSJWt5oHj6khTnzBNVt7NItlJErkJnoP1rMHuhNkm3tM4k38iPI6cdQPwoXRLz4i6vZA2QgUKB5DJrS6jWDSsRjG2LI+/r+dB9lbaNYLqUbtzkA88cGtSdEX+mWkdjZbZZnaV3D7AMBc+WepozMVlZyFbZhFGWchOSzMcnJpLqhZnQbmADb+DjJHIpr2QvpdQ01bmdUEjEq20cH7jXinGo7MyyI1mS4N6t/KOXjOcfw8+npwBSsaqql2lywJHt06VTdp/E+qp0WNHVAPIAk1AWsYuJ4o5MlTJt+6vZGfFQj7sy0lzqN7cSb2LIAWYn+bp/npVH3Y9aG0hFjguI0UKo4AA9MV3RVEf/Z"/>
          <p:cNvSpPr>
            <a:spLocks noChangeAspect="1" noChangeArrowheads="1"/>
          </p:cNvSpPr>
          <p:nvPr/>
        </p:nvSpPr>
        <p:spPr bwMode="auto">
          <a:xfrm>
            <a:off x="77788" y="-601663"/>
            <a:ext cx="16668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4" name="Picture 10" descr="http://www.almedea.org/wp-content/uploads/2010/11/cho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143008" cy="86678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JB8uyAToPQojww1FNQ-RBXyhn5rmUPUBiux2Wlm-i7aHbU5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997566" cy="993133"/>
          </a:xfrm>
          <a:prstGeom prst="rect">
            <a:avLst/>
          </a:prstGeom>
          <a:noFill/>
        </p:spPr>
      </p:pic>
      <p:sp>
        <p:nvSpPr>
          <p:cNvPr id="1040" name="AutoShape 16" descr="data:image/jpg;base64,/9j/4AAQSkZJRgABAQAAAQABAAD/2wCEAAkGBhQSERMSEhQVFRIWGBgXExUYFxgYFBgZGhYYFhcWFxYXHCYeGBwjGRUXHy8gJCcqLCwsFx4xNTAqNSYrLCkBCQoKDgwOGg8PGiwfHCQpLCwsKiwsLCwsKSwsLCwsLCwsKSksLCwsKSwpLCwsLCwpLCwsKSwsLCkpLCwsKSwsLP/AABEIAMUBAAMBIgACEQEDEQH/xAAbAAEAAgMBAQAAAAAAAAAAAAAABAUCAwYBB//EAD4QAAEDAgQDBgMFBgYDAQAAAAEAAhEDIQQSMUEFUWEGEyJxgZEyQqFSscHR8AcUIzNyomKCksLh8RVjc0P/xAAZAQEAAwEBAAAAAAAAAAAAAAAAAQIDBAX/xAAkEQEBAQACAwACAgIDAAAAAAAAAQIDERIhMUFRBGFxkSIyQv/aAAwDAQACEQMRAD8A+4oiICIiAiIgIiICIvJQeysKtUNEk2VfxPjAphwbDni0bAn4Qfy5AqjxHEHOvMk2JOhIvPRo1Psq3Ui0zavK3Frw3nHMzyjmolTjHU30NhvBMRp13g7CVQfvYuflFomC6bxPN3xOOzYC9ylzvFBcQC6bNAgHKeTQ2CRyyt+ZxNPNPgtsN2gl2Um/6uOkQV0GHrZhK+bcVdkxDXtJyvAkn4i4fM4bZmlpA2HKQu14DiZatJe1F0iIpBERAREQEREBERAREQEREBERAREQEREBERARFFx3EqdIS90HYauPk0XKCQ50XK53ivaSZbSNpyl2k7nL0A3VdxTjj6sgjJT2bNyObiPuVKa5dY+QI5a/euXfN+MujHF+amVcxEN0Ek85NifuHuor8Y0NALrGwnff71qzAmWuItlsfvCj167WjxNMN9R5hc2t9N5lPpOvmnMBoObt58z9At1KvzJM3duTeRI3k3jc5dlU0685YdlAOn2rKc2trlvBvB3/AEYHmrZ37RrKRjsMKrC35x4mbguBM+LefEJ+Y5joApvZbiEgBacCbzNmxJ2zEQAOgAgdG9VFcRRxRj4H+MdJNx7rt4725NR9GpvkSslB4ZXzNCnLRQREQEREBERAREQEREBERAREQEREBEUHFcTDbN8Tvp7qLehNLlX4vjdNlhLjyGnvoqbH4txEvdroBp6D81XCSJ6WJWWuTr40zjv6nY3j1V1mwwf4fi/1O/AKiqYz+Nkj4hOa5M9XErfisEXNuT4okgkacuS1CmARa4Fifulc+9W/XRjMnxrD3tcSwAzcl2nkAoVWQD1N3Dz5KdlIIvaTrr5KNXrWM+o5LG1pIr8TUaKrRRLnCIeTpOy9qV75QQY+IaWj6rXTqSPhg8t7bFZ4jG5iCWtZawGpWV91frp5Wa0kE3cCcttJW/C4rLmN4JsMsEG0gecKAMR43A2gc9esc1tp1A54kFro8MiDHRO09OhwjiQ0OgAajaTzP48gtvFMOajGuYCXU7gRfLEunqfi6SAoGGf8MEwCZ/MjdW+DqgD9EncfW8bnoF18O3Ny4T+zXEpaL/rZdU0yFwmKomg9tRo8Dj4wDOVx5xoD7TIXUcJ4gHNF13ORaIiICIiAiIgIiICIiAiIgIiICxe8ASTAGpXpKp8TWNU/+saD7R+0enIIPcXjXPs2Qznu78goOQl0FsN81MczYL1ojXXdZWW32vL1ERnD8thpvv6XWH7rE79OX6/BTy9VmMdILZcb3jUSeuwlV1JFs91Fxzw1smSdAANfIKnp4kVc7fENiCIN1aYqu4EFpALdCb/9qt7sgvefE9xkn8lycm+nRiNdRrWC3yiLk/oqorvcagcCMvzD8VbYhpPtcbKmxBDNpkxIndc91a3zAYgOJa0y4a3UOq8uccrfE20nSNypGIeGzz6C6hwbucSGnTnHIhMrWMmySQRDtS60a6dVK/eqlWoHvAAaC1oH1JUbDYMgyXWB5RaOak4YB5AzQM0H/tTULGjioOvn0lSqeLfmblJn5hbN6ToPJQH0QzwyTPv0I6rcXPlmUgwYdIuRfqP1sq511SzuL/A4oQ5jyC11nAaGft1Dcno0FecOxRoVTScbWLSQRLT8Jg3/AOlX0PDdsidwYJ6ZgC70aFjxSA2nUFnNOUiA2WuNiczy9xB5jdepw77nTg5M9V9HweIzNUhc12cx8tC6VbsRERAREQEREBERAREQERJQctV7TBzi02aCR0sYufTRSaOPpu0cCfr7KDV4U1z6oO1R3sfH/uC0U+FGmZBsD7Lm8tZ028c2L1z2zqJ9lGdAf5678gPvWgV3GzgC0r19Fu3h8vbXZNcnZM9Kut2jN+7DHPLSWN7xoJifCQ8iHWNhMe65Ch+0apVrVB3AZSY9lKqCXNxNIvMBxHwuEzbzV1juAVHVHnvQ6mQA4ZBnLtA902Lo1cImLibrzAdk6dPxuBqVQWl5Jhry0g0wWixDIEA9ZnRZ+X4adflMrNIcWuOhIPOQYWupRsNR1CsK9ERJiTck/mOqwdQgei5tZvbaaisxFIF0DYWMxPNVHEKpbDGCajrAHVX4ptcHDMSQIgaH15qo4jhHwH0/jb8Ppseaws6rXNVmMw1ehUYK+WKnw9Oi1YytEiAJIE/ipWMbVr1G1MQ6cujRZotdaOI022ECXmL9BaCFPc79LSX8sagdTqtYagqAiRHtde16b3PblswGSbG40ha6eAp0fGTJG86e6yw2KYTkzjKQYaNeviU2/o6WLsRnDQYLmkm1jflHomCD75wNZYQLjnr0VaeHtYCRnaZFxJPKw5KYxkhrA4tiPNwCrVpFtw/DgZiARmtBcXA3mbnqpVSmO7qMLmwWmIdTaJFxYAlxkc1E7wBoExItAEed/ZTsLjCTBznYBtSmAbfZkT5Lq/j69uXmnpn2Txeg8l9BouloXy3srV8Q+70X07AnwBem4EhERAREQEREBERAREJQacXim02Oe6zWiT+upsqXsvxYvoNc83L6oucxgVHb/QdAFzfbrtlSe04am4l1y4ZXDMRAY1pi/iOa32BzU7hLO7p0qR+JrfF/UZLv7iVSaltkWuep3VtiQe/q+bD7sA/2rOVjxQltdx5sYfYuB+8KudiIfM+QWW9dVpmdxuxDQDax/Wy1y4M7yPCLk7criZ+ihHGEPki94Go5T0VdiuP0hVyV6jqLMmdpcSKJM5SHPHwxbW11lNS1pZ1F26u0w5p1GlrxvO6ra+Lc2TqOS5PE9oqYqllFwqhz/wCC6m8PDakOiH6Q4gAi8gmdAugfiMzGuLtRMc/Xko1U5iRR4yxpPeNJbGvL05KVh+ItdYEdPJc3WoGDDupGvvN1XjHNpZc2Zj3WbG99CD+Czuul5nt3Qw7dra2UN1MXMjf9T5Kow/GXNlubMBeYiOhB3UjDcXbmGYWmXDnPMKmrKtJYjOw7G+EHMCXEyZMnl7KFUEkAXtpy6q54liabn5qYysiIjU9FDruY7K4AsLWwY36wsNSS1rm3pAY1rajXOaX05Je3W6r24ZlWvUqU6fd0jZreR5q8OHyt7wtOUm/53WLKAM3lup5TGkbKPKydLer7aMHgalVj3NqBuXXSHW0jUQo+HxPeNLp0JaCOh1Uh+Ba4ZhIDtSCR5/roo1ZjaQaKbHGmCCdpvfzUJlTcLifjzSHDQcv6YF1vq48tGZzTpaWmCY8Ik0SLnquaxXGC8mGuaLwddD1G/wCgvcFWc9gcPE/N4aTfYZotPIxZdHDfG+2PLO56dV2WpHMOkT7X+q+m4AeAL5/2ScCJOu43HMEbEL6Jhj4QvWea2oiICIiAiIgIi8JQernO23aKnhcOc7gHP8LRqSIl1hoIETzIUbtZ27bhPC1rXvLu7lzwxjXkA3tJDQQXRoCNzC+VZq3Ea9Uve0szNNSs0uIytkhlMOAi5MCOR2WHJydf8c/W2OPv/lr4y7M4N+IrnFVrgHN0LiZDR5WJ9AvpnZ/DlzgTuf8AklVXC+GCG02Ny02iAP8AncncrtuE4HKJV+PHhOlOTfne2rjtP+W/kS0/5hI+rR7rn8TQE5jroIXX47Dd5TczSRY8jqD7gLka2L8BkQ4Ehw5RY/VY88691pxVX4hhDQMx1sYv6wqbjfD2Vi0OaHAQYOl7H6KdTx5dMjLsBc+/QqM+oHCQ2CAQCCI6ALht/Trk/aq4f2Ww+HeajHV3P0pio5uWmDZ2XKJcS05cxuAed1ZuqtMCfCINvuHKyifvoMNJaXDYm/01XveWBOUDSxsOX66prkt+pmJG19aSQI89x5laMrXeIw4g+Ex8PPVb2DK4Zrt2AFvfdYYnEtc/KxuXwzEWnqou0zKJiAGkv5rRiKlWl4nsbkfGXMA4G1t5afIhb8TW8AB8jp7XUarSqS1lRzrCWA6QVEqbET/ymUhrjmPW19yrXBcazOizhluWnNtMWE6G42UXFYMOBAgu26c1Tu4I6mCKbneZ0k7Sq9y/Vuv07ajj2uaGF3hF8p/Fb2YdtRzQ13iNgbAchZcDg8a6iHd5BdEfEYE/MANSrKlxtvhIqHMdGuhum4cDf2U+Pf8AaPjrmYPLVc14FrADrvHoFXYnCAH4Y1DWzY76dTCjU+0jmy15DvtFsOi1hmGtlOo8Yp1ABoYsZmYt+vJVuUzuOQfhBnOewmco1BnS/uuo4Nw0sbmpsOYizphx532tv9VtrcGysZUnNmIiJJBPMeq9rYd1I/xGGQZzNE7WJZ+XstM/famr38Sy8Md3lFoEfzWBwe53+M5ZAI3l0keS7PgfFg4C64nh+NOgrB3Ngrvp7z/Lc23ut3DMd3dZ7NG5rCZsYOu+q9Ti13Onn7z17fTwV6oPDsVmapmcLVmyRYGoBqVCr8foMsarJ5A5j7Nkp8FgsKtUNBJIAG5XI8T/AGmUKYd3bH1HNH/zHu6/s0r57xzt7WrVC97hRY0AGmCWRvBcRncTOwGyx1zZnz21zw6v9PreK7V4emCXVAItlvnPk3U+ei+cdrv2sPfNLDnuafz1dakbhsWDtgBJ6gSvnreLVqtXNRp57zDm5mAk2Lgf9xV/wbsjnqd7iP4tSZDYAptm+gAB8hA81nNb5P6jS5xx/fdV+A4fWx9QVHzTw7RlZzyzMM5uJkucdSSvonBuDANaxjctNug/Hqeqn8L4ETEi2w0H/HkuswHCw0XW+MTLHW7pp4XwoNAsrgBAF6rqC5btPwi5qN+bXz/X3LqVqxFAOaQd1TeJvPVWzrxvb5BXLmkjeZG1uSd4AZO86bc1e9o+E5Xzca2GhC5yg0uBMQ4SY5x12K8fWbi+NepnU1nuK/GY5pFOmyjle18mpHxDe+6smgEZTlIn4d+a0tcHCDbz1BWNWs0EE66ToCfNL7T10l1ZY4GZaTtG+91W4yvVfVbRoxmcdzoOZW3EVoEiCBEAayo9ag81GVadTI9otGpB1mUk9+z3024qhUpVBRqkGWy0jTlC8eXHKazi4izTyAXtGk5zzVqP7x8RNoEbBR8TxZrXtbEzIdf4ZH1U3+kf5b6gOWQ4OcRIIt5XWxmILqWQuGX5+cqqrY5vweRLZgRNwD1Wyo5v7w3uabqbMsOafmI81HilvxFKWhvdtMEEP+aI39lVY6hRLX5muFVsZLQL7Sr2pXcfF3boF3ZROXzOijOqCsQ5tNrg0eIEw7zuokp25Ngq2qUqr2Gb3yx+amUuL1AA19NjjmkPu18TLhmbYg31BiVLxHDWvc4E5QZsfeBGq0dxAhpgaAkWNuui0tqJJWTO2IZUJYKjAYkOIeZnaIEAequmftBImSHiwBLSCZ5A+a5DGUiyqHObnbuwGfqB9FsxHD3sAcaeXN4mD4jHUR96t4z6r5O+HbCnULBUpNdlgETTc102EjSbabKOztJhmePuvCXEbAzplEGRprpZcDgOF1HuhzS4OImC2ZJ3BNvVWdbsbVqOhrYbYDxNmPTRXzjXfruqXWevfUds/trkcQzvQAASC8CARa5OvTVV2K/aBVBnOYgOLXVh4gbCA0zJ5KpZ2FfLP4bQ0AZhnuTuZyKTh/2fPkyRB0ABkTyJO3ktJjkv7/2zuuOfmf6aqvbeo4y1zZdoyHPdF5NxlH1KhVO0VRz4ZncIOWT3ZBggmGSSL6SF1/D+wDRlkExoTb7gLrocB2Ma34WgeQ/FXn8e/wDqq3nk/wCsfN6PDcVVIIhkbiWk9XGZKtuHfs+a45qhdUcbmTAnUk7n1K+nYTswBFvdXGH4M0LfPFnLDXLquCwPY1ogBoAmYGk8459V03Cuzwbt6rpGYVo0C2hsLVm00MIGhbl6iAiIgLwr1EFL2o4X31F0DxtGZvMxqPUfgvmOJpieux8yvs5C+UdqcB3GJqNA8BOcN5h1/TxENHkVxfy+PuTTs/jb6vjVfjMF3RgEHMA8Ebz+KhCpmJADco+Le/lz1WdR2aCHTFjvHRYQLkCRMmJ1nnsvPdvTVTdTayrUzQ5psJmb2sV5+9UwG5nCbOgmDcxpy6L2tRa5oLgNfFo09CVFrYGm97gdefODYK3cR0mUcX8TAIdfLrr6pheMYZmHq0qlAvxDtHBup2ObaFMxPDnNptccocdTqRyUJ9UBpMg/adGka7KZfGlnlGvB8OzkMIDni99ByE+ak4lxpvaS2TEFwjKD5LQzGBwDmEwYOYCx9DeV5WxLs+pjLMG33qv1boHE69MPZRIc15uIBi36stOEcKbDPxk3dP0UUYYAufTeRe8fVbqeEeWiq7+UTGbmVdWxLx/FGPyimwNDR4hpmPOfxUPAcQDHPbUYHsc0uEW87bgTfp5KdxivnayKeVzBEjf28lCpcJc7K9pgzYGbaX33n3W3HnyvpzcmvH6l8MaGEk0w9rTLmwZZMw5rgJLdpg9QpmLoF+Z7xLQARGUOAJgQwy2oJtLCPRSMNw2qA0ta1rmnwEEmAfiYWwA4HSNhI5RPw/A6j4z6SSAGgNBcQTAGlx1K6s8TnvIqeH4B73CZtZokkNBibEnxHp6Lu+C9nwAJF1u4N2fDYt6rqKFANEBdEknqMbe/qubwFvRbG8FarJFKESnw5o2UgUQNlmiDwL1EQEREBERAREQEREBch29wYysrRcAt9YLmT0nMfRdeq/jmE7yg8RMDMBzi8eokeqrvPlmxbN6vb426gaYj1tubSB5FzGdTmWPewHND7H4hqDlMfeHeyveJ4fI0OAzOmw592Pxr1VR4rh4Y8ssAHinPPKKdIn+95Xl64+q9HHL39R3VRcRLRfoZO3qttSoC5ovOs8vNacuUNtYhpPkRVqHysxYVaUj5p/h6WMvkfeFl03monYnFl7GtM20PL25qI+t4bZXPA8Tdj/hMrxmIhkuB2j1bm94WrFUG1MoAIGYFx0JtO3uo/wApZYHHlwEAty/KdAdwt+KxRqiSI1HUqK7AmS5rtCQTy0t9VIZhWAtMmR1tM3n7/JSdxo4xhWU30hhwS1w8Z2BXvCKDz4CTlDvC2RHle08lYMwR8YJykf2x8xG7Z1jQEHRbKHB8jTlbI1qNOoncx8p1DxbmtJm1jrcjXjWfC0XDiRItYCXBwN2O2IPOytuzmBLiJERtyE2+kKFTYalS5zR4WneAbuJ3JgX1gBd/2e4SABblK9Hix4x5/JvyqxwPCwWqbS4Y0KVTZAhZrZkxYwDRZIiAiIgIiICIiAiIgIiICIiAiIgLwr1EHDcW4ce9YyPCKjW/5S8VB/awCeYXOVaAIDuRLzy8WKfH0aPZfROL4UZ6dWLAwTyN8p+pHquPqYH+DV/ppRz/AJzjH1XPvHttnXpylXC94WDQWpSRMHua9ObbktdHQLXQYTUbazxSNtiO5Pr/ADSPRXNTD5e8JE5X4es3/U1zv7a7h6qNjuGkGg8axkFzAfTqPpfeaf8ApXPeNtN+lUcAXMJiC2Mx3gNZTkDTQv8AZZVqJDWOMZXNaTvH/wCdSf6c4P8AlXQ4CkzNVa6AyqyWnlOZ4Ec4qVG+dNbsLwxzmmmWguBLmnaTao082nM632ag5KPBbzUNPhtSDmu52Y5bCHMOSqzzghw9CpbeHGrTD2CHC1Ro5j5gDqbmW7tc4awrKoadO7nuzZWkNAzPD2jKxztg7L4HT8QAK0CvUqOJpN7uQJgy4kGzpIsRpIv1WmeDtneVqwlBrQH1XAEEANBPeQLBw+0W6T8zDe4WVatnhtFmRt+ZN9Wj7Leis8D2YLjL5JOpNyV0/D+zgbsujPFMsNbtUHAeAEGSLrusHhsrV7h8GGqQtVBERAREQEREBERAREQEREBERAREQEREBERBrxFEPaWu0NiuUxdAsNRrtYb65SXT7BdeoXEcAKg0uNDuosTK4ipw/wDi5XfAWGk875YLJ84NI+hWP/iyaVQVDDmPLidAA4ZakT/ilw/qCt8a1zG/BLhbppE89FQVMBXru/ikkbC4aPRZ+Ha3k8r8SotjK3vKmstkMBnMSCRcZpMRv1WJ/eK5N8rTqG2t1OqveG9mQNl0WG4O1uqvMyIurXH8P7Lc/wBeq6bBcADYtCuGUANAtisq0UcI1ugW8BEQEREBERAREQEREBERAREQEREBERAREQEREBERAREQR6+Da7VaqXDmg6IiCW1gGiyREBERAREQEREBERAREQEREBERAREQEREBERAREQf/2Q=="/>
          <p:cNvSpPr>
            <a:spLocks noChangeAspect="1" noChangeArrowheads="1"/>
          </p:cNvSpPr>
          <p:nvPr/>
        </p:nvSpPr>
        <p:spPr bwMode="auto">
          <a:xfrm>
            <a:off x="77788" y="-898525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2" name="Picture 18" descr="http://www.ikonet.com/fr/ledictionnairevisuel/images/qc/poissons-cartilagineux-27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71546"/>
            <a:ext cx="1698885" cy="1118474"/>
          </a:xfrm>
          <a:prstGeom prst="rect">
            <a:avLst/>
          </a:prstGeom>
          <a:noFill/>
        </p:spPr>
      </p:pic>
      <p:pic>
        <p:nvPicPr>
          <p:cNvPr id="1044" name="Picture 20" descr="http://www.ikonet.com/fr/ledictionnairevisuel/images/qc/poissons-osseux-27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1410622" cy="928694"/>
          </a:xfrm>
          <a:prstGeom prst="rect">
            <a:avLst/>
          </a:prstGeom>
          <a:noFill/>
        </p:spPr>
      </p:pic>
      <p:pic>
        <p:nvPicPr>
          <p:cNvPr id="1046" name="Picture 22" descr="http://www.pendjari.net/local/cache-vignettes/L250xH186/poisson_poumons-5db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786058"/>
            <a:ext cx="1285884" cy="956698"/>
          </a:xfrm>
          <a:prstGeom prst="rect">
            <a:avLst/>
          </a:prstGeom>
          <a:noFill/>
        </p:spPr>
      </p:pic>
      <p:sp>
        <p:nvSpPr>
          <p:cNvPr id="1048" name="AutoShape 24" descr="data:image/jpg;base64,/9j/4AAQSkZJRgABAQAAAQABAAD/2wCEAAkGBhMSERUUEhQUFBQUFRQUFBQWEhQUFhQUFBQVFBQUFBQXGyYeFxokGRQUHy8gIycpLCwsFR4xNTAqNSYrLCkBCQoKDgwOFA8PFykkHSQpKSwpKSkpKSkpLCkpLCkpKiopKSkpKSkpKiwqKSkpKSkpKSwpKSkpKSwsKSksKTUsKf/AABEIAMABBwMBIgACEQEDEQH/xAAcAAABBQEBAQAAAAAAAAAAAAAFAAECAwQGBwj/xABCEAABAwIDBQYDBgQEBQUAAAABAAIRAyEEEjETQVFhcQUUIoGRoQYy0UJSscHh8AdicvEVkqKyIzOCk8IkNENTc//EABkBAQEBAQEBAAAAAAAAAAAAAAABAgMEBf/EACIRAQADAAIDAAMAAwAAAAAAAAABAhEDMRIhQSJRcRMyYf/aAAwDAQACEQMRAD8A8NTpkkDhOmTqBwkmToEkkmlFSSlMkgkCijKzcQA2oQ2qAAyobB8WDKp3Hg89Da4EynlFicWV6DmOLXAtc0wQRBB5qIbKKYbENrtFKqQ14EUqpMDlTqn7vB32emmE4d1OpleCHNcAQdQQbqa14/rpf23/AM94+6cn/bAZ/wCKwrd23/7mt/8ArV/3lYUjpLdyZOkkqhk8JgpIGTKSYoGSTFJAgnSSQJIpQmhA4TqMJIJJkgkgSSSSCCSeEsqrJJJw1PlUDJJ8qWVA0JQpZUsqKaEoUsqWVQRhPClkSyIFTpkkAAknQAST5LrcD8NYjFUHtNN23w7WupEtg1aROU050JaSCOUjSIFfC+JpU6xNaYLS0OH2SSLmxtEher/CmMo7Iw8Zh9przUBBglrhYW3aa3XPkvFazK+U19w88+LPhCu3EZmU3uFZja1mnwueJqMcdAQ/NbhC5R9MtJBBBFiCIIPAhfQnaIpDDvqOrNaGfNLXA6HQG0+a8K7axDatd72TlJEE6mABJ4TErHDy+dfcJE2n3MBySnkTZF3VEJKWzSyIIplPImyIIpoU8iWRBEJKWRLIgikpZEsioimUsqWVAySfKllQRTp8qSCWRSyK4UlMUVGGcU04prTsU4oqKzikn2K1Ckn2SDKMOl3Zbm00+zRWDuqXdkRyJtkgw92T93W7ZKWxRQ/YL2H4P7CYzA0ZEueDUM2naXA8gGrzBlBe5fDuH/8AR4e0TQp3g38LYXn54/Fjkn8XH/G3wq7uj6lKpVJpkvdTznK6mbPgcRE9AV5RkX00xggsdBBBDgdC0zI/fFeH/FPw13TEvpatEOpu+9Tddh6xY8wU4JjPE477DlsiWREzhQl3QL0OgZkS2aI9zUXYJDWDZqOzW44IqBwZQZNmls1p7s5LZFBm2aRprVlPBKOSpjJs0tmtZakGhBj2aWzW7ZBNsgiMORLIt2xTGigxbNJbe7pKmtIwymMOiAw6kMMpjmHjDp9giLcOpDDJihooKXd0Q7opDDJgHjDptgigw6Y4dVQ7Yp24dEdgrBQCAWKKlsUR7tKfuymAcKK9j7C7VZUw9CLAUmMgbnU25XDrInoQvLhh0f8AhXFFj8m4+IciBHuI9Fx567Vjk91l6C3tRr8xYNCaem9sBw9ZXn/8T6U4qnyoU/8AdUXZU6zPFkEQ7x2+2QHE+YLT5rnv4j4Wa1J3GjH+V7vycF5+D/eWOLuXn2wS2CJigndhV73YM2CRoIiMMnOFQDtil3dERh0u7IBhoJDDIlsEzqCGhpww4KPcxwRMUEtiEw0MfgQq/wDDwirqaY0UxdC/8PCY9mIuKSbZpiaCP7MO5RPZzkdFNLZ8kxfIBGBckjrqaSuGrm0E2yRduECkMMEYCW0uScUeSLtohMaAQCxS5J9kijaIU9iEAjZckwolGW0AkaDUUI2SkKKKd25KQwqAUKRUtmUUOFBUm4VQCNmtfZIIqtPUeoK2twBJsJ6CVZRw0OHULN42JSepdHh2iX8wxx65cv4NCzfH2FLqVF4+y5zT0c0Ef7CtlBwkD+VrbDec2pWjtykHYZ06jKR1H7jzXg4Zy2uPF6n39ea7ApxQKLjDJHDHgvpO4VsEu7IoaHJMKBO5AM7ul3dFBhjwTVMOUAw4RIYRFmYcwkMOgFjCJdzCKuoQobBAMGGSOFnciOxUwyEAvuvJJuDRTYqJpIBzcIn7oFvGGUqlFVA8YUJLd3WySDa6i2FWKIWju7lNmCdvUGTYAqTsOFr7qRvVbsOUFAoBMMOtDaBSNAoM4pAp3Uwp1GELO4mboLwxLIqTUUmVQipwptap0RK0twhjRBf2TZlVx0DRpM6zu6IfUrDaToCZHDVFKeHIokffcP8ASJ/Nc92rhXAtBGro4WNrcbxZfN5P8nna1Wr1zxGqtcEOLXTZk30PiEekLpezqYLWEmQQcwIn5R+cLhvh7CvisHgtDmy3MIPgIFwf6guvwIc1jW6wIMjedSsUiY3YZ5IytP4G/EXZ4bUzMHhdqAIg/Qi6FGmV1+JphzCYkCzhvA1DvL8ByQh+BAMfsjcV7uHk2PGe2YnQQ0illIRWphgkcKIsF3UJbKc00TOGHBIYbkqBYpnikaSJjBzuUu58kAp9EqIoIw2gpjDDggBigdwUThyjPd72U+7oAow7k3dTKOuwarbh0AY4cpNw7kaOFSOHRAcsPBJFDQCSC9lLkpbIFbm0gnNFsKKG92Um4Q3siLWgblJttEAsYaNVbTwohbnGd3smbQcihz8GDqh2IwY4Lo9k4bpVDsLMyEHK1MMo02jRFsX2e4aaIXWwzgdyAnhcMDvRJlAxA6G+/gubo4khLsvC1GuzU3kGYc06OvvGhtx9Vi1sPuOlqs8dNog+Go8xuu1on1TO7PD3gu+zp1zNcD/pUezsW19SHeFwaRB1nMJ14iERfQANvEpxxGOnL3EMmIp5AYAJILb8CWk/7VuY+W3sQPWP7KFbDiJd9mT7EfmsuCIIcx9i0kA/ym4PMEQuHNGTrjyT+Ef1voYiA6DEgjS54H8ViayHbN2onJB3i7mfmORjUFN2ZWlg5eHzaS0rV2rhc8ZbOtl6iSOpkn/MRvXCs+9hx47e5hlyJbMnRX4asHCSIOjhwcNQpPe3dZe+l4vGw7s4ZyThp4Kx1XklUxhAnhvWxWRfRZ3YoTA03n8hxKVSs6pbRu87z9B79FqoYRgG9YnZ6LRKlrBqpC6jhgJcODiPor9idy3E+iFbWKupRkjktWU6JCkFRneyAoCkToteyncqjZEVinGqQpiJVjnKouk2QMaISUCCElUEWvHCQp03jgFI0GR+qWzG4LLaDqgJ3KMGNymymCpAtHBVFTa4Cdtbqry4H+yg5nJQU553qZmOKsbRA4JjbSEVlxeFzDRBcVg73C6QyBeELxbC6fqg5fEENNrLT2LWmpHG/oLrN2tTAlCfh7tE96DDN2VCOoY4rnydNV7h3LcIHgTr9lw1H1HIrZRL6Y8Wm5248ifsnrbnuXDdm/G7TALt8cIXWYDtltRtpI9ir67BaCdTPH+yprUYcHD+k9DMfvmq6T7+AGPu6x/TwHLRLBdoh9Z1PKWlouXMMDhc289Fi8xaMS1JmMYexsV467Dq14eOjgCfeUW2ua4MhpHi3EjggfxB2X3es2uCclQBlSDMOsQfMD1bzSpdrFksd4mQCHDgSYJ4XHReWK+O1l554+87EKtXK8k/K/Xlz/f5LWyBc38lk2jHs5cU1DFljPFAiwJNo3LdNpb/AJLrTZhsqYgN09IUO7VKnicLbh+f6rVhuzyDmeJPAn8eK3MoE6mF683t09R0GbEjdAT5XfsIi6l1KfZg7iFpgDpUTnf1afULUWkamOqvdTArkAGDTB8w4hay1upFlIGBrTuv5KLqBJ001ROlQeT4bDipjs8ybxzlaApuDdu/FL/DnHd7og/CEaOvwITPpOOiAc/CclIYYcAt+TiLKouAIABuiM5wbSnWp1Jw3ASmRGd1rW805dHFEajZEH2uVAUWj5h56lRsPcQrW5BqJKufSvoPNP3eZuAmDNAJ08laKM6kN4D6rUMKAJIcRvIE3VxpUxuJ6lALbQi9lRWYZkH2RnuzJ8PpKqewzBBP9I0Qcrj8U8XXM9o9q1/stJXphwkyNn6hD8T2ZlPyCP6UR5j3LEVzBkTzj1RPsP4TNCs2u+pLmh2VrWh13NIkzMxPBdjiACGiA0lwboBrZXDCVAbAQN+/9VymJtOGzuw85x+Hw+GLn0cJtKkkl7zo7fAvF+ELlsZ/EHGB0eGkPutZ/wCTiT7r1l2FDMRUFRvhqta9st+03wujqMpXLfFPwhRqtJafHuACsVh08pc92V/E6o0jOeq7rsj45o4gCYBF80wW9PovHsZ8L16ZMsJjghrajmGxIPWFo7fRmMxPeMO6mxzX5xaLGQZBynQyBcFcs99XCvpbZjm+Ei4EOYDNuJHBeb9l/GuIoEZXaLtMN/ErD16BpYoPzHR1jlducDuXK/HFvbM13t0L+06DS00Xuzu+wGlzT1n5VZ2hgqr4qF2bLDm04hrgNRzNigvY9Ru5zXBwkPH2hp5XsQumpV7NB4fmV55j45Wtas4N9kdrMqU2uBsQP7HmNPJFGEOO8DdZcXhKnd64Mf8ACqm/BlXeOQdqOYK7gYZ3/wAYBJFjMAgr08N9jJ+N/NaaEtFhPUJmPM2aPNQpUHt+cHS8Gx6FaqdKYJkA6CDPoF3AfGk94p7szKjeVsrvqtb8KDADoIVHaNGMRRyiBmLQYtLqbiZnf4Qijeyt5d4uSkfRlGEv/wAzXcNEniLSY47lvZhCN4PA5R6qju5zeIyNYiw8lRjYwTxJUnUhN7a71sr0hPhgfhbmq34TifPrzQY9hm3jXe43U34PLEhpPVb6eBbESZ9j0VVbCgwHGDMyIJgdURnayRdpnlonWt9IjQ/lZJVGQ3G8X1NoCudhGACHP6nf5J6oE6BxHL1sp4fDm5Lrc2ifLgFG1DsO2Rq61tfdRdSjh9Fs7mZEPtr8o/FSdTA0d7b/ACUGfDsA3ZvOI8gpupE6WG+RPunDWkmLnqf2U7KRj5YHU6cVQz6EiwE/j5KrJ4soJB5THlxT1cSBJbDgNYkuJ6Dcr2VJGaRO+0/2QZqjTfxmQLzb8VkqPDR8xcTo23ut1Wi4tJaWk7pKGO7PL3w49Y0ngoMHaGQtzC0OaYtFjdVjFVCSxrHXmCZsi3avZIZRcWhoyw4mLmCPyRKp2Xmi5BA1ba/JT6OTrdlVqlSlmhp8bR5Nk69AiA+BqZE1HEu4A7/JbQ47ai1zhmzVheNzN/qjOU8otHAqRHa/py+L/h/RLfA50n7wDgvP+3P4OOfUJDhG6GxK9nfScd+m4aFVua7e3de4O/QStI+fsf8AwZxAtSBcea5ftv4DxmFE1aRA4i4X05iGZYLM9zFtep5Kl5Y92SsAR/M2fYqZBsvmDsHtt+HcAZNMmS3gdMzfLXj6L10Yi4AiQ1vu0H80d+IP4S4LEEuZNIwXSwCJ5grna3wD2g6ucRQfSNN4pxTc+LBjWxpANlwvTZ9Fst2KUstRpY7R1jxHAjmDddH8I1S9rqTzdl5FnObpM8NPULn2fDWOZAdQbJtmZVY4eebKR7roOyOxcQyo2o51MEAgtDiSR90kCI80rWYnWa7HobqYdzPkcTyj6q7DGoWy4ZT5E/ipuLiLhsxfePJV4XEkW08/cL0qHdul4FEmMor0zcXvmFzwujjSQIgW/m/RYu1sLnpObqYzNn77bj3Hup0cdtGA/fALYvre/BZ+tfF76rhqPRM2vyI03aqhk5QHG97iQLmRCuBcRcuGkEALSGaCSYHqNfTeovoECZAPronAMkhxI9Lp2YcgkmI9URAXEkzwnf1VDS0ujM0f9U33qT9Y+hEqTKTSZMCdTkAJ6uhEIU2/fskpGkyYDSbfeN/yToJ0qY1d80a7lVje0qdOz3GYkASeU2V7fK3AExPVQcwwZabzIJHTTpxUalThawfD2l+QjwgiJ3TBupOMzYgW0ufSFJgLRZogCA1piAFIPHAiImT5oK6WYEkiOH6ggK0Oe8HQC44H3VpeP3ZUucd+X3Men4KirB4CnSJLGNa50z4iSbzfVaXUxyEm8R4uRTtm/i/0gKs4Y5gc9o8TYEGd4IuFA9SmCI+Ubo4IZicHk8TTPE6T5SiezbMA753fipjDgCNbQSbk9VRgx9QOw7wLksdJmQLTMqLq1dzWOo5IytzB4dBtc5hof1VWJxJY19Ihxa5rw1wba4iM3UgIjhsIWtaJNgBESOaz9UKwnZ5NSpVxAY5z4aA0Oc1rW8JEydT5IoSGgAaDS8em9aYjf5afkk8DerEYSzCZmwEWE8dZlO/EC0QTy0HMlWhjQPzmUxqCL2G4yYKqIZwQL9YN5UHgNNjpy/FWNr62gbjeT1EfmqcdcSN34dSiKu1cQBQqOkkhhA3XcMo9yr8GIYxt4DWgWO4DfPJY8VRmg4OEW5EgyLooGwDf8As/VRe4aetinI5GN+72UcgIvPSb+akyiANI/wCorQiabt0DgDJ6ys1Xs1xuCAeW7zK1GQddd06fVOHzv0mYmCgpwj9zgM43wNNxWfAeA1KeX5XZm8clTxiBydmHktFfDMef5hvEyP3zQ2tQrhxfkzFvhMEf8VnzZ4PyOEnw3UlY/Qy13l5EKmoYPzyNSD+7psBim1GgtObfqPDyI3FXbHj6fqLqpKplYcSB7J3Vm6F3lmFzwVrGgDQWNrz53VTpJkZYjQk/hoiGDcpMWHCZ/sq6lNrnNMGWzHmInmrjTGpix3aeatnhHr9EMZXYQkQLf1FzyepmySudWGbLmIPIH/cbJIInU/a0iSI53/RWFhI+aOgCkRwUHAxq7yg+tkaQIJMXI1mCB0lWGbT7BScDGvqfyCi5oOp66oIEjcI5mUmVCR4bjcZHtyUhujL1uOghM9maM1he2aPw1Qw9Vo+omPVUjD2OVrQ47wNZ1k3n3VzqLYjcOGqrZRIEj/LMwJ47ygtZRjf7BZsVj6VMw6qwEESHPg3WlzGnj6kdFS/sqjrsmTxyNOtzJIUAyq9uIqUxRh1OmZqOBht7hovf5fcIu543jlrY25aKQY2IgW3Dd5BKmzXwwNAZE+2ikQsyeRztu/K6jqJg9NfLgrSQIHHkT6n6pZQqiBZAEceX1Sq1WtEugAbypGmCINxzTQ0fT6BUOaoAnioPfYiw6gwpGqOfoUsw1gz+930QBMa4NztJBc5hewRaGQXAE6QAUXDAAJlxA13nyCzdqYF1VmVpa0i/iFnAgtcwjUSHG6bsejXY0trEPLYDXCBLRpI+9xKzntfja1wOnpJEeSfZchx0lPMjh19/ZQe3MIkieEX9QVpk4o/09I/VWgKhzTlsYO4kTPUAhUPe4fNBjhb2v+KLrWDf9fyTOrNGrvdUYaqXC4I6i0dVoFMfsoBeL7IoVXZskO/+1ngdx1GqfDYdtIgCrUfAIIqVM8m0GDcHXTiilufuogmTbhBnUKZBsoPJiQATwEeQk6KraE/ygHRoaZtK0PcRuHUu3eibIRpAHmSSSqjLUpukWncSTpzjf0U6Ym7MpvEwYHHzWjKTr+AVLrOu8xwlt+p11QwzsI4/a84B9oSV8gkgO01gi3skrpkP/9k="/>
          <p:cNvSpPr>
            <a:spLocks noChangeAspect="1" noChangeArrowheads="1"/>
          </p:cNvSpPr>
          <p:nvPr/>
        </p:nvSpPr>
        <p:spPr bwMode="auto">
          <a:xfrm>
            <a:off x="77788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0" name="Picture 26" descr="http://t1.gstatic.com/images?q=tbn:ANd9GcQc50nifzAXbnOqjv96LjwqQefc6e3rFdki_mOt6d9KQacc7z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177" y="4071942"/>
            <a:ext cx="1335227" cy="1000132"/>
          </a:xfrm>
          <a:prstGeom prst="rect">
            <a:avLst/>
          </a:prstGeom>
          <a:noFill/>
        </p:spPr>
      </p:pic>
      <p:pic>
        <p:nvPicPr>
          <p:cNvPr id="1052" name="Picture 28" descr="http://t1.gstatic.com/images?q=tbn:ANd9GcSONc8t7mVdkPM5yLSjwMvOUeKxs-noyL2J8gmaOoFaHb9bj82n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55" y="5286388"/>
            <a:ext cx="1111245" cy="140016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23" name="Picture 6" descr="http://img.over-blog.com/364x317/1/37/75/33/bichon-fris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6017" y="5357826"/>
            <a:ext cx="1493371" cy="125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360</Words>
  <Application>Microsoft Office PowerPoint</Application>
  <PresentationFormat>Affichage à l'écran (4:3)</PresentationFormat>
  <Paragraphs>169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Ravie</vt:lpstr>
      <vt:lpstr>Times New Roman</vt:lpstr>
      <vt:lpstr>Thème Office</vt:lpstr>
      <vt:lpstr>Le système respiratoire</vt:lpstr>
      <vt:lpstr>Tous les organismes vivants respirent-ils?</vt:lpstr>
      <vt:lpstr>Pourquoi respirent-ils?</vt:lpstr>
      <vt:lpstr>Pourquoi respirent-ils?</vt:lpstr>
      <vt:lpstr>Où trouvent-ils l’O2</vt:lpstr>
      <vt:lpstr>Où trouvent-ils l’O2</vt:lpstr>
      <vt:lpstr>Où trouvent-ils l’O2</vt:lpstr>
      <vt:lpstr>Comment appelle-t-on l’entrée d’O2 et la sortie de CO2</vt:lpstr>
      <vt:lpstr>Comment appelle-t-on l’entrée d’O2 et la sortie de CO2  Les échanges gazeux</vt:lpstr>
      <vt:lpstr>Où les échanges gazeux se déroulent-ils?</vt:lpstr>
      <vt:lpstr>Où les échanges gazeux se déroulent-ils?  Surface d’échanges</vt:lpstr>
      <vt:lpstr>Conditions requises pour qu’une surface soit une surface d’échanges?</vt:lpstr>
      <vt:lpstr>Présentation PowerPoint</vt:lpstr>
      <vt:lpstr>Modes respiratoires</vt:lpstr>
      <vt:lpstr>Les organismes unicellulaires</vt:lpstr>
      <vt:lpstr>Les vers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animaux aquatiques</vt:lpstr>
      <vt:lpstr>Les insectes</vt:lpstr>
      <vt:lpstr>Les vertébrés terrestres</vt:lpstr>
      <vt:lpstr>Système respiratoire humain</vt:lpstr>
      <vt:lpstr>Introduction</vt:lpstr>
      <vt:lpstr>Introduction</vt:lpstr>
      <vt:lpstr>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respiratoire</dc:title>
  <dc:creator>HP2730</dc:creator>
  <cp:lastModifiedBy>DUBUIS Julien</cp:lastModifiedBy>
  <cp:revision>179</cp:revision>
  <dcterms:created xsi:type="dcterms:W3CDTF">2011-02-28T08:26:30Z</dcterms:created>
  <dcterms:modified xsi:type="dcterms:W3CDTF">2022-08-04T11:12:36Z</dcterms:modified>
</cp:coreProperties>
</file>