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320" r:id="rId3"/>
    <p:sldId id="321" r:id="rId4"/>
    <p:sldId id="322" r:id="rId5"/>
    <p:sldId id="323" r:id="rId6"/>
    <p:sldId id="319" r:id="rId7"/>
    <p:sldId id="260" r:id="rId8"/>
    <p:sldId id="262" r:id="rId9"/>
    <p:sldId id="426" r:id="rId10"/>
    <p:sldId id="263" r:id="rId11"/>
    <p:sldId id="427" r:id="rId12"/>
    <p:sldId id="324" r:id="rId13"/>
    <p:sldId id="428" r:id="rId14"/>
    <p:sldId id="325" r:id="rId15"/>
    <p:sldId id="326" r:id="rId16"/>
    <p:sldId id="327" r:id="rId17"/>
    <p:sldId id="328" r:id="rId18"/>
    <p:sldId id="329" r:id="rId19"/>
    <p:sldId id="330" r:id="rId20"/>
    <p:sldId id="332" r:id="rId21"/>
    <p:sldId id="334" r:id="rId22"/>
    <p:sldId id="335" r:id="rId23"/>
    <p:sldId id="336" r:id="rId24"/>
    <p:sldId id="337" r:id="rId25"/>
    <p:sldId id="338" r:id="rId26"/>
    <p:sldId id="339" r:id="rId27"/>
    <p:sldId id="340" r:id="rId28"/>
    <p:sldId id="341" r:id="rId29"/>
    <p:sldId id="342" r:id="rId30"/>
    <p:sldId id="343" r:id="rId31"/>
    <p:sldId id="344" r:id="rId32"/>
    <p:sldId id="345" r:id="rId33"/>
    <p:sldId id="346" r:id="rId34"/>
    <p:sldId id="274" r:id="rId35"/>
    <p:sldId id="348" r:id="rId36"/>
    <p:sldId id="347" r:id="rId37"/>
    <p:sldId id="349" r:id="rId38"/>
    <p:sldId id="351" r:id="rId39"/>
    <p:sldId id="352" r:id="rId40"/>
    <p:sldId id="353" r:id="rId41"/>
    <p:sldId id="280" r:id="rId42"/>
    <p:sldId id="281" r:id="rId43"/>
    <p:sldId id="282" r:id="rId44"/>
    <p:sldId id="283" r:id="rId45"/>
    <p:sldId id="285" r:id="rId46"/>
    <p:sldId id="354" r:id="rId47"/>
    <p:sldId id="355" r:id="rId48"/>
    <p:sldId id="372" r:id="rId49"/>
    <p:sldId id="373" r:id="rId50"/>
    <p:sldId id="374" r:id="rId51"/>
    <p:sldId id="287" r:id="rId52"/>
    <p:sldId id="429" r:id="rId53"/>
    <p:sldId id="430" r:id="rId54"/>
    <p:sldId id="431" r:id="rId5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microsoft.com/office/2016/11/relationships/changesInfo" Target="changesInfos/changesInfo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BUIS Julien" userId="d507d28b-ef1c-4d40-92b7-eb3c03f99f97" providerId="ADAL" clId="{2E51CBE7-6B47-4147-9A09-E5A830CDFA6D}"/>
    <pc:docChg chg="undo custSel delSld modSld">
      <pc:chgData name="DUBUIS Julien" userId="d507d28b-ef1c-4d40-92b7-eb3c03f99f97" providerId="ADAL" clId="{2E51CBE7-6B47-4147-9A09-E5A830CDFA6D}" dt="2023-08-01T18:53:06.768" v="94" actId="20577"/>
      <pc:docMkLst>
        <pc:docMk/>
      </pc:docMkLst>
      <pc:sldChg chg="modSp mod">
        <pc:chgData name="DUBUIS Julien" userId="d507d28b-ef1c-4d40-92b7-eb3c03f99f97" providerId="ADAL" clId="{2E51CBE7-6B47-4147-9A09-E5A830CDFA6D}" dt="2023-08-01T18:48:11.646" v="9" actId="20577"/>
        <pc:sldMkLst>
          <pc:docMk/>
          <pc:sldMk cId="0" sldId="260"/>
        </pc:sldMkLst>
        <pc:spChg chg="mod">
          <ac:chgData name="DUBUIS Julien" userId="d507d28b-ef1c-4d40-92b7-eb3c03f99f97" providerId="ADAL" clId="{2E51CBE7-6B47-4147-9A09-E5A830CDFA6D}" dt="2023-08-01T18:48:11.646" v="9" actId="20577"/>
          <ac:spMkLst>
            <pc:docMk/>
            <pc:sldMk cId="0" sldId="260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2E51CBE7-6B47-4147-9A09-E5A830CDFA6D}" dt="2023-08-01T18:48:17.221" v="11" actId="20577"/>
        <pc:sldMkLst>
          <pc:docMk/>
          <pc:sldMk cId="0" sldId="262"/>
        </pc:sldMkLst>
        <pc:spChg chg="mod">
          <ac:chgData name="DUBUIS Julien" userId="d507d28b-ef1c-4d40-92b7-eb3c03f99f97" providerId="ADAL" clId="{2E51CBE7-6B47-4147-9A09-E5A830CDFA6D}" dt="2023-08-01T18:48:17.221" v="11" actId="20577"/>
          <ac:spMkLst>
            <pc:docMk/>
            <pc:sldMk cId="0" sldId="262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2E51CBE7-6B47-4147-9A09-E5A830CDFA6D}" dt="2023-08-01T18:48:25.624" v="15" actId="20577"/>
        <pc:sldMkLst>
          <pc:docMk/>
          <pc:sldMk cId="0" sldId="263"/>
        </pc:sldMkLst>
        <pc:spChg chg="mod">
          <ac:chgData name="DUBUIS Julien" userId="d507d28b-ef1c-4d40-92b7-eb3c03f99f97" providerId="ADAL" clId="{2E51CBE7-6B47-4147-9A09-E5A830CDFA6D}" dt="2023-08-01T18:48:25.624" v="15" actId="20577"/>
          <ac:spMkLst>
            <pc:docMk/>
            <pc:sldMk cId="0" sldId="263"/>
            <ac:spMk id="6" creationId="{00000000-0000-0000-0000-000000000000}"/>
          </ac:spMkLst>
        </pc:spChg>
      </pc:sldChg>
      <pc:sldChg chg="addSp delSp modSp mod">
        <pc:chgData name="DUBUIS Julien" userId="d507d28b-ef1c-4d40-92b7-eb3c03f99f97" providerId="ADAL" clId="{2E51CBE7-6B47-4147-9A09-E5A830CDFA6D}" dt="2023-08-01T18:50:49.487" v="67" actId="20577"/>
        <pc:sldMkLst>
          <pc:docMk/>
          <pc:sldMk cId="0" sldId="274"/>
        </pc:sldMkLst>
        <pc:spChg chg="add del mod">
          <ac:chgData name="DUBUIS Julien" userId="d507d28b-ef1c-4d40-92b7-eb3c03f99f97" providerId="ADAL" clId="{2E51CBE7-6B47-4147-9A09-E5A830CDFA6D}" dt="2023-08-01T18:50:49.487" v="67" actId="20577"/>
          <ac:spMkLst>
            <pc:docMk/>
            <pc:sldMk cId="0" sldId="274"/>
            <ac:spMk id="6" creationId="{00000000-0000-0000-0000-000000000000}"/>
          </ac:spMkLst>
        </pc:spChg>
      </pc:sldChg>
      <pc:sldChg chg="modSp del mod">
        <pc:chgData name="DUBUIS Julien" userId="d507d28b-ef1c-4d40-92b7-eb3c03f99f97" providerId="ADAL" clId="{2E51CBE7-6B47-4147-9A09-E5A830CDFA6D}" dt="2023-08-01T18:51:25.965" v="70" actId="47"/>
        <pc:sldMkLst>
          <pc:docMk/>
          <pc:sldMk cId="0" sldId="279"/>
        </pc:sldMkLst>
        <pc:spChg chg="mod">
          <ac:chgData name="DUBUIS Julien" userId="d507d28b-ef1c-4d40-92b7-eb3c03f99f97" providerId="ADAL" clId="{2E51CBE7-6B47-4147-9A09-E5A830CDFA6D}" dt="2023-08-01T18:51:07.087" v="69" actId="20577"/>
          <ac:spMkLst>
            <pc:docMk/>
            <pc:sldMk cId="0" sldId="279"/>
            <ac:spMk id="8" creationId="{00000000-0000-0000-0000-000000000000}"/>
          </ac:spMkLst>
        </pc:spChg>
      </pc:sldChg>
      <pc:sldChg chg="modSp mod">
        <pc:chgData name="DUBUIS Julien" userId="d507d28b-ef1c-4d40-92b7-eb3c03f99f97" providerId="ADAL" clId="{2E51CBE7-6B47-4147-9A09-E5A830CDFA6D}" dt="2023-08-01T18:52:27.497" v="84" actId="20577"/>
        <pc:sldMkLst>
          <pc:docMk/>
          <pc:sldMk cId="0" sldId="283"/>
        </pc:sldMkLst>
        <pc:spChg chg="mod">
          <ac:chgData name="DUBUIS Julien" userId="d507d28b-ef1c-4d40-92b7-eb3c03f99f97" providerId="ADAL" clId="{2E51CBE7-6B47-4147-9A09-E5A830CDFA6D}" dt="2023-08-01T18:52:27.497" v="84" actId="20577"/>
          <ac:spMkLst>
            <pc:docMk/>
            <pc:sldMk cId="0" sldId="283"/>
            <ac:spMk id="10" creationId="{00000000-0000-0000-0000-000000000000}"/>
          </ac:spMkLst>
        </pc:spChg>
      </pc:sldChg>
      <pc:sldChg chg="modSp mod">
        <pc:chgData name="DUBUIS Julien" userId="d507d28b-ef1c-4d40-92b7-eb3c03f99f97" providerId="ADAL" clId="{2E51CBE7-6B47-4147-9A09-E5A830CDFA6D}" dt="2023-08-01T18:52:40.231" v="86" actId="20577"/>
        <pc:sldMkLst>
          <pc:docMk/>
          <pc:sldMk cId="0" sldId="285"/>
        </pc:sldMkLst>
        <pc:spChg chg="mod">
          <ac:chgData name="DUBUIS Julien" userId="d507d28b-ef1c-4d40-92b7-eb3c03f99f97" providerId="ADAL" clId="{2E51CBE7-6B47-4147-9A09-E5A830CDFA6D}" dt="2023-08-01T18:52:40.231" v="86" actId="20577"/>
          <ac:spMkLst>
            <pc:docMk/>
            <pc:sldMk cId="0" sldId="285"/>
            <ac:spMk id="8" creationId="{00000000-0000-0000-0000-000000000000}"/>
          </ac:spMkLst>
        </pc:spChg>
      </pc:sldChg>
      <pc:sldChg chg="modSp mod">
        <pc:chgData name="DUBUIS Julien" userId="d507d28b-ef1c-4d40-92b7-eb3c03f99f97" providerId="ADAL" clId="{2E51CBE7-6B47-4147-9A09-E5A830CDFA6D}" dt="2023-08-01T18:53:06.768" v="94" actId="20577"/>
        <pc:sldMkLst>
          <pc:docMk/>
          <pc:sldMk cId="0" sldId="287"/>
        </pc:sldMkLst>
        <pc:spChg chg="mod">
          <ac:chgData name="DUBUIS Julien" userId="d507d28b-ef1c-4d40-92b7-eb3c03f99f97" providerId="ADAL" clId="{2E51CBE7-6B47-4147-9A09-E5A830CDFA6D}" dt="2023-08-01T18:53:06.768" v="94" actId="20577"/>
          <ac:spMkLst>
            <pc:docMk/>
            <pc:sldMk cId="0" sldId="287"/>
            <ac:spMk id="7" creationId="{00000000-0000-0000-0000-000000000000}"/>
          </ac:spMkLst>
        </pc:spChg>
      </pc:sldChg>
      <pc:sldChg chg="modSp mod">
        <pc:chgData name="DUBUIS Julien" userId="d507d28b-ef1c-4d40-92b7-eb3c03f99f97" providerId="ADAL" clId="{2E51CBE7-6B47-4147-9A09-E5A830CDFA6D}" dt="2023-08-01T18:47:54.287" v="1" actId="20577"/>
        <pc:sldMkLst>
          <pc:docMk/>
          <pc:sldMk cId="0" sldId="320"/>
        </pc:sldMkLst>
        <pc:spChg chg="mod">
          <ac:chgData name="DUBUIS Julien" userId="d507d28b-ef1c-4d40-92b7-eb3c03f99f97" providerId="ADAL" clId="{2E51CBE7-6B47-4147-9A09-E5A830CDFA6D}" dt="2023-08-01T18:47:54.287" v="1" actId="20577"/>
          <ac:spMkLst>
            <pc:docMk/>
            <pc:sldMk cId="0" sldId="320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2E51CBE7-6B47-4147-9A09-E5A830CDFA6D}" dt="2023-08-01T18:47:58.781" v="3" actId="20577"/>
        <pc:sldMkLst>
          <pc:docMk/>
          <pc:sldMk cId="0" sldId="321"/>
        </pc:sldMkLst>
        <pc:spChg chg="mod">
          <ac:chgData name="DUBUIS Julien" userId="d507d28b-ef1c-4d40-92b7-eb3c03f99f97" providerId="ADAL" clId="{2E51CBE7-6B47-4147-9A09-E5A830CDFA6D}" dt="2023-08-01T18:47:58.781" v="3" actId="20577"/>
          <ac:spMkLst>
            <pc:docMk/>
            <pc:sldMk cId="0" sldId="321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2E51CBE7-6B47-4147-9A09-E5A830CDFA6D}" dt="2023-08-01T18:48:02.691" v="5" actId="20577"/>
        <pc:sldMkLst>
          <pc:docMk/>
          <pc:sldMk cId="0" sldId="322"/>
        </pc:sldMkLst>
        <pc:spChg chg="mod">
          <ac:chgData name="DUBUIS Julien" userId="d507d28b-ef1c-4d40-92b7-eb3c03f99f97" providerId="ADAL" clId="{2E51CBE7-6B47-4147-9A09-E5A830CDFA6D}" dt="2023-08-01T18:48:02.691" v="5" actId="20577"/>
          <ac:spMkLst>
            <pc:docMk/>
            <pc:sldMk cId="0" sldId="322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2E51CBE7-6B47-4147-9A09-E5A830CDFA6D}" dt="2023-08-01T18:48:06.728" v="7" actId="20577"/>
        <pc:sldMkLst>
          <pc:docMk/>
          <pc:sldMk cId="0" sldId="323"/>
        </pc:sldMkLst>
        <pc:spChg chg="mod">
          <ac:chgData name="DUBUIS Julien" userId="d507d28b-ef1c-4d40-92b7-eb3c03f99f97" providerId="ADAL" clId="{2E51CBE7-6B47-4147-9A09-E5A830CDFA6D}" dt="2023-08-01T18:48:06.728" v="7" actId="20577"/>
          <ac:spMkLst>
            <pc:docMk/>
            <pc:sldMk cId="0" sldId="323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2E51CBE7-6B47-4147-9A09-E5A830CDFA6D}" dt="2023-08-01T18:48:35.228" v="19" actId="20577"/>
        <pc:sldMkLst>
          <pc:docMk/>
          <pc:sldMk cId="0" sldId="324"/>
        </pc:sldMkLst>
        <pc:spChg chg="mod">
          <ac:chgData name="DUBUIS Julien" userId="d507d28b-ef1c-4d40-92b7-eb3c03f99f97" providerId="ADAL" clId="{2E51CBE7-6B47-4147-9A09-E5A830CDFA6D}" dt="2023-08-01T18:48:35.228" v="19" actId="20577"/>
          <ac:spMkLst>
            <pc:docMk/>
            <pc:sldMk cId="0" sldId="324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2E51CBE7-6B47-4147-9A09-E5A830CDFA6D}" dt="2023-08-01T18:48:45.257" v="23" actId="20577"/>
        <pc:sldMkLst>
          <pc:docMk/>
          <pc:sldMk cId="0" sldId="325"/>
        </pc:sldMkLst>
        <pc:spChg chg="mod">
          <ac:chgData name="DUBUIS Julien" userId="d507d28b-ef1c-4d40-92b7-eb3c03f99f97" providerId="ADAL" clId="{2E51CBE7-6B47-4147-9A09-E5A830CDFA6D}" dt="2023-08-01T18:48:45.257" v="23" actId="20577"/>
          <ac:spMkLst>
            <pc:docMk/>
            <pc:sldMk cId="0" sldId="325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2E51CBE7-6B47-4147-9A09-E5A830CDFA6D}" dt="2023-08-01T18:48:57.961" v="25" actId="20577"/>
        <pc:sldMkLst>
          <pc:docMk/>
          <pc:sldMk cId="0" sldId="326"/>
        </pc:sldMkLst>
        <pc:spChg chg="mod">
          <ac:chgData name="DUBUIS Julien" userId="d507d28b-ef1c-4d40-92b7-eb3c03f99f97" providerId="ADAL" clId="{2E51CBE7-6B47-4147-9A09-E5A830CDFA6D}" dt="2023-08-01T18:48:57.961" v="25" actId="20577"/>
          <ac:spMkLst>
            <pc:docMk/>
            <pc:sldMk cId="0" sldId="326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2E51CBE7-6B47-4147-9A09-E5A830CDFA6D}" dt="2023-08-01T18:49:02.155" v="27" actId="20577"/>
        <pc:sldMkLst>
          <pc:docMk/>
          <pc:sldMk cId="0" sldId="327"/>
        </pc:sldMkLst>
        <pc:spChg chg="mod">
          <ac:chgData name="DUBUIS Julien" userId="d507d28b-ef1c-4d40-92b7-eb3c03f99f97" providerId="ADAL" clId="{2E51CBE7-6B47-4147-9A09-E5A830CDFA6D}" dt="2023-08-01T18:49:02.155" v="27" actId="20577"/>
          <ac:spMkLst>
            <pc:docMk/>
            <pc:sldMk cId="0" sldId="327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2E51CBE7-6B47-4147-9A09-E5A830CDFA6D}" dt="2023-08-01T18:49:06.399" v="29" actId="20577"/>
        <pc:sldMkLst>
          <pc:docMk/>
          <pc:sldMk cId="0" sldId="328"/>
        </pc:sldMkLst>
        <pc:spChg chg="mod">
          <ac:chgData name="DUBUIS Julien" userId="d507d28b-ef1c-4d40-92b7-eb3c03f99f97" providerId="ADAL" clId="{2E51CBE7-6B47-4147-9A09-E5A830CDFA6D}" dt="2023-08-01T18:49:06.399" v="29" actId="20577"/>
          <ac:spMkLst>
            <pc:docMk/>
            <pc:sldMk cId="0" sldId="328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2E51CBE7-6B47-4147-9A09-E5A830CDFA6D}" dt="2023-08-01T18:49:12.882" v="31" actId="20577"/>
        <pc:sldMkLst>
          <pc:docMk/>
          <pc:sldMk cId="0" sldId="329"/>
        </pc:sldMkLst>
        <pc:spChg chg="mod">
          <ac:chgData name="DUBUIS Julien" userId="d507d28b-ef1c-4d40-92b7-eb3c03f99f97" providerId="ADAL" clId="{2E51CBE7-6B47-4147-9A09-E5A830CDFA6D}" dt="2023-08-01T18:49:12.882" v="31" actId="20577"/>
          <ac:spMkLst>
            <pc:docMk/>
            <pc:sldMk cId="0" sldId="329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2E51CBE7-6B47-4147-9A09-E5A830CDFA6D}" dt="2023-08-01T18:49:18.281" v="33" actId="20577"/>
        <pc:sldMkLst>
          <pc:docMk/>
          <pc:sldMk cId="0" sldId="330"/>
        </pc:sldMkLst>
        <pc:spChg chg="mod">
          <ac:chgData name="DUBUIS Julien" userId="d507d28b-ef1c-4d40-92b7-eb3c03f99f97" providerId="ADAL" clId="{2E51CBE7-6B47-4147-9A09-E5A830CDFA6D}" dt="2023-08-01T18:49:18.281" v="33" actId="20577"/>
          <ac:spMkLst>
            <pc:docMk/>
            <pc:sldMk cId="0" sldId="330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2E51CBE7-6B47-4147-9A09-E5A830CDFA6D}" dt="2023-08-01T18:49:22.794" v="35" actId="20577"/>
        <pc:sldMkLst>
          <pc:docMk/>
          <pc:sldMk cId="0" sldId="332"/>
        </pc:sldMkLst>
        <pc:spChg chg="mod">
          <ac:chgData name="DUBUIS Julien" userId="d507d28b-ef1c-4d40-92b7-eb3c03f99f97" providerId="ADAL" clId="{2E51CBE7-6B47-4147-9A09-E5A830CDFA6D}" dt="2023-08-01T18:49:22.794" v="35" actId="20577"/>
          <ac:spMkLst>
            <pc:docMk/>
            <pc:sldMk cId="0" sldId="332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2E51CBE7-6B47-4147-9A09-E5A830CDFA6D}" dt="2023-08-01T18:49:28.301" v="37" actId="20577"/>
        <pc:sldMkLst>
          <pc:docMk/>
          <pc:sldMk cId="0" sldId="334"/>
        </pc:sldMkLst>
        <pc:spChg chg="mod">
          <ac:chgData name="DUBUIS Julien" userId="d507d28b-ef1c-4d40-92b7-eb3c03f99f97" providerId="ADAL" clId="{2E51CBE7-6B47-4147-9A09-E5A830CDFA6D}" dt="2023-08-01T18:49:28.301" v="37" actId="20577"/>
          <ac:spMkLst>
            <pc:docMk/>
            <pc:sldMk cId="0" sldId="334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2E51CBE7-6B47-4147-9A09-E5A830CDFA6D}" dt="2023-08-01T18:49:33.130" v="39" actId="20577"/>
        <pc:sldMkLst>
          <pc:docMk/>
          <pc:sldMk cId="0" sldId="335"/>
        </pc:sldMkLst>
        <pc:spChg chg="mod">
          <ac:chgData name="DUBUIS Julien" userId="d507d28b-ef1c-4d40-92b7-eb3c03f99f97" providerId="ADAL" clId="{2E51CBE7-6B47-4147-9A09-E5A830CDFA6D}" dt="2023-08-01T18:49:33.130" v="39" actId="20577"/>
          <ac:spMkLst>
            <pc:docMk/>
            <pc:sldMk cId="0" sldId="335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2E51CBE7-6B47-4147-9A09-E5A830CDFA6D}" dt="2023-08-01T18:49:36.605" v="41" actId="20577"/>
        <pc:sldMkLst>
          <pc:docMk/>
          <pc:sldMk cId="0" sldId="336"/>
        </pc:sldMkLst>
        <pc:spChg chg="mod">
          <ac:chgData name="DUBUIS Julien" userId="d507d28b-ef1c-4d40-92b7-eb3c03f99f97" providerId="ADAL" clId="{2E51CBE7-6B47-4147-9A09-E5A830CDFA6D}" dt="2023-08-01T18:49:36.605" v="41" actId="20577"/>
          <ac:spMkLst>
            <pc:docMk/>
            <pc:sldMk cId="0" sldId="336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2E51CBE7-6B47-4147-9A09-E5A830CDFA6D}" dt="2023-08-01T18:49:40.269" v="43" actId="20577"/>
        <pc:sldMkLst>
          <pc:docMk/>
          <pc:sldMk cId="0" sldId="337"/>
        </pc:sldMkLst>
        <pc:spChg chg="mod">
          <ac:chgData name="DUBUIS Julien" userId="d507d28b-ef1c-4d40-92b7-eb3c03f99f97" providerId="ADAL" clId="{2E51CBE7-6B47-4147-9A09-E5A830CDFA6D}" dt="2023-08-01T18:49:40.269" v="43" actId="20577"/>
          <ac:spMkLst>
            <pc:docMk/>
            <pc:sldMk cId="0" sldId="337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2E51CBE7-6B47-4147-9A09-E5A830CDFA6D}" dt="2023-08-01T18:49:44.531" v="45" actId="20577"/>
        <pc:sldMkLst>
          <pc:docMk/>
          <pc:sldMk cId="0" sldId="338"/>
        </pc:sldMkLst>
        <pc:spChg chg="mod">
          <ac:chgData name="DUBUIS Julien" userId="d507d28b-ef1c-4d40-92b7-eb3c03f99f97" providerId="ADAL" clId="{2E51CBE7-6B47-4147-9A09-E5A830CDFA6D}" dt="2023-08-01T18:49:44.531" v="45" actId="20577"/>
          <ac:spMkLst>
            <pc:docMk/>
            <pc:sldMk cId="0" sldId="338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2E51CBE7-6B47-4147-9A09-E5A830CDFA6D}" dt="2023-08-01T18:49:53.791" v="47" actId="20577"/>
        <pc:sldMkLst>
          <pc:docMk/>
          <pc:sldMk cId="0" sldId="339"/>
        </pc:sldMkLst>
        <pc:spChg chg="mod">
          <ac:chgData name="DUBUIS Julien" userId="d507d28b-ef1c-4d40-92b7-eb3c03f99f97" providerId="ADAL" clId="{2E51CBE7-6B47-4147-9A09-E5A830CDFA6D}" dt="2023-08-01T18:49:53.791" v="47" actId="20577"/>
          <ac:spMkLst>
            <pc:docMk/>
            <pc:sldMk cId="0" sldId="339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2E51CBE7-6B47-4147-9A09-E5A830CDFA6D}" dt="2023-08-01T18:49:57.438" v="49" actId="20577"/>
        <pc:sldMkLst>
          <pc:docMk/>
          <pc:sldMk cId="0" sldId="340"/>
        </pc:sldMkLst>
        <pc:spChg chg="mod">
          <ac:chgData name="DUBUIS Julien" userId="d507d28b-ef1c-4d40-92b7-eb3c03f99f97" providerId="ADAL" clId="{2E51CBE7-6B47-4147-9A09-E5A830CDFA6D}" dt="2023-08-01T18:49:57.438" v="49" actId="20577"/>
          <ac:spMkLst>
            <pc:docMk/>
            <pc:sldMk cId="0" sldId="340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2E51CBE7-6B47-4147-9A09-E5A830CDFA6D}" dt="2023-08-01T18:50:17.752" v="51" actId="20577"/>
        <pc:sldMkLst>
          <pc:docMk/>
          <pc:sldMk cId="0" sldId="341"/>
        </pc:sldMkLst>
        <pc:spChg chg="mod">
          <ac:chgData name="DUBUIS Julien" userId="d507d28b-ef1c-4d40-92b7-eb3c03f99f97" providerId="ADAL" clId="{2E51CBE7-6B47-4147-9A09-E5A830CDFA6D}" dt="2023-08-01T18:50:17.752" v="51" actId="20577"/>
          <ac:spMkLst>
            <pc:docMk/>
            <pc:sldMk cId="0" sldId="341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2E51CBE7-6B47-4147-9A09-E5A830CDFA6D}" dt="2023-08-01T18:50:21.884" v="53" actId="20577"/>
        <pc:sldMkLst>
          <pc:docMk/>
          <pc:sldMk cId="0" sldId="342"/>
        </pc:sldMkLst>
        <pc:spChg chg="mod">
          <ac:chgData name="DUBUIS Julien" userId="d507d28b-ef1c-4d40-92b7-eb3c03f99f97" providerId="ADAL" clId="{2E51CBE7-6B47-4147-9A09-E5A830CDFA6D}" dt="2023-08-01T18:50:21.884" v="53" actId="20577"/>
          <ac:spMkLst>
            <pc:docMk/>
            <pc:sldMk cId="0" sldId="342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2E51CBE7-6B47-4147-9A09-E5A830CDFA6D}" dt="2023-08-01T18:50:25.890" v="55" actId="20577"/>
        <pc:sldMkLst>
          <pc:docMk/>
          <pc:sldMk cId="0" sldId="343"/>
        </pc:sldMkLst>
        <pc:spChg chg="mod">
          <ac:chgData name="DUBUIS Julien" userId="d507d28b-ef1c-4d40-92b7-eb3c03f99f97" providerId="ADAL" clId="{2E51CBE7-6B47-4147-9A09-E5A830CDFA6D}" dt="2023-08-01T18:50:25.890" v="55" actId="20577"/>
          <ac:spMkLst>
            <pc:docMk/>
            <pc:sldMk cId="0" sldId="343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2E51CBE7-6B47-4147-9A09-E5A830CDFA6D}" dt="2023-08-01T18:50:31.136" v="57" actId="20577"/>
        <pc:sldMkLst>
          <pc:docMk/>
          <pc:sldMk cId="0" sldId="344"/>
        </pc:sldMkLst>
        <pc:spChg chg="mod">
          <ac:chgData name="DUBUIS Julien" userId="d507d28b-ef1c-4d40-92b7-eb3c03f99f97" providerId="ADAL" clId="{2E51CBE7-6B47-4147-9A09-E5A830CDFA6D}" dt="2023-08-01T18:50:31.136" v="57" actId="20577"/>
          <ac:spMkLst>
            <pc:docMk/>
            <pc:sldMk cId="0" sldId="344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2E51CBE7-6B47-4147-9A09-E5A830CDFA6D}" dt="2023-08-01T18:50:34.784" v="59" actId="20577"/>
        <pc:sldMkLst>
          <pc:docMk/>
          <pc:sldMk cId="0" sldId="345"/>
        </pc:sldMkLst>
        <pc:spChg chg="mod">
          <ac:chgData name="DUBUIS Julien" userId="d507d28b-ef1c-4d40-92b7-eb3c03f99f97" providerId="ADAL" clId="{2E51CBE7-6B47-4147-9A09-E5A830CDFA6D}" dt="2023-08-01T18:50:34.784" v="59" actId="20577"/>
          <ac:spMkLst>
            <pc:docMk/>
            <pc:sldMk cId="0" sldId="345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2E51CBE7-6B47-4147-9A09-E5A830CDFA6D}" dt="2023-08-01T18:50:41.373" v="63" actId="20577"/>
        <pc:sldMkLst>
          <pc:docMk/>
          <pc:sldMk cId="0" sldId="346"/>
        </pc:sldMkLst>
        <pc:spChg chg="mod">
          <ac:chgData name="DUBUIS Julien" userId="d507d28b-ef1c-4d40-92b7-eb3c03f99f97" providerId="ADAL" clId="{2E51CBE7-6B47-4147-9A09-E5A830CDFA6D}" dt="2023-08-01T18:50:41.373" v="63" actId="20577"/>
          <ac:spMkLst>
            <pc:docMk/>
            <pc:sldMk cId="0" sldId="346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2E51CBE7-6B47-4147-9A09-E5A830CDFA6D}" dt="2023-08-01T18:52:00.095" v="74" actId="20577"/>
        <pc:sldMkLst>
          <pc:docMk/>
          <pc:sldMk cId="0" sldId="347"/>
        </pc:sldMkLst>
        <pc:spChg chg="mod">
          <ac:chgData name="DUBUIS Julien" userId="d507d28b-ef1c-4d40-92b7-eb3c03f99f97" providerId="ADAL" clId="{2E51CBE7-6B47-4147-9A09-E5A830CDFA6D}" dt="2023-08-01T18:52:00.095" v="74" actId="20577"/>
          <ac:spMkLst>
            <pc:docMk/>
            <pc:sldMk cId="0" sldId="347"/>
            <ac:spMk id="8" creationId="{00000000-0000-0000-0000-000000000000}"/>
          </ac:spMkLst>
        </pc:spChg>
      </pc:sldChg>
      <pc:sldChg chg="modSp mod">
        <pc:chgData name="DUBUIS Julien" userId="d507d28b-ef1c-4d40-92b7-eb3c03f99f97" providerId="ADAL" clId="{2E51CBE7-6B47-4147-9A09-E5A830CDFA6D}" dt="2023-08-01T18:51:45.849" v="72" actId="20577"/>
        <pc:sldMkLst>
          <pc:docMk/>
          <pc:sldMk cId="0" sldId="348"/>
        </pc:sldMkLst>
        <pc:spChg chg="mod">
          <ac:chgData name="DUBUIS Julien" userId="d507d28b-ef1c-4d40-92b7-eb3c03f99f97" providerId="ADAL" clId="{2E51CBE7-6B47-4147-9A09-E5A830CDFA6D}" dt="2023-08-01T18:51:45.849" v="72" actId="20577"/>
          <ac:spMkLst>
            <pc:docMk/>
            <pc:sldMk cId="0" sldId="348"/>
            <ac:spMk id="8" creationId="{00000000-0000-0000-0000-000000000000}"/>
          </ac:spMkLst>
        </pc:spChg>
      </pc:sldChg>
      <pc:sldChg chg="modSp mod">
        <pc:chgData name="DUBUIS Julien" userId="d507d28b-ef1c-4d40-92b7-eb3c03f99f97" providerId="ADAL" clId="{2E51CBE7-6B47-4147-9A09-E5A830CDFA6D}" dt="2023-08-01T18:52:04.148" v="76" actId="20577"/>
        <pc:sldMkLst>
          <pc:docMk/>
          <pc:sldMk cId="0" sldId="349"/>
        </pc:sldMkLst>
        <pc:spChg chg="mod">
          <ac:chgData name="DUBUIS Julien" userId="d507d28b-ef1c-4d40-92b7-eb3c03f99f97" providerId="ADAL" clId="{2E51CBE7-6B47-4147-9A09-E5A830CDFA6D}" dt="2023-08-01T18:52:04.148" v="76" actId="20577"/>
          <ac:spMkLst>
            <pc:docMk/>
            <pc:sldMk cId="0" sldId="349"/>
            <ac:spMk id="8" creationId="{00000000-0000-0000-0000-000000000000}"/>
          </ac:spMkLst>
        </pc:spChg>
      </pc:sldChg>
      <pc:sldChg chg="modSp mod">
        <pc:chgData name="DUBUIS Julien" userId="d507d28b-ef1c-4d40-92b7-eb3c03f99f97" providerId="ADAL" clId="{2E51CBE7-6B47-4147-9A09-E5A830CDFA6D}" dt="2023-08-01T18:52:08.306" v="78" actId="20577"/>
        <pc:sldMkLst>
          <pc:docMk/>
          <pc:sldMk cId="0" sldId="351"/>
        </pc:sldMkLst>
        <pc:spChg chg="mod">
          <ac:chgData name="DUBUIS Julien" userId="d507d28b-ef1c-4d40-92b7-eb3c03f99f97" providerId="ADAL" clId="{2E51CBE7-6B47-4147-9A09-E5A830CDFA6D}" dt="2023-08-01T18:52:08.306" v="78" actId="20577"/>
          <ac:spMkLst>
            <pc:docMk/>
            <pc:sldMk cId="0" sldId="351"/>
            <ac:spMk id="8" creationId="{00000000-0000-0000-0000-000000000000}"/>
          </ac:spMkLst>
        </pc:spChg>
      </pc:sldChg>
      <pc:sldChg chg="modSp mod">
        <pc:chgData name="DUBUIS Julien" userId="d507d28b-ef1c-4d40-92b7-eb3c03f99f97" providerId="ADAL" clId="{2E51CBE7-6B47-4147-9A09-E5A830CDFA6D}" dt="2023-08-01T18:52:12.235" v="80" actId="20577"/>
        <pc:sldMkLst>
          <pc:docMk/>
          <pc:sldMk cId="0" sldId="352"/>
        </pc:sldMkLst>
        <pc:spChg chg="mod">
          <ac:chgData name="DUBUIS Julien" userId="d507d28b-ef1c-4d40-92b7-eb3c03f99f97" providerId="ADAL" clId="{2E51CBE7-6B47-4147-9A09-E5A830CDFA6D}" dt="2023-08-01T18:52:12.235" v="80" actId="20577"/>
          <ac:spMkLst>
            <pc:docMk/>
            <pc:sldMk cId="0" sldId="352"/>
            <ac:spMk id="8" creationId="{00000000-0000-0000-0000-000000000000}"/>
          </ac:spMkLst>
        </pc:spChg>
      </pc:sldChg>
      <pc:sldChg chg="modSp mod">
        <pc:chgData name="DUBUIS Julien" userId="d507d28b-ef1c-4d40-92b7-eb3c03f99f97" providerId="ADAL" clId="{2E51CBE7-6B47-4147-9A09-E5A830CDFA6D}" dt="2023-08-01T18:52:16.464" v="82" actId="20577"/>
        <pc:sldMkLst>
          <pc:docMk/>
          <pc:sldMk cId="0" sldId="353"/>
        </pc:sldMkLst>
        <pc:spChg chg="mod">
          <ac:chgData name="DUBUIS Julien" userId="d507d28b-ef1c-4d40-92b7-eb3c03f99f97" providerId="ADAL" clId="{2E51CBE7-6B47-4147-9A09-E5A830CDFA6D}" dt="2023-08-01T18:52:16.464" v="82" actId="20577"/>
          <ac:spMkLst>
            <pc:docMk/>
            <pc:sldMk cId="0" sldId="353"/>
            <ac:spMk id="8" creationId="{00000000-0000-0000-0000-000000000000}"/>
          </ac:spMkLst>
        </pc:spChg>
      </pc:sldChg>
      <pc:sldChg chg="modSp mod">
        <pc:chgData name="DUBUIS Julien" userId="d507d28b-ef1c-4d40-92b7-eb3c03f99f97" providerId="ADAL" clId="{2E51CBE7-6B47-4147-9A09-E5A830CDFA6D}" dt="2023-08-01T18:52:44.710" v="88" actId="20577"/>
        <pc:sldMkLst>
          <pc:docMk/>
          <pc:sldMk cId="0" sldId="354"/>
        </pc:sldMkLst>
        <pc:spChg chg="mod">
          <ac:chgData name="DUBUIS Julien" userId="d507d28b-ef1c-4d40-92b7-eb3c03f99f97" providerId="ADAL" clId="{2E51CBE7-6B47-4147-9A09-E5A830CDFA6D}" dt="2023-08-01T18:52:44.710" v="88" actId="20577"/>
          <ac:spMkLst>
            <pc:docMk/>
            <pc:sldMk cId="0" sldId="354"/>
            <ac:spMk id="8" creationId="{00000000-0000-0000-0000-000000000000}"/>
          </ac:spMkLst>
        </pc:spChg>
      </pc:sldChg>
      <pc:sldChg chg="modSp mod">
        <pc:chgData name="DUBUIS Julien" userId="d507d28b-ef1c-4d40-92b7-eb3c03f99f97" providerId="ADAL" clId="{2E51CBE7-6B47-4147-9A09-E5A830CDFA6D}" dt="2023-08-01T18:52:48.702" v="90" actId="20577"/>
        <pc:sldMkLst>
          <pc:docMk/>
          <pc:sldMk cId="0" sldId="355"/>
        </pc:sldMkLst>
        <pc:spChg chg="mod">
          <ac:chgData name="DUBUIS Julien" userId="d507d28b-ef1c-4d40-92b7-eb3c03f99f97" providerId="ADAL" clId="{2E51CBE7-6B47-4147-9A09-E5A830CDFA6D}" dt="2023-08-01T18:52:48.702" v="90" actId="20577"/>
          <ac:spMkLst>
            <pc:docMk/>
            <pc:sldMk cId="0" sldId="355"/>
            <ac:spMk id="8" creationId="{00000000-0000-0000-0000-000000000000}"/>
          </ac:spMkLst>
        </pc:spChg>
      </pc:sldChg>
      <pc:sldChg chg="modSp mod">
        <pc:chgData name="DUBUIS Julien" userId="d507d28b-ef1c-4d40-92b7-eb3c03f99f97" providerId="ADAL" clId="{2E51CBE7-6B47-4147-9A09-E5A830CDFA6D}" dt="2023-08-01T18:52:55.879" v="92" actId="20577"/>
        <pc:sldMkLst>
          <pc:docMk/>
          <pc:sldMk cId="0" sldId="374"/>
        </pc:sldMkLst>
        <pc:spChg chg="mod">
          <ac:chgData name="DUBUIS Julien" userId="d507d28b-ef1c-4d40-92b7-eb3c03f99f97" providerId="ADAL" clId="{2E51CBE7-6B47-4147-9A09-E5A830CDFA6D}" dt="2023-08-01T18:52:55.879" v="92" actId="20577"/>
          <ac:spMkLst>
            <pc:docMk/>
            <pc:sldMk cId="0" sldId="374"/>
            <ac:spMk id="8" creationId="{00000000-0000-0000-0000-000000000000}"/>
          </ac:spMkLst>
        </pc:spChg>
      </pc:sldChg>
      <pc:sldChg chg="modSp mod">
        <pc:chgData name="DUBUIS Julien" userId="d507d28b-ef1c-4d40-92b7-eb3c03f99f97" providerId="ADAL" clId="{2E51CBE7-6B47-4147-9A09-E5A830CDFA6D}" dt="2023-08-01T18:48:21.609" v="13" actId="20577"/>
        <pc:sldMkLst>
          <pc:docMk/>
          <pc:sldMk cId="0" sldId="426"/>
        </pc:sldMkLst>
        <pc:spChg chg="mod">
          <ac:chgData name="DUBUIS Julien" userId="d507d28b-ef1c-4d40-92b7-eb3c03f99f97" providerId="ADAL" clId="{2E51CBE7-6B47-4147-9A09-E5A830CDFA6D}" dt="2023-08-01T18:48:21.609" v="13" actId="20577"/>
          <ac:spMkLst>
            <pc:docMk/>
            <pc:sldMk cId="0" sldId="426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2E51CBE7-6B47-4147-9A09-E5A830CDFA6D}" dt="2023-08-01T18:48:29.510" v="17" actId="20577"/>
        <pc:sldMkLst>
          <pc:docMk/>
          <pc:sldMk cId="0" sldId="427"/>
        </pc:sldMkLst>
        <pc:spChg chg="mod">
          <ac:chgData name="DUBUIS Julien" userId="d507d28b-ef1c-4d40-92b7-eb3c03f99f97" providerId="ADAL" clId="{2E51CBE7-6B47-4147-9A09-E5A830CDFA6D}" dt="2023-08-01T18:48:29.510" v="17" actId="20577"/>
          <ac:spMkLst>
            <pc:docMk/>
            <pc:sldMk cId="0" sldId="427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2E51CBE7-6B47-4147-9A09-E5A830CDFA6D}" dt="2023-08-01T18:48:41.185" v="21" actId="20577"/>
        <pc:sldMkLst>
          <pc:docMk/>
          <pc:sldMk cId="0" sldId="428"/>
        </pc:sldMkLst>
        <pc:spChg chg="mod">
          <ac:chgData name="DUBUIS Julien" userId="d507d28b-ef1c-4d40-92b7-eb3c03f99f97" providerId="ADAL" clId="{2E51CBE7-6B47-4147-9A09-E5A830CDFA6D}" dt="2023-08-01T18:48:41.185" v="21" actId="20577"/>
          <ac:spMkLst>
            <pc:docMk/>
            <pc:sldMk cId="0" sldId="428"/>
            <ac:spMk id="6" creationId="{00000000-0000-0000-0000-000000000000}"/>
          </ac:spMkLst>
        </pc:spChg>
      </pc:sldChg>
    </pc:docChg>
  </pc:docChgLst>
  <pc:docChgLst>
    <pc:chgData name="DUBUIS Julien" userId="d507d28b-ef1c-4d40-92b7-eb3c03f99f97" providerId="ADAL" clId="{E8ADCEF8-F249-4C35-B995-90D8FC0746FE}"/>
    <pc:docChg chg="modSld">
      <pc:chgData name="DUBUIS Julien" userId="d507d28b-ef1c-4d40-92b7-eb3c03f99f97" providerId="ADAL" clId="{E8ADCEF8-F249-4C35-B995-90D8FC0746FE}" dt="2022-08-05T11:06:46.605" v="13" actId="20577"/>
      <pc:docMkLst>
        <pc:docMk/>
      </pc:docMkLst>
      <pc:sldChg chg="modSp mod">
        <pc:chgData name="DUBUIS Julien" userId="d507d28b-ef1c-4d40-92b7-eb3c03f99f97" providerId="ADAL" clId="{E8ADCEF8-F249-4C35-B995-90D8FC0746FE}" dt="2022-08-05T11:06:16.054" v="3" actId="20577"/>
        <pc:sldMkLst>
          <pc:docMk/>
          <pc:sldMk cId="0" sldId="285"/>
        </pc:sldMkLst>
        <pc:spChg chg="mod">
          <ac:chgData name="DUBUIS Julien" userId="d507d28b-ef1c-4d40-92b7-eb3c03f99f97" providerId="ADAL" clId="{E8ADCEF8-F249-4C35-B995-90D8FC0746FE}" dt="2022-08-05T11:06:16.054" v="3" actId="20577"/>
          <ac:spMkLst>
            <pc:docMk/>
            <pc:sldMk cId="0" sldId="285"/>
            <ac:spMk id="8" creationId="{00000000-0000-0000-0000-000000000000}"/>
          </ac:spMkLst>
        </pc:spChg>
      </pc:sldChg>
      <pc:sldChg chg="modSp mod">
        <pc:chgData name="DUBUIS Julien" userId="d507d28b-ef1c-4d40-92b7-eb3c03f99f97" providerId="ADAL" clId="{E8ADCEF8-F249-4C35-B995-90D8FC0746FE}" dt="2022-08-05T11:06:46.605" v="13" actId="20577"/>
        <pc:sldMkLst>
          <pc:docMk/>
          <pc:sldMk cId="0" sldId="287"/>
        </pc:sldMkLst>
        <pc:spChg chg="mod">
          <ac:chgData name="DUBUIS Julien" userId="d507d28b-ef1c-4d40-92b7-eb3c03f99f97" providerId="ADAL" clId="{E8ADCEF8-F249-4C35-B995-90D8FC0746FE}" dt="2022-08-05T11:06:46.605" v="13" actId="20577"/>
          <ac:spMkLst>
            <pc:docMk/>
            <pc:sldMk cId="0" sldId="287"/>
            <ac:spMk id="7" creationId="{00000000-0000-0000-0000-000000000000}"/>
          </ac:spMkLst>
        </pc:spChg>
      </pc:sldChg>
      <pc:sldChg chg="modSp mod">
        <pc:chgData name="DUBUIS Julien" userId="d507d28b-ef1c-4d40-92b7-eb3c03f99f97" providerId="ADAL" clId="{E8ADCEF8-F249-4C35-B995-90D8FC0746FE}" dt="2022-08-05T11:06:21.042" v="7" actId="20577"/>
        <pc:sldMkLst>
          <pc:docMk/>
          <pc:sldMk cId="0" sldId="354"/>
        </pc:sldMkLst>
        <pc:spChg chg="mod">
          <ac:chgData name="DUBUIS Julien" userId="d507d28b-ef1c-4d40-92b7-eb3c03f99f97" providerId="ADAL" clId="{E8ADCEF8-F249-4C35-B995-90D8FC0746FE}" dt="2022-08-05T11:06:21.042" v="7" actId="20577"/>
          <ac:spMkLst>
            <pc:docMk/>
            <pc:sldMk cId="0" sldId="354"/>
            <ac:spMk id="8" creationId="{00000000-0000-0000-0000-000000000000}"/>
          </ac:spMkLst>
        </pc:spChg>
      </pc:sldChg>
      <pc:sldChg chg="modSp mod">
        <pc:chgData name="DUBUIS Julien" userId="d507d28b-ef1c-4d40-92b7-eb3c03f99f97" providerId="ADAL" clId="{E8ADCEF8-F249-4C35-B995-90D8FC0746FE}" dt="2022-08-05T11:06:25.780" v="11" actId="20577"/>
        <pc:sldMkLst>
          <pc:docMk/>
          <pc:sldMk cId="0" sldId="355"/>
        </pc:sldMkLst>
        <pc:spChg chg="mod">
          <ac:chgData name="DUBUIS Julien" userId="d507d28b-ef1c-4d40-92b7-eb3c03f99f97" providerId="ADAL" clId="{E8ADCEF8-F249-4C35-B995-90D8FC0746FE}" dt="2022-08-05T11:06:25.780" v="11" actId="20577"/>
          <ac:spMkLst>
            <pc:docMk/>
            <pc:sldMk cId="0" sldId="355"/>
            <ac:spMk id="8" creationId="{00000000-0000-0000-0000-000000000000}"/>
          </ac:spMkLst>
        </pc:spChg>
      </pc:sldChg>
    </pc:docChg>
  </pc:docChgLst>
  <pc:docChgLst>
    <pc:chgData name="DUBUIS Julien" userId="d507d28b-ef1c-4d40-92b7-eb3c03f99f97" providerId="ADAL" clId="{5B9C74A4-946E-414F-A4AE-E4920AD21AFB}"/>
    <pc:docChg chg="addSld delSld modSld">
      <pc:chgData name="DUBUIS Julien" userId="d507d28b-ef1c-4d40-92b7-eb3c03f99f97" providerId="ADAL" clId="{5B9C74A4-946E-414F-A4AE-E4920AD21AFB}" dt="2021-11-30T07:01:59.788" v="1" actId="47"/>
      <pc:docMkLst>
        <pc:docMk/>
      </pc:docMkLst>
      <pc:sldChg chg="del">
        <pc:chgData name="DUBUIS Julien" userId="d507d28b-ef1c-4d40-92b7-eb3c03f99f97" providerId="ADAL" clId="{5B9C74A4-946E-414F-A4AE-E4920AD21AFB}" dt="2021-11-30T07:01:59.788" v="1" actId="47"/>
        <pc:sldMkLst>
          <pc:docMk/>
          <pc:sldMk cId="0" sldId="375"/>
        </pc:sldMkLst>
      </pc:sldChg>
      <pc:sldChg chg="add">
        <pc:chgData name="DUBUIS Julien" userId="d507d28b-ef1c-4d40-92b7-eb3c03f99f97" providerId="ADAL" clId="{5B9C74A4-946E-414F-A4AE-E4920AD21AFB}" dt="2021-11-30T07:01:14.692" v="0"/>
        <pc:sldMkLst>
          <pc:docMk/>
          <pc:sldMk cId="0" sldId="429"/>
        </pc:sldMkLst>
      </pc:sldChg>
      <pc:sldChg chg="add">
        <pc:chgData name="DUBUIS Julien" userId="d507d28b-ef1c-4d40-92b7-eb3c03f99f97" providerId="ADAL" clId="{5B9C74A4-946E-414F-A4AE-E4920AD21AFB}" dt="2021-11-30T07:01:14.692" v="0"/>
        <pc:sldMkLst>
          <pc:docMk/>
          <pc:sldMk cId="1494003008" sldId="430"/>
        </pc:sldMkLst>
      </pc:sldChg>
      <pc:sldChg chg="add">
        <pc:chgData name="DUBUIS Julien" userId="d507d28b-ef1c-4d40-92b7-eb3c03f99f97" providerId="ADAL" clId="{5B9C74A4-946E-414F-A4AE-E4920AD21AFB}" dt="2021-11-30T07:01:14.692" v="0"/>
        <pc:sldMkLst>
          <pc:docMk/>
          <pc:sldMk cId="4109133209" sldId="43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2B846-FF88-40D0-A093-E590A94B8DB4}" type="datetimeFigureOut">
              <a:rPr lang="fr-FR" smtClean="0"/>
              <a:pPr/>
              <a:t>01/08/2023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91937-B144-4D96-B515-C37031B7EF2C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08171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126C-557B-4352-9383-DECB73AA2348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0FA94-7BF6-4479-8D76-1169D51FFEC7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09D0A-6333-462F-9BA0-2DB8264CDA5F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74C0-F729-4E8F-85CD-B64822049225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74AB-3101-4DE3-AEAD-7FDD7B6BD44E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7474F-E4E8-46D7-99BD-2BA9926E7965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722E5-811C-441E-9ADC-1A04FC24B649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69FF-E02C-4E70-9418-8C75DDB2FDC2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5251F-C928-4238-A7B9-2C8200724717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972-8A69-4EF5-9E1E-5178B26AA624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7F98-BF02-4AE4-8FFE-784CEC5EB91D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3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ADB22-0E6F-40F8-8FFA-F08E5EB3A134}" type="datetime1">
              <a:rPr lang="fr-FR" smtClean="0"/>
              <a:pPr/>
              <a:t>01/08/2023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1A37E-0A33-49B0-B984-FBFF885FEC91}" type="slidenum">
              <a:rPr lang="fr-CH" smtClean="0"/>
              <a:pPr/>
              <a:t>‹N°›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7.png"/><Relationship Id="rId4" Type="http://schemas.openxmlformats.org/officeDocument/2006/relationships/image" Target="../media/image3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20576010">
            <a:off x="-309503" y="970904"/>
            <a:ext cx="8885833" cy="2145292"/>
          </a:xfrm>
        </p:spPr>
        <p:txBody>
          <a:bodyPr>
            <a:noAutofit/>
          </a:bodyPr>
          <a:lstStyle/>
          <a:p>
            <a:r>
              <a:rPr lang="fr-CH" sz="8000" b="1" dirty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CH" sz="8000" b="1" u="sng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CH" sz="8000" b="1" dirty="0">
                <a:latin typeface="Times New Roman" pitchFamily="18" charset="0"/>
                <a:cs typeface="Times New Roman" pitchFamily="18" charset="0"/>
              </a:rPr>
              <a:t>ystème </a:t>
            </a:r>
            <a:r>
              <a:rPr lang="fr-CH" sz="8000" b="1" u="sng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CH" sz="8000" b="1" dirty="0" err="1">
                <a:latin typeface="Times New Roman" pitchFamily="18" charset="0"/>
                <a:cs typeface="Times New Roman" pitchFamily="18" charset="0"/>
              </a:rPr>
              <a:t>ardio</a:t>
            </a:r>
            <a:r>
              <a:rPr lang="fr-CH" sz="8000" b="1" u="sng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CH" sz="8000" b="1" dirty="0" err="1">
                <a:latin typeface="Times New Roman" pitchFamily="18" charset="0"/>
                <a:cs typeface="Times New Roman" pitchFamily="18" charset="0"/>
              </a:rPr>
              <a:t>asculaire</a:t>
            </a:r>
            <a:endParaRPr lang="fr-CH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1</a:t>
            </a:fld>
            <a:endParaRPr lang="fr-CH"/>
          </a:p>
        </p:txBody>
      </p:sp>
      <p:pic>
        <p:nvPicPr>
          <p:cNvPr id="61442" name="Picture 2" descr="http://us.123rf.com/400wm/400/400/eraxion/eraxion0806/eraxion080600286/3226243-syst-me-cardio-vascula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3643314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29444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Ses fonctions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85786" y="1643050"/>
            <a:ext cx="7072362" cy="4786346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Transport:</a:t>
            </a:r>
          </a:p>
          <a:p>
            <a:pPr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Gaz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 O</a:t>
            </a:r>
            <a:r>
              <a:rPr lang="fr-CH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et CO</a:t>
            </a:r>
            <a:r>
              <a:rPr lang="fr-CH" baseline="-250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lvl="1">
              <a:buNone/>
            </a:pPr>
            <a:endParaRPr lang="fr-CH" sz="800" baseline="-250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800" baseline="-25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Nutriments</a:t>
            </a:r>
          </a:p>
          <a:p>
            <a:pPr lvl="1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Chaleur</a:t>
            </a:r>
          </a:p>
          <a:p>
            <a:pPr lvl="1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Déchets</a:t>
            </a:r>
          </a:p>
          <a:p>
            <a:pPr lvl="1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Hormones</a:t>
            </a:r>
          </a:p>
          <a:p>
            <a:endParaRPr lang="fr-CH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10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15272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Ses fonctions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57390"/>
            <a:ext cx="8229600" cy="3900502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3 grandes fonctions:</a:t>
            </a: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Transport</a:t>
            </a: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u="sng" dirty="0">
                <a:latin typeface="Times New Roman" pitchFamily="18" charset="0"/>
                <a:cs typeface="Times New Roman" pitchFamily="18" charset="0"/>
              </a:rPr>
              <a:t>Régulation</a:t>
            </a:r>
          </a:p>
          <a:p>
            <a:pPr lvl="1"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Protection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11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15272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Ses fonctions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85786" y="2000240"/>
            <a:ext cx="7072362" cy="3571900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Régulation:</a:t>
            </a:r>
          </a:p>
          <a:p>
            <a:pPr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Maintien du pH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H" i="1" dirty="0">
                <a:latin typeface="Times New Roman" pitchFamily="18" charset="0"/>
                <a:cs typeface="Times New Roman" pitchFamily="18" charset="0"/>
              </a:rPr>
              <a:t>effet tampon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)</a:t>
            </a:r>
            <a:endParaRPr lang="fr-CH" baseline="-250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800" baseline="-250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800" baseline="-250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800" baseline="-250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800" baseline="-25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Température</a:t>
            </a:r>
          </a:p>
          <a:p>
            <a:pPr lvl="1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endParaRPr lang="fr-CH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12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15272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Ses fonctions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57390"/>
            <a:ext cx="8229600" cy="3900502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3 grandes fonctions:</a:t>
            </a: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Transport</a:t>
            </a: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Régulation</a:t>
            </a:r>
          </a:p>
          <a:p>
            <a:pPr lvl="1"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u="sng" dirty="0">
                <a:latin typeface="Times New Roman" pitchFamily="18" charset="0"/>
                <a:cs typeface="Times New Roman" pitchFamily="18" charset="0"/>
              </a:rPr>
              <a:t>Protection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13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15272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Ses fonctions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85786" y="1500174"/>
            <a:ext cx="7072362" cy="5143536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Protection:</a:t>
            </a:r>
          </a:p>
          <a:p>
            <a:pPr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La coagulation  ≠&gt; 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hémorragies</a:t>
            </a:r>
            <a:endParaRPr lang="fr-CH" baseline="-250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800" baseline="-250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800" baseline="-25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Globules blancs</a:t>
            </a:r>
          </a:p>
          <a:p>
            <a:pPr lvl="1">
              <a:buNone/>
            </a:pPr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pPr lvl="5"/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Phagocytose</a:t>
            </a:r>
          </a:p>
          <a:p>
            <a:pPr lvl="5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5"/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Anticorps</a:t>
            </a:r>
          </a:p>
          <a:p>
            <a:pPr lvl="5">
              <a:buNone/>
            </a:pPr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Interférons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H" i="1" dirty="0">
                <a:latin typeface="Times New Roman" pitchFamily="18" charset="0"/>
                <a:cs typeface="Times New Roman" pitchFamily="18" charset="0"/>
              </a:rPr>
              <a:t>virus)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Le complément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H" i="1" dirty="0">
                <a:latin typeface="Times New Roman" pitchFamily="18" charset="0"/>
                <a:cs typeface="Times New Roman" pitchFamily="18" charset="0"/>
              </a:rPr>
              <a:t>bactérie…)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endParaRPr lang="fr-CH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14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15272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22</a:t>
            </a:r>
          </a:p>
        </p:txBody>
      </p:sp>
      <p:sp>
        <p:nvSpPr>
          <p:cNvPr id="7" name="Accolade fermante 6"/>
          <p:cNvSpPr/>
          <p:nvPr/>
        </p:nvSpPr>
        <p:spPr>
          <a:xfrm>
            <a:off x="5572132" y="3071810"/>
            <a:ext cx="642942" cy="3357586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ZoneTexte 7"/>
          <p:cNvSpPr txBox="1"/>
          <p:nvPr/>
        </p:nvSpPr>
        <p:spPr>
          <a:xfrm>
            <a:off x="6215074" y="4477416"/>
            <a:ext cx="1597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Défenses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composants du sang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lnSpcReduction="1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≠ H</a:t>
            </a:r>
            <a:r>
              <a:rPr lang="fr-CH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pPr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T°C = 38°C</a:t>
            </a:r>
          </a:p>
          <a:p>
            <a:pPr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pH alcalin (7,35 – 7,45)</a:t>
            </a:r>
          </a:p>
          <a:p>
            <a:pPr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dirty="0">
                <a:latin typeface="Times New Roman"/>
                <a:cs typeface="Times New Roman"/>
              </a:rPr>
              <a:t>♂: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5 à 6 litres ; ♀ : 4 à 5 litres</a:t>
            </a:r>
          </a:p>
          <a:p>
            <a:pPr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composants:</a:t>
            </a:r>
          </a:p>
          <a:p>
            <a:pPr>
              <a:buNone/>
            </a:pPr>
            <a:endParaRPr lang="fr-CH" sz="9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plasma</a:t>
            </a:r>
          </a:p>
          <a:p>
            <a:pPr lvl="1">
              <a:buNone/>
            </a:pPr>
            <a:endParaRPr lang="fr-CH" sz="9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éléments figurés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15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15272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16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15272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23</a:t>
            </a:r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8631" y="1975455"/>
            <a:ext cx="6295203" cy="4239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composants du sang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17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15272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23</a:t>
            </a: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357298"/>
            <a:ext cx="6357982" cy="537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528638" y="214290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composants du sang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785786" y="1428736"/>
            <a:ext cx="1285884" cy="35719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18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15272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23</a:t>
            </a: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357298"/>
            <a:ext cx="6357982" cy="537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528638" y="214290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composants du sang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2500298" y="1428736"/>
            <a:ext cx="1285884" cy="35719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2500298" y="3786190"/>
            <a:ext cx="1285884" cy="35719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19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15272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23</a:t>
            </a: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357298"/>
            <a:ext cx="6357982" cy="537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528638" y="214290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composants du sang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4071934" y="4786322"/>
            <a:ext cx="1357322" cy="35719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ZoneTexte 9"/>
          <p:cNvSpPr txBox="1"/>
          <p:nvPr/>
        </p:nvSpPr>
        <p:spPr>
          <a:xfrm>
            <a:off x="4214810" y="5357826"/>
            <a:ext cx="928694" cy="52322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99%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2500298" y="3786190"/>
            <a:ext cx="1285884" cy="35719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ZoneTexte 11"/>
          <p:cNvSpPr txBox="1"/>
          <p:nvPr/>
        </p:nvSpPr>
        <p:spPr>
          <a:xfrm>
            <a:off x="5429256" y="5357826"/>
            <a:ext cx="2143140" cy="52322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hématocrite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sz="40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CH" sz="4000" dirty="0">
                <a:latin typeface="Times New Roman" pitchFamily="18" charset="0"/>
                <a:cs typeface="Times New Roman" pitchFamily="18" charset="0"/>
              </a:rPr>
              <a:t> composants:</a:t>
            </a:r>
          </a:p>
          <a:p>
            <a:pPr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fr-CH" sz="8800" b="1" dirty="0">
                <a:latin typeface="Times New Roman" pitchFamily="18" charset="0"/>
                <a:cs typeface="Times New Roman" pitchFamily="18" charset="0"/>
              </a:rPr>
              <a:t>1.- ?   2.- ?   3.- ?</a:t>
            </a:r>
          </a:p>
          <a:p>
            <a:pPr lvl="1"/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2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15272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20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15272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23</a:t>
            </a: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357298"/>
            <a:ext cx="6357982" cy="537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528638" y="214290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composants du sang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4071934" y="3857628"/>
            <a:ext cx="1357322" cy="85725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ZoneTexte 10"/>
          <p:cNvSpPr txBox="1"/>
          <p:nvPr/>
        </p:nvSpPr>
        <p:spPr>
          <a:xfrm>
            <a:off x="4286248" y="3977350"/>
            <a:ext cx="928694" cy="52322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1%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21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15272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23</a:t>
            </a: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357298"/>
            <a:ext cx="6357982" cy="537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528638" y="214290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plasma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2500298" y="1428736"/>
            <a:ext cx="1285884" cy="42862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143372" y="1428736"/>
            <a:ext cx="1285884" cy="35719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143372" y="1857364"/>
            <a:ext cx="1285884" cy="35719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4143372" y="3214686"/>
            <a:ext cx="1285884" cy="35719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22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15272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23</a:t>
            </a: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357298"/>
            <a:ext cx="6357982" cy="537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528638" y="214290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plasma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2500298" y="1428736"/>
            <a:ext cx="1285884" cy="42862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143372" y="1428736"/>
            <a:ext cx="1285884" cy="35719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5715008" y="1428736"/>
            <a:ext cx="1285884" cy="857256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ZoneTexte 9"/>
          <p:cNvSpPr txBox="1"/>
          <p:nvPr/>
        </p:nvSpPr>
        <p:spPr>
          <a:xfrm>
            <a:off x="7215206" y="1571612"/>
            <a:ext cx="1785950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Protéines plasmatiques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23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15272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23</a:t>
            </a: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357298"/>
            <a:ext cx="6357982" cy="537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528638" y="214290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plasma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2500298" y="1428736"/>
            <a:ext cx="1285884" cy="42862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143372" y="1428736"/>
            <a:ext cx="1285884" cy="35719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5715008" y="1428736"/>
            <a:ext cx="1285884" cy="857256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ZoneTexte 9"/>
          <p:cNvSpPr txBox="1"/>
          <p:nvPr/>
        </p:nvSpPr>
        <p:spPr>
          <a:xfrm>
            <a:off x="5857884" y="1643050"/>
            <a:ext cx="1000132" cy="46166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Foie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24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15272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23</a:t>
            </a: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357298"/>
            <a:ext cx="6357982" cy="537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528638" y="214290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 plasma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2500298" y="1428736"/>
            <a:ext cx="1285884" cy="42862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143372" y="3214686"/>
            <a:ext cx="1285884" cy="35719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5715008" y="2285992"/>
            <a:ext cx="1285884" cy="1214446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25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15272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23</a:t>
            </a: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357298"/>
            <a:ext cx="6357982" cy="537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528638" y="214290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éléments figurés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2500298" y="3857628"/>
            <a:ext cx="1285884" cy="428628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à coins arrondis 8"/>
          <p:cNvSpPr/>
          <p:nvPr/>
        </p:nvSpPr>
        <p:spPr>
          <a:xfrm>
            <a:off x="4071934" y="3857628"/>
            <a:ext cx="1357322" cy="428628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à coins arrondis 9"/>
          <p:cNvSpPr/>
          <p:nvPr/>
        </p:nvSpPr>
        <p:spPr>
          <a:xfrm>
            <a:off x="4071934" y="4357694"/>
            <a:ext cx="1357322" cy="35719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à coins arrondis 10"/>
          <p:cNvSpPr/>
          <p:nvPr/>
        </p:nvSpPr>
        <p:spPr>
          <a:xfrm>
            <a:off x="4071934" y="4786322"/>
            <a:ext cx="1357322" cy="1500198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26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15272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24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528638" y="214290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éléments figurés</a:t>
            </a: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785926"/>
            <a:ext cx="6572296" cy="466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1214414" y="2928934"/>
            <a:ext cx="785818" cy="242889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8"/>
          <p:cNvSpPr/>
          <p:nvPr/>
        </p:nvSpPr>
        <p:spPr>
          <a:xfrm>
            <a:off x="2143108" y="2928934"/>
            <a:ext cx="785818" cy="242889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3000364" y="2928934"/>
            <a:ext cx="4429156" cy="3500462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27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15272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24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528638" y="214290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éléments figurés (GB)</a:t>
            </a: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357430"/>
            <a:ext cx="8830418" cy="2586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formation des Ȼ sanguines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5952"/>
            <a:ext cx="8229600" cy="1257296"/>
          </a:xfrm>
        </p:spPr>
        <p:txBody>
          <a:bodyPr>
            <a:norm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Durée de vie: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heures à plusieurs années.</a:t>
            </a:r>
          </a:p>
          <a:p>
            <a:pPr marL="342900" lvl="1" indent="-342900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	→ remplacement continuel.</a:t>
            </a:r>
          </a:p>
          <a:p>
            <a:pPr marL="342900" lvl="1" indent="-342900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28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15272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formation des Ȼ sanguines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28828"/>
            <a:ext cx="8229600" cy="2114552"/>
          </a:xfrm>
        </p:spPr>
        <p:txBody>
          <a:bodyPr>
            <a:norm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Durée de vie: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heures à plusieurs années.</a:t>
            </a:r>
          </a:p>
          <a:p>
            <a:pPr marL="342900" lvl="1" indent="-342900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	→ remplacement continuel.</a:t>
            </a:r>
          </a:p>
          <a:p>
            <a:pPr marL="342900" lvl="1" indent="-342900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L’</a:t>
            </a:r>
            <a:r>
              <a:rPr lang="fr-CH" b="1" i="1" dirty="0" err="1">
                <a:latin typeface="Times New Roman" pitchFamily="18" charset="0"/>
                <a:cs typeface="Times New Roman" pitchFamily="18" charset="0"/>
              </a:rPr>
              <a:t>hématopoièse</a:t>
            </a:r>
            <a:endParaRPr lang="fr-CH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29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15272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29444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>
            <a:normAutofit/>
          </a:bodyPr>
          <a:lstStyle/>
          <a:p>
            <a:r>
              <a:rPr lang="fr-CH" sz="47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CH" sz="4700" dirty="0">
                <a:latin typeface="Times New Roman" pitchFamily="18" charset="0"/>
                <a:cs typeface="Times New Roman" pitchFamily="18" charset="0"/>
              </a:rPr>
              <a:t> composants:</a:t>
            </a:r>
          </a:p>
          <a:p>
            <a:pPr>
              <a:buNone/>
            </a:pPr>
            <a:endParaRPr lang="fr-CH" sz="9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sz="5400" b="1" dirty="0">
                <a:latin typeface="Times New Roman" pitchFamily="18" charset="0"/>
                <a:cs typeface="Times New Roman" pitchFamily="18" charset="0"/>
              </a:rPr>
              <a:t>1.- Le sang</a:t>
            </a:r>
          </a:p>
          <a:p>
            <a:pPr>
              <a:buNone/>
            </a:pPr>
            <a:endParaRPr lang="fr-CH" sz="12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sz="5400" b="1" dirty="0">
                <a:latin typeface="Times New Roman" pitchFamily="18" charset="0"/>
                <a:cs typeface="Times New Roman" pitchFamily="18" charset="0"/>
              </a:rPr>
              <a:t>2.- Le cœur</a:t>
            </a:r>
          </a:p>
          <a:p>
            <a:pPr>
              <a:buNone/>
            </a:pPr>
            <a:endParaRPr lang="fr-CH" sz="12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sz="5800" b="1" dirty="0">
                <a:latin typeface="Times New Roman" pitchFamily="18" charset="0"/>
                <a:cs typeface="Times New Roman" pitchFamily="18" charset="0"/>
              </a:rPr>
              <a:t>3.- Les vaisseaux sanguins</a:t>
            </a:r>
          </a:p>
          <a:p>
            <a:pPr lvl="1"/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3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15272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formation des Ȼ sanguines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5952"/>
            <a:ext cx="8229600" cy="2614618"/>
          </a:xfrm>
        </p:spPr>
        <p:txBody>
          <a:bodyPr>
            <a:norm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Durée de vie: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heures à plusieurs années.</a:t>
            </a:r>
          </a:p>
          <a:p>
            <a:pPr marL="342900" lvl="1" indent="-342900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	→ remplacement continuel.</a:t>
            </a:r>
          </a:p>
          <a:p>
            <a:pPr marL="342900" lvl="1" indent="-342900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L’</a:t>
            </a:r>
            <a:r>
              <a:rPr lang="fr-CH" b="1" i="1" dirty="0" err="1">
                <a:latin typeface="Times New Roman" pitchFamily="18" charset="0"/>
                <a:cs typeface="Times New Roman" pitchFamily="18" charset="0"/>
              </a:rPr>
              <a:t>hématopoièse</a:t>
            </a:r>
            <a:endParaRPr lang="fr-CH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800" b="1" i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Localisation ?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30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15272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25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formation des Ȼ sanguines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5952"/>
            <a:ext cx="8229600" cy="2614618"/>
          </a:xfrm>
        </p:spPr>
        <p:txBody>
          <a:bodyPr>
            <a:norm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Durée de vie: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heures à plusieurs années.</a:t>
            </a:r>
          </a:p>
          <a:p>
            <a:pPr marL="342900" lvl="1" indent="-342900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	→ remplacement continuel.</a:t>
            </a:r>
          </a:p>
          <a:p>
            <a:pPr marL="342900" lvl="1" indent="-342900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L’</a:t>
            </a:r>
            <a:r>
              <a:rPr lang="fr-CH" b="1" i="1" dirty="0" err="1">
                <a:latin typeface="Times New Roman" pitchFamily="18" charset="0"/>
                <a:cs typeface="Times New Roman" pitchFamily="18" charset="0"/>
              </a:rPr>
              <a:t>hématopoièse</a:t>
            </a:r>
            <a:endParaRPr lang="fr-CH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800" b="1" i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Localisation :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moelle osseuse rouge.</a:t>
            </a:r>
          </a:p>
          <a:p>
            <a:pPr lvl="1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31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15272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25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formation des Ȼ sanguines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5952"/>
            <a:ext cx="8229600" cy="2614618"/>
          </a:xfrm>
        </p:spPr>
        <p:txBody>
          <a:bodyPr>
            <a:norm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Durée de vie: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heures à plusieurs années.</a:t>
            </a:r>
          </a:p>
          <a:p>
            <a:pPr marL="342900" lvl="1" indent="-342900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	→ remplacement continuel.</a:t>
            </a:r>
          </a:p>
          <a:p>
            <a:pPr marL="342900" lvl="1" indent="-342900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L’</a:t>
            </a:r>
            <a:r>
              <a:rPr lang="fr-CH" b="1" i="1" dirty="0" err="1">
                <a:latin typeface="Times New Roman" pitchFamily="18" charset="0"/>
                <a:cs typeface="Times New Roman" pitchFamily="18" charset="0"/>
              </a:rPr>
              <a:t>hématopoièse</a:t>
            </a:r>
            <a:endParaRPr lang="fr-CH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800" b="1" i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Localisation :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moelle osseuse rouge.</a:t>
            </a:r>
          </a:p>
          <a:p>
            <a:pPr lvl="1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32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15272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25</a:t>
            </a:r>
          </a:p>
        </p:txBody>
      </p:sp>
      <p:pic>
        <p:nvPicPr>
          <p:cNvPr id="82947" name="Imag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4546494"/>
            <a:ext cx="1285884" cy="2097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6000760" y="5143512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Pluripotente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33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308304" y="671436"/>
            <a:ext cx="1621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24 - 25</a:t>
            </a: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977380"/>
            <a:ext cx="6572296" cy="466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formation des Ȼ sanguines</a:t>
            </a:r>
          </a:p>
        </p:txBody>
      </p:sp>
      <p:sp>
        <p:nvSpPr>
          <p:cNvPr id="10" name="Flèche droite 9"/>
          <p:cNvSpPr/>
          <p:nvPr/>
        </p:nvSpPr>
        <p:spPr>
          <a:xfrm rot="1710741">
            <a:off x="3420867" y="1658465"/>
            <a:ext cx="642942" cy="42862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ZoneTexte 10"/>
          <p:cNvSpPr txBox="1"/>
          <p:nvPr/>
        </p:nvSpPr>
        <p:spPr>
          <a:xfrm>
            <a:off x="1643042" y="1324261"/>
            <a:ext cx="1643074" cy="46166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Hormones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2857488" y="2857496"/>
            <a:ext cx="1285884" cy="357190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5786446" y="3000372"/>
            <a:ext cx="1285884" cy="428628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globules rouges (GR)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314580"/>
            <a:ext cx="8229600" cy="4257692"/>
          </a:xfrm>
        </p:spPr>
        <p:txBody>
          <a:bodyPr>
            <a:normAutofit/>
          </a:bodyPr>
          <a:lstStyle/>
          <a:p>
            <a:r>
              <a:rPr lang="fr-CH" sz="2800" i="1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synonymes: hématies –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érythrocytes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fr-CH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sz="2800" b="1" i="1" dirty="0">
                <a:latin typeface="Times New Roman" pitchFamily="18" charset="0"/>
                <a:cs typeface="Times New Roman" pitchFamily="18" charset="0"/>
              </a:rPr>
              <a:t>Fonction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: sacs d’</a:t>
            </a:r>
            <a:r>
              <a:rPr lang="fr-CH" sz="2800" b="1" dirty="0" err="1">
                <a:latin typeface="Times New Roman" pitchFamily="18" charset="0"/>
                <a:cs typeface="Times New Roman" pitchFamily="18" charset="0"/>
              </a:rPr>
              <a:t>Hb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2400" i="1" dirty="0">
                <a:latin typeface="Times New Roman" pitchFamily="18" charset="0"/>
                <a:cs typeface="Times New Roman" pitchFamily="18" charset="0"/>
              </a:rPr>
              <a:t>(250 x 10</a:t>
            </a:r>
            <a:r>
              <a:rPr lang="fr-CH" sz="2400" i="1" baseline="30000" dirty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fr-CH" sz="2400" i="1" dirty="0">
                <a:latin typeface="Times New Roman" pitchFamily="18" charset="0"/>
                <a:cs typeface="Times New Roman" pitchFamily="18" charset="0"/>
              </a:rPr>
              <a:t>/ GR)</a:t>
            </a:r>
          </a:p>
          <a:p>
            <a:pPr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Transport de l’oxygène.</a:t>
            </a:r>
          </a:p>
          <a:p>
            <a:pPr lvl="1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Transport du gaz carbonique.</a:t>
            </a:r>
          </a:p>
          <a:p>
            <a:pPr lvl="1"/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Coloration rouge du sang.</a:t>
            </a:r>
          </a:p>
          <a:p>
            <a:pPr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sz="2800" dirty="0" err="1">
                <a:latin typeface="Times New Roman" pitchFamily="18" charset="0"/>
                <a:cs typeface="Times New Roman" pitchFamily="18" charset="0"/>
              </a:rPr>
              <a:t>Nbre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constant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2400" i="1" dirty="0">
                <a:latin typeface="Times New Roman" pitchFamily="18" charset="0"/>
                <a:cs typeface="Times New Roman" pitchFamily="18" charset="0"/>
              </a:rPr>
              <a:t>(2 millions / seconde).</a:t>
            </a:r>
          </a:p>
          <a:p>
            <a:pPr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34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15272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25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7" y="2536286"/>
            <a:ext cx="1928826" cy="339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globules rouges (GR)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2071678"/>
            <a:ext cx="8472518" cy="4357718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structure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Disque biconcave →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8 µm Ø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	</a:t>
            </a: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Ȼ sans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noyau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Peu d’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organites</a:t>
            </a:r>
          </a:p>
          <a:p>
            <a:pPr lvl="1"/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CH" sz="4400" b="1" dirty="0">
                <a:latin typeface="Times New Roman" pitchFamily="18" charset="0"/>
                <a:cs typeface="Times New Roman" pitchFamily="18" charset="0"/>
              </a:rPr>
              <a:t>Que contiennent-ils?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z="1400" b="1" smtClean="0">
                <a:latin typeface="Times New Roman" pitchFamily="18" charset="0"/>
                <a:cs typeface="Times New Roman" pitchFamily="18" charset="0"/>
              </a:rPr>
              <a:pPr/>
              <a:t>35</a:t>
            </a:fld>
            <a:endParaRPr lang="fr-CH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7715272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25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2536286"/>
            <a:ext cx="1928826" cy="339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globules rouges (GR)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71678"/>
            <a:ext cx="8472518" cy="785818"/>
          </a:xfrm>
        </p:spPr>
        <p:txBody>
          <a:bodyPr>
            <a:normAutofit/>
          </a:bodyPr>
          <a:lstStyle/>
          <a:p>
            <a:r>
              <a:rPr lang="fr-CH" i="1" dirty="0">
                <a:latin typeface="Times New Roman" pitchFamily="18" charset="0"/>
                <a:cs typeface="Times New Roman" pitchFamily="18" charset="0"/>
              </a:rPr>
              <a:t>Leur</a:t>
            </a:r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 production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???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36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7715272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25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globules rouges (GR)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02"/>
            <a:ext cx="8472518" cy="2000264"/>
          </a:xfrm>
        </p:spPr>
        <p:txBody>
          <a:bodyPr>
            <a:normAutofit/>
          </a:bodyPr>
          <a:lstStyle/>
          <a:p>
            <a:r>
              <a:rPr lang="fr-CH" sz="3500" i="1" dirty="0">
                <a:latin typeface="Times New Roman" pitchFamily="18" charset="0"/>
                <a:cs typeface="Times New Roman" pitchFamily="18" charset="0"/>
              </a:rPr>
              <a:t>Leur</a:t>
            </a:r>
            <a:r>
              <a:rPr lang="fr-CH" sz="3500" b="1" i="1" dirty="0">
                <a:latin typeface="Times New Roman" pitchFamily="18" charset="0"/>
                <a:cs typeface="Times New Roman" pitchFamily="18" charset="0"/>
              </a:rPr>
              <a:t> production </a:t>
            </a:r>
            <a:r>
              <a:rPr lang="fr-CH" sz="35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fr-CH" sz="3500" b="1" dirty="0">
                <a:latin typeface="Times New Roman" pitchFamily="18" charset="0"/>
                <a:cs typeface="Times New Roman" pitchFamily="18" charset="0"/>
              </a:rPr>
              <a:t> L’érythropoïèse</a:t>
            </a:r>
          </a:p>
          <a:p>
            <a:pPr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000" b="1" dirty="0">
                <a:latin typeface="Times New Roman" pitchFamily="18" charset="0"/>
                <a:cs typeface="Times New Roman" pitchFamily="18" charset="0"/>
              </a:rPr>
              <a:t>Localisation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37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7715272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globules rouges (GR)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02"/>
            <a:ext cx="8472518" cy="2071702"/>
          </a:xfrm>
        </p:spPr>
        <p:txBody>
          <a:bodyPr>
            <a:normAutofit/>
          </a:bodyPr>
          <a:lstStyle/>
          <a:p>
            <a:r>
              <a:rPr lang="fr-CH" sz="3500" i="1" dirty="0">
                <a:latin typeface="Times New Roman" pitchFamily="18" charset="0"/>
                <a:cs typeface="Times New Roman" pitchFamily="18" charset="0"/>
              </a:rPr>
              <a:t>Leur</a:t>
            </a:r>
            <a:r>
              <a:rPr lang="fr-CH" sz="3500" b="1" i="1" dirty="0">
                <a:latin typeface="Times New Roman" pitchFamily="18" charset="0"/>
                <a:cs typeface="Times New Roman" pitchFamily="18" charset="0"/>
              </a:rPr>
              <a:t> production </a:t>
            </a:r>
            <a:r>
              <a:rPr lang="fr-CH" sz="35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fr-CH" sz="3500" b="1" dirty="0">
                <a:latin typeface="Times New Roman" pitchFamily="18" charset="0"/>
                <a:cs typeface="Times New Roman" pitchFamily="18" charset="0"/>
              </a:rPr>
              <a:t> L’érythropoïèse</a:t>
            </a:r>
          </a:p>
          <a:p>
            <a:pPr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000" dirty="0">
                <a:latin typeface="Times New Roman" pitchFamily="18" charset="0"/>
                <a:cs typeface="Times New Roman" pitchFamily="18" charset="0"/>
              </a:rPr>
              <a:t>Localisation  = </a:t>
            </a:r>
            <a:r>
              <a:rPr lang="fr-CH" sz="3000" b="1" dirty="0">
                <a:latin typeface="Times New Roman" pitchFamily="18" charset="0"/>
                <a:cs typeface="Times New Roman" pitchFamily="18" charset="0"/>
              </a:rPr>
              <a:t>moelle osseuse rouge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38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7715272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25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globules rouges (GR)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02"/>
            <a:ext cx="8472518" cy="2714644"/>
          </a:xfrm>
        </p:spPr>
        <p:txBody>
          <a:bodyPr>
            <a:normAutofit/>
          </a:bodyPr>
          <a:lstStyle/>
          <a:p>
            <a:r>
              <a:rPr lang="fr-CH" sz="3500" i="1" dirty="0">
                <a:latin typeface="Times New Roman" pitchFamily="18" charset="0"/>
                <a:cs typeface="Times New Roman" pitchFamily="18" charset="0"/>
              </a:rPr>
              <a:t>Leur</a:t>
            </a:r>
            <a:r>
              <a:rPr lang="fr-CH" sz="3500" b="1" i="1" dirty="0">
                <a:latin typeface="Times New Roman" pitchFamily="18" charset="0"/>
                <a:cs typeface="Times New Roman" pitchFamily="18" charset="0"/>
              </a:rPr>
              <a:t> production </a:t>
            </a:r>
            <a:r>
              <a:rPr lang="fr-CH" sz="35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fr-CH" sz="3500" b="1" dirty="0">
                <a:latin typeface="Times New Roman" pitchFamily="18" charset="0"/>
                <a:cs typeface="Times New Roman" pitchFamily="18" charset="0"/>
              </a:rPr>
              <a:t> L’érythropoïèse</a:t>
            </a:r>
          </a:p>
          <a:p>
            <a:pPr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000" dirty="0">
                <a:latin typeface="Times New Roman" pitchFamily="18" charset="0"/>
                <a:cs typeface="Times New Roman" pitchFamily="18" charset="0"/>
              </a:rPr>
              <a:t>Localisation  = </a:t>
            </a:r>
            <a:r>
              <a:rPr lang="fr-CH" sz="3000" b="1" dirty="0">
                <a:latin typeface="Times New Roman" pitchFamily="18" charset="0"/>
                <a:cs typeface="Times New Roman" pitchFamily="18" charset="0"/>
              </a:rPr>
              <a:t>moelle osseuse rouge</a:t>
            </a:r>
          </a:p>
          <a:p>
            <a:pPr lvl="1"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000" b="1" dirty="0">
                <a:latin typeface="Times New Roman" pitchFamily="18" charset="0"/>
                <a:cs typeface="Times New Roman" pitchFamily="18" charset="0"/>
              </a:rPr>
              <a:t>Comment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39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7715272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29444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14324" y="1903433"/>
            <a:ext cx="8472518" cy="4525963"/>
          </a:xfrm>
        </p:spPr>
        <p:txBody>
          <a:bodyPr>
            <a:normAutofit/>
          </a:bodyPr>
          <a:lstStyle/>
          <a:p>
            <a:r>
              <a:rPr lang="fr-CH" sz="4700" b="1" dirty="0">
                <a:latin typeface="Times New Roman" pitchFamily="18" charset="0"/>
                <a:cs typeface="Times New Roman" pitchFamily="18" charset="0"/>
              </a:rPr>
              <a:t>Fonction(s) des composants</a:t>
            </a:r>
            <a:r>
              <a:rPr lang="fr-CH" sz="47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4300" dirty="0">
                <a:latin typeface="Times New Roman" pitchFamily="18" charset="0"/>
                <a:cs typeface="Times New Roman" pitchFamily="18" charset="0"/>
              </a:rPr>
              <a:t> Le sang = </a:t>
            </a:r>
            <a:r>
              <a:rPr lang="fr-CH" sz="43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4300" dirty="0">
                <a:latin typeface="Times New Roman" pitchFamily="18" charset="0"/>
                <a:cs typeface="Times New Roman" pitchFamily="18" charset="0"/>
              </a:rPr>
              <a:t> Le cœur = </a:t>
            </a:r>
            <a:r>
              <a:rPr lang="fr-CH" sz="43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4300" dirty="0">
                <a:latin typeface="Times New Roman" pitchFamily="18" charset="0"/>
                <a:cs typeface="Times New Roman" pitchFamily="18" charset="0"/>
              </a:rPr>
              <a:t> Les vaisseaux sanguins = </a:t>
            </a:r>
            <a:r>
              <a:rPr lang="fr-CH" sz="43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endParaRPr lang="fr-CH" sz="9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4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15272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globules rouges (GR)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02"/>
            <a:ext cx="8472518" cy="2714644"/>
          </a:xfrm>
        </p:spPr>
        <p:txBody>
          <a:bodyPr>
            <a:normAutofit/>
          </a:bodyPr>
          <a:lstStyle/>
          <a:p>
            <a:r>
              <a:rPr lang="fr-CH" sz="3500" i="1" dirty="0">
                <a:latin typeface="Times New Roman" pitchFamily="18" charset="0"/>
                <a:cs typeface="Times New Roman" pitchFamily="18" charset="0"/>
              </a:rPr>
              <a:t>Leur</a:t>
            </a:r>
            <a:r>
              <a:rPr lang="fr-CH" sz="3500" b="1" i="1" dirty="0">
                <a:latin typeface="Times New Roman" pitchFamily="18" charset="0"/>
                <a:cs typeface="Times New Roman" pitchFamily="18" charset="0"/>
              </a:rPr>
              <a:t> production </a:t>
            </a:r>
            <a:r>
              <a:rPr lang="fr-CH" sz="35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fr-CH" sz="3500" b="1" dirty="0">
                <a:latin typeface="Times New Roman" pitchFamily="18" charset="0"/>
                <a:cs typeface="Times New Roman" pitchFamily="18" charset="0"/>
              </a:rPr>
              <a:t> L’érythropoïèse</a:t>
            </a:r>
          </a:p>
          <a:p>
            <a:pPr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000" dirty="0">
                <a:latin typeface="Times New Roman" pitchFamily="18" charset="0"/>
                <a:cs typeface="Times New Roman" pitchFamily="18" charset="0"/>
              </a:rPr>
              <a:t>Localisation  = </a:t>
            </a:r>
            <a:r>
              <a:rPr lang="fr-CH" sz="3000" b="1" dirty="0">
                <a:latin typeface="Times New Roman" pitchFamily="18" charset="0"/>
                <a:cs typeface="Times New Roman" pitchFamily="18" charset="0"/>
              </a:rPr>
              <a:t>moelle osseuse rouge</a:t>
            </a:r>
          </a:p>
          <a:p>
            <a:pPr lvl="1"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000" b="1" dirty="0">
                <a:latin typeface="Times New Roman" pitchFamily="18" charset="0"/>
                <a:cs typeface="Times New Roman" pitchFamily="18" charset="0"/>
              </a:rPr>
              <a:t>Comment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40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7715272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25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286256"/>
            <a:ext cx="1324113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3733" y="4305311"/>
            <a:ext cx="6618795" cy="1909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globules rouges (GR)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5952"/>
            <a:ext cx="8229600" cy="4686320"/>
          </a:xfrm>
        </p:spPr>
        <p:txBody>
          <a:bodyPr>
            <a:normAutofit/>
          </a:bodyPr>
          <a:lstStyle/>
          <a:p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Régulation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de l’érythropoïèse</a:t>
            </a:r>
            <a:r>
              <a:rPr lang="fr-CH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 err="1">
                <a:latin typeface="Times New Roman" pitchFamily="18" charset="0"/>
                <a:cs typeface="Times New Roman" pitchFamily="18" charset="0"/>
              </a:rPr>
              <a:t>Nbre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GR en circulation ~ constant</a:t>
            </a: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4">
              <a:buNone/>
            </a:pPr>
            <a:r>
              <a:rPr lang="fr-CH" sz="2800" b="1" i="1" dirty="0">
                <a:latin typeface="Times New Roman" pitchFamily="18" charset="0"/>
                <a:cs typeface="Times New Roman" pitchFamily="18" charset="0"/>
              </a:rPr>
              <a:t>équilibre </a:t>
            </a:r>
            <a:r>
              <a:rPr lang="fr-CH" sz="2800" i="1" dirty="0">
                <a:latin typeface="Times New Roman" pitchFamily="18" charset="0"/>
                <a:cs typeface="Times New Roman" pitchFamily="18" charset="0"/>
              </a:rPr>
              <a:t>entre</a:t>
            </a:r>
            <a:r>
              <a:rPr lang="fr-CH" sz="2800" b="1" i="1" dirty="0">
                <a:latin typeface="Times New Roman" pitchFamily="18" charset="0"/>
                <a:cs typeface="Times New Roman" pitchFamily="18" charset="0"/>
              </a:rPr>
              <a:t> production </a:t>
            </a:r>
            <a:r>
              <a:rPr lang="fr-CH" sz="2800" i="1" dirty="0"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fr-CH" sz="2800" b="1" i="1" dirty="0">
                <a:latin typeface="Times New Roman" pitchFamily="18" charset="0"/>
                <a:cs typeface="Times New Roman" pitchFamily="18" charset="0"/>
              </a:rPr>
              <a:t> destruction.</a:t>
            </a:r>
          </a:p>
          <a:p>
            <a:pPr lvl="4"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Si [GR] ↓ → ↓ O</a:t>
            </a:r>
            <a:r>
              <a:rPr lang="fr-CH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aux cellules (tissus).</a:t>
            </a: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Si [GR] ↑ → ↑ viscosité sanguine.</a:t>
            </a:r>
            <a:r>
              <a:rPr lang="fr-CH" sz="2400" b="1" i="1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41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8" name="Flèche droite 7"/>
          <p:cNvSpPr/>
          <p:nvPr/>
        </p:nvSpPr>
        <p:spPr>
          <a:xfrm>
            <a:off x="1571604" y="3714752"/>
            <a:ext cx="714380" cy="57150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globules rouges (GR)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/>
          </a:bodyPr>
          <a:lstStyle/>
          <a:p>
            <a:r>
              <a:rPr lang="fr-CH" sz="2800" b="1" i="1" dirty="0">
                <a:latin typeface="Times New Roman" pitchFamily="18" charset="0"/>
                <a:cs typeface="Times New Roman" pitchFamily="18" charset="0"/>
              </a:rPr>
              <a:t>Régulation de l’érythropoïèse</a:t>
            </a:r>
            <a:r>
              <a:rPr lang="fr-CH" sz="2800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 err="1">
                <a:latin typeface="Times New Roman" pitchFamily="18" charset="0"/>
                <a:cs typeface="Times New Roman" pitchFamily="18" charset="0"/>
              </a:rPr>
              <a:t>Nbre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GR en circulation ~ constant</a:t>
            </a: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4">
              <a:buNone/>
            </a:pPr>
            <a:r>
              <a:rPr lang="fr-CH" sz="2800" b="1" i="1" dirty="0">
                <a:latin typeface="Times New Roman" pitchFamily="18" charset="0"/>
                <a:cs typeface="Times New Roman" pitchFamily="18" charset="0"/>
              </a:rPr>
              <a:t>équilibre entre production et destruction.</a:t>
            </a:r>
          </a:p>
          <a:p>
            <a:pPr lvl="4"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Si [GR] ↓ → ↓ O</a:t>
            </a:r>
            <a:r>
              <a:rPr lang="fr-CH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aux cellules (tissus).</a:t>
            </a: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Si [GR] ↑ → ↑ viscosité sanguine.</a:t>
            </a:r>
            <a:r>
              <a:rPr lang="fr-CH" sz="2400" b="1" i="1" dirty="0"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pPr lvl="1" algn="ctr">
              <a:buNone/>
            </a:pPr>
            <a:r>
              <a:rPr lang="fr-CH" sz="4000" b="1" i="1" dirty="0">
                <a:latin typeface="Times New Roman" pitchFamily="18" charset="0"/>
                <a:cs typeface="Times New Roman" pitchFamily="18" charset="0"/>
              </a:rPr>
              <a:t>Comment ?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42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8" name="Flèche droite 7"/>
          <p:cNvSpPr/>
          <p:nvPr/>
        </p:nvSpPr>
        <p:spPr>
          <a:xfrm>
            <a:off x="1500166" y="3143248"/>
            <a:ext cx="714380" cy="57150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globules rouges (GR)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r>
              <a:rPr lang="fr-CH" sz="2800" b="1" i="1" dirty="0">
                <a:latin typeface="Times New Roman" pitchFamily="18" charset="0"/>
                <a:cs typeface="Times New Roman" pitchFamily="18" charset="0"/>
              </a:rPr>
              <a:t>Régulation de l’érythropoïèse</a:t>
            </a:r>
            <a:r>
              <a:rPr lang="fr-CH" sz="2800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 err="1">
                <a:latin typeface="Times New Roman" pitchFamily="18" charset="0"/>
                <a:cs typeface="Times New Roman" pitchFamily="18" charset="0"/>
              </a:rPr>
              <a:t>Nbre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GR en circulation ~ constant</a:t>
            </a: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4">
              <a:buNone/>
            </a:pPr>
            <a:r>
              <a:rPr lang="fr-CH" sz="2800" b="1" i="1" dirty="0">
                <a:latin typeface="Times New Roman" pitchFamily="18" charset="0"/>
                <a:cs typeface="Times New Roman" pitchFamily="18" charset="0"/>
              </a:rPr>
              <a:t>équilibre entre production et destruction.</a:t>
            </a:r>
          </a:p>
          <a:p>
            <a:pPr lvl="4"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Si [GR] ↓ → ↓ O</a:t>
            </a:r>
            <a:r>
              <a:rPr lang="fr-CH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aux cellules (tissus).</a:t>
            </a:r>
          </a:p>
          <a:p>
            <a:pPr lvl="1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Si [GR] ↑ → ↑ viscosité sanguine</a:t>
            </a:r>
            <a:r>
              <a:rPr lang="fr-CH" sz="24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>
              <a:buNone/>
            </a:pPr>
            <a:r>
              <a:rPr lang="fr-CH" sz="800" b="1" i="1" dirty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lvl="1" algn="ctr">
              <a:buNone/>
            </a:pPr>
            <a:r>
              <a:rPr lang="fr-CH" sz="4000" i="1" dirty="0">
                <a:latin typeface="Times New Roman" pitchFamily="18" charset="0"/>
                <a:cs typeface="Times New Roman" pitchFamily="18" charset="0"/>
              </a:rPr>
              <a:t>Comment ?</a:t>
            </a:r>
            <a:r>
              <a:rPr lang="fr-CH" sz="4000" b="1" i="1" dirty="0">
                <a:latin typeface="Times New Roman" pitchFamily="18" charset="0"/>
                <a:cs typeface="Times New Roman" pitchFamily="18" charset="0"/>
              </a:rPr>
              <a:t> Régulation hormonale</a:t>
            </a:r>
          </a:p>
          <a:p>
            <a:pPr lvl="1" algn="ctr">
              <a:buNone/>
            </a:pPr>
            <a:endParaRPr lang="fr-CH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43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8" name="Flèche droite 7"/>
          <p:cNvSpPr/>
          <p:nvPr/>
        </p:nvSpPr>
        <p:spPr>
          <a:xfrm>
            <a:off x="1571604" y="3000372"/>
            <a:ext cx="714380" cy="57150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29444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globules rouges (GR)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57230"/>
          </a:xfrm>
        </p:spPr>
        <p:txBody>
          <a:bodyPr>
            <a:normAutofit/>
          </a:bodyPr>
          <a:lstStyle/>
          <a:p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Régulation hormonale </a:t>
            </a:r>
            <a:r>
              <a:rPr lang="fr-CH" i="1" dirty="0">
                <a:latin typeface="Times New Roman" pitchFamily="18" charset="0"/>
                <a:cs typeface="Times New Roman" pitchFamily="18" charset="0"/>
              </a:rPr>
              <a:t>de l’érythropoïèse:</a:t>
            </a: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44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428868"/>
            <a:ext cx="6939760" cy="3982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à coins arrondis 8"/>
          <p:cNvSpPr/>
          <p:nvPr/>
        </p:nvSpPr>
        <p:spPr>
          <a:xfrm>
            <a:off x="6000760" y="3143248"/>
            <a:ext cx="1643074" cy="857256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à coins arrondis 7"/>
          <p:cNvSpPr/>
          <p:nvPr/>
        </p:nvSpPr>
        <p:spPr>
          <a:xfrm>
            <a:off x="6286512" y="5572140"/>
            <a:ext cx="1643074" cy="500066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ZoneTexte 9"/>
          <p:cNvSpPr txBox="1"/>
          <p:nvPr/>
        </p:nvSpPr>
        <p:spPr>
          <a:xfrm>
            <a:off x="7715272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26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29444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globules rouges (GR)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14514"/>
            <a:ext cx="8229600" cy="3257560"/>
          </a:xfrm>
        </p:spPr>
        <p:txBody>
          <a:bodyPr>
            <a:normAutofit/>
          </a:bodyPr>
          <a:lstStyle/>
          <a:p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Cycle de vie </a:t>
            </a:r>
            <a:r>
              <a:rPr lang="fr-CH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Durée de vie = 120 jours</a:t>
            </a:r>
          </a:p>
          <a:p>
            <a:pPr lvl="1" algn="ctr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lvl="1" algn="ctr">
              <a:buNone/>
            </a:pPr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Pourquoi une durée de vie si courte?</a:t>
            </a: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45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7715272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29444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globules rouges (GR)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14514"/>
            <a:ext cx="8229600" cy="4900634"/>
          </a:xfrm>
        </p:spPr>
        <p:txBody>
          <a:bodyPr>
            <a:normAutofit/>
          </a:bodyPr>
          <a:lstStyle/>
          <a:p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Cycle de vie </a:t>
            </a:r>
            <a:r>
              <a:rPr lang="fr-CH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800" i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Durée de vie = 120 jours</a:t>
            </a:r>
          </a:p>
          <a:p>
            <a:pPr lvl="1" algn="ctr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lvl="1" algn="ctr">
              <a:buNone/>
            </a:pPr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Pourquoi une durée de vie si courte?</a:t>
            </a:r>
          </a:p>
          <a:p>
            <a:pPr lvl="1" algn="ctr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		- </a:t>
            </a:r>
            <a:r>
              <a:rPr lang="fr-CH" b="1" strike="sngStrike" dirty="0">
                <a:latin typeface="Times New Roman" pitchFamily="18" charset="0"/>
                <a:cs typeface="Times New Roman" pitchFamily="18" charset="0"/>
              </a:rPr>
              <a:t>noyau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CH" b="1" strike="sngStrike" dirty="0">
                <a:latin typeface="Times New Roman" pitchFamily="18" charset="0"/>
                <a:cs typeface="Times New Roman" pitchFamily="18" charset="0"/>
              </a:rPr>
              <a:t>organites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 → ???</a:t>
            </a:r>
          </a:p>
          <a:p>
            <a:pPr lvl="1"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			- la membrane plasmique.</a:t>
            </a: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46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7715272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26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29444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globules rouges (GR)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85792"/>
          </a:xfrm>
        </p:spPr>
        <p:txBody>
          <a:bodyPr>
            <a:normAutofit/>
          </a:bodyPr>
          <a:lstStyle/>
          <a:p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Cycle de vie </a:t>
            </a:r>
            <a:r>
              <a:rPr lang="fr-CH" i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47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7715272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26</a:t>
            </a:r>
          </a:p>
        </p:txBody>
      </p:sp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83969" name="Picture 1" descr="cycle de vie d'un globule rou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285992"/>
            <a:ext cx="7358114" cy="426646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globules rouges (GR)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1143008"/>
          </a:xfrm>
        </p:spPr>
        <p:txBody>
          <a:bodyPr>
            <a:normAutofit/>
          </a:bodyPr>
          <a:lstStyle/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L’hémoglobine (</a:t>
            </a:r>
            <a:r>
              <a:rPr lang="fr-CH" sz="2800" b="1" dirty="0" err="1">
                <a:latin typeface="Times New Roman" pitchFamily="18" charset="0"/>
                <a:cs typeface="Times New Roman" pitchFamily="18" charset="0"/>
              </a:rPr>
              <a:t>Hb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Structure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48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1099" y="2928934"/>
            <a:ext cx="7191363" cy="362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globules rouges (GR)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1143008"/>
          </a:xfrm>
        </p:spPr>
        <p:txBody>
          <a:bodyPr>
            <a:normAutofit/>
          </a:bodyPr>
          <a:lstStyle/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L’hémoglobine (</a:t>
            </a:r>
            <a:r>
              <a:rPr lang="fr-CH" sz="2800" b="1" dirty="0" err="1">
                <a:latin typeface="Times New Roman" pitchFamily="18" charset="0"/>
                <a:cs typeface="Times New Roman" pitchFamily="18" charset="0"/>
              </a:rPr>
              <a:t>Hb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Structure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49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1099" y="2928934"/>
            <a:ext cx="7191363" cy="362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 rot="20173007">
            <a:off x="1714480" y="4418829"/>
            <a:ext cx="571504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4 chaînes de globines + 4 hèmes (Fe)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14324" y="1903433"/>
            <a:ext cx="8472518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fr-CH" sz="6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fr-CH" sz="6000" b="1" dirty="0">
                <a:latin typeface="Times New Roman" pitchFamily="18" charset="0"/>
                <a:cs typeface="Times New Roman" pitchFamily="18" charset="0"/>
              </a:rPr>
              <a:t>L’hématologie ???</a:t>
            </a:r>
          </a:p>
          <a:p>
            <a:pPr>
              <a:buNone/>
            </a:pPr>
            <a:endParaRPr lang="fr-CH" sz="9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5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15272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22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globules rouges (GR)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85792"/>
          </a:xfrm>
        </p:spPr>
        <p:txBody>
          <a:bodyPr>
            <a:normAutofit/>
          </a:bodyPr>
          <a:lstStyle/>
          <a:p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Cycle de vie </a:t>
            </a:r>
            <a:r>
              <a:rPr lang="fr-CH" i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50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7715272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26</a:t>
            </a:r>
          </a:p>
        </p:txBody>
      </p:sp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83969" name="Picture 1" descr="cycle de vie d'un globule rou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285992"/>
            <a:ext cx="7358114" cy="426646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29444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anémies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51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7715272" y="642918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>
                <a:latin typeface="Times New Roman" pitchFamily="18" charset="0"/>
                <a:cs typeface="Times New Roman" pitchFamily="18" charset="0"/>
              </a:rPr>
              <a:t>Page 28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336263"/>
              </p:ext>
            </p:extLst>
          </p:nvPr>
        </p:nvGraphicFramePr>
        <p:xfrm>
          <a:off x="1115616" y="1628802"/>
          <a:ext cx="6912768" cy="47868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4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7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marR="635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Types</a:t>
                      </a:r>
                      <a:endParaRPr lang="fr-CH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35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Cause</a:t>
                      </a:r>
                      <a:endParaRPr lang="fr-CH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63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Conséquence</a:t>
                      </a:r>
                      <a:endParaRPr lang="fr-CH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R="63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Anémie hémorragique</a:t>
                      </a:r>
                      <a:endParaRPr lang="fr-CH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63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Hémorragie soudaine</a:t>
                      </a:r>
                      <a:endParaRPr lang="fr-CH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rowSpan="4">
                  <a:txBody>
                    <a:bodyPr/>
                    <a:lstStyle/>
                    <a:p>
                      <a:pPr marR="63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↓du nombre de globules rouges</a:t>
                      </a:r>
                      <a:endParaRPr lang="fr-CH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R="63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Anémie hémolytique</a:t>
                      </a:r>
                      <a:endParaRPr lang="fr-CH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63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Lyse des globules rouges suite à une infection bactérienne</a:t>
                      </a:r>
                      <a:endParaRPr lang="fr-CH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R="63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Anémie pernicieuse</a:t>
                      </a:r>
                      <a:endParaRPr lang="fr-CH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63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Carence en vitamine B</a:t>
                      </a:r>
                      <a:r>
                        <a:rPr lang="fr-FR" sz="16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fr-CH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R="63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Anémie aplasique</a:t>
                      </a:r>
                      <a:endParaRPr lang="fr-CH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63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Inhibition ou destruction de la moelle osseuse rouge par le cancer, les radiations ou certains médicaments</a:t>
                      </a:r>
                      <a:endParaRPr lang="fr-CH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R="63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Anémie ferriprive</a:t>
                      </a:r>
                      <a:endParaRPr lang="fr-CH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63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Carence en fer ou saignement lent et prolongé (ulcère…)</a:t>
                      </a:r>
                      <a:endParaRPr lang="fr-CH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63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Teneur insuffisante en hémoglobine</a:t>
                      </a:r>
                      <a:endParaRPr lang="fr-CH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R="63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Anémie à hématies falciformes</a:t>
                      </a:r>
                      <a:endParaRPr lang="fr-CH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63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Anomalie génétique entraînant une déformation de la molécule d’hémoglobine</a:t>
                      </a:r>
                      <a:endParaRPr lang="fr-CH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63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Anomalie de l’hémoglobine</a:t>
                      </a:r>
                      <a:endParaRPr lang="fr-CH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anémies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Anémie à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hématies falciformes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ou drépanocytose: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52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pic>
        <p:nvPicPr>
          <p:cNvPr id="2049" name="Picture 1" descr="http://svt09.free.fr/exercices/1s-2/docs_drepanocytose/doc1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898029"/>
            <a:ext cx="4485955" cy="3357586"/>
          </a:xfrm>
          <a:prstGeom prst="rect">
            <a:avLst/>
          </a:prstGeom>
          <a:noFill/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EC84065-D5E5-4E6E-8AF0-69CA64AECB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7985" y="4480056"/>
            <a:ext cx="2736551" cy="180934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B146BA8-7A8F-423A-934F-BFD7844AA3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104" y="2550727"/>
            <a:ext cx="2736551" cy="1802904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anémies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Anémie à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hématies falciformes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ou drépanocytose: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53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pic>
        <p:nvPicPr>
          <p:cNvPr id="10" name="Biologie_humaine_drépanocytose">
            <a:hlinkClick r:id="" action="ppaction://media"/>
            <a:extLst>
              <a:ext uri="{FF2B5EF4-FFF2-40B4-BE49-F238E27FC236}">
                <a16:creationId xmlns:a16="http://schemas.microsoft.com/office/drawing/2014/main" id="{9CB75016-93AF-4433-A599-3666F016832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440332"/>
            <a:ext cx="9144000" cy="617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00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5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anémies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Anémie à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hématies falciformes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ou drépanocytose</a:t>
            </a:r>
          </a:p>
          <a:p>
            <a:pPr lvl="1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Hétérozygotes </a:t>
            </a:r>
            <a:r>
              <a:rPr lang="fr-CH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avantage contre le paludisme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54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4CE85BB-D2E6-4544-9007-F53F6EDF3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925" y="3555305"/>
            <a:ext cx="5104505" cy="275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133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20601727">
            <a:off x="-332781" y="1098433"/>
            <a:ext cx="8885833" cy="1470025"/>
          </a:xfrm>
        </p:spPr>
        <p:txBody>
          <a:bodyPr>
            <a:noAutofit/>
          </a:bodyPr>
          <a:lstStyle/>
          <a:p>
            <a:r>
              <a:rPr lang="fr-CH" sz="9600" b="1" dirty="0">
                <a:latin typeface="Times New Roman" pitchFamily="18" charset="0"/>
                <a:cs typeface="Times New Roman" pitchFamily="18" charset="0"/>
              </a:rPr>
              <a:t>Le sang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6</a:t>
            </a:fld>
            <a:endParaRPr lang="fr-CH"/>
          </a:p>
        </p:txBody>
      </p:sp>
      <p:pic>
        <p:nvPicPr>
          <p:cNvPr id="63490" name="Picture 2" descr="http://ecsevrie.edres74.ac-grenoble.fr/IMG/jpg/globules-030407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429000"/>
            <a:ext cx="2962275" cy="2752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29444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Généralités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/>
          </a:bodyPr>
          <a:lstStyle/>
          <a:p>
            <a:pPr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u="sng" dirty="0">
                <a:latin typeface="Times New Roman" pitchFamily="18" charset="0"/>
                <a:cs typeface="Times New Roman" pitchFamily="18" charset="0"/>
              </a:rPr>
              <a:t>Tissu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conjonctif liquide.</a:t>
            </a:r>
          </a:p>
          <a:p>
            <a:pPr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Matrice extracellulaire </a:t>
            </a:r>
            <a:r>
              <a:rPr lang="fr-CH" sz="32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 plasma.</a:t>
            </a:r>
          </a:p>
          <a:p>
            <a:pPr lvl="1"/>
            <a:endParaRPr lang="fr-CH" sz="1200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Ȼ</a:t>
            </a:r>
          </a:p>
          <a:p>
            <a:pPr lvl="2"/>
            <a:endParaRPr lang="fr-CH" sz="1100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fragments 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 Ȼ</a:t>
            </a:r>
          </a:p>
          <a:p>
            <a:pPr lvl="2"/>
            <a:endParaRPr lang="fr-CH" sz="1100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Substances</a:t>
            </a:r>
          </a:p>
          <a:p>
            <a:pPr lvl="1"/>
            <a:endParaRPr lang="fr-CH" sz="3200" b="1" dirty="0">
              <a:latin typeface="Times New Roman" pitchFamily="18" charset="0"/>
              <a:cs typeface="Times New Roman" pitchFamily="18" charset="0"/>
            </a:endParaRP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715272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22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7</a:t>
            </a:fld>
            <a:endParaRPr lang="fr-CH"/>
          </a:p>
        </p:txBody>
      </p:sp>
      <p:pic>
        <p:nvPicPr>
          <p:cNvPr id="8" name="Picture 2" descr="http://ecsevrie.edres74.ac-grenoble.fr/IMG/jpg/globules-030407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1691" y="4286256"/>
            <a:ext cx="2462209" cy="22880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Ses fonctions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57390"/>
            <a:ext cx="8229600" cy="3900502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3 grandes fonctions:</a:t>
            </a: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Transport</a:t>
            </a: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Régulation</a:t>
            </a:r>
          </a:p>
          <a:p>
            <a:pPr lvl="1"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Protection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8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15272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Ses fonctions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57390"/>
            <a:ext cx="8229600" cy="3900502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3 grandes fonctions:</a:t>
            </a: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u="sng" dirty="0">
                <a:latin typeface="Times New Roman" pitchFamily="18" charset="0"/>
                <a:cs typeface="Times New Roman" pitchFamily="18" charset="0"/>
              </a:rPr>
              <a:t>Transport</a:t>
            </a: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Régulation</a:t>
            </a:r>
          </a:p>
          <a:p>
            <a:pPr lvl="1"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Protection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37E-0A33-49B0-B984-FBFF885FEC91}" type="slidenum">
              <a:rPr lang="fr-CH" smtClean="0"/>
              <a:pPr/>
              <a:t>9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15272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1059</Words>
  <Application>Microsoft Office PowerPoint</Application>
  <PresentationFormat>Affichage à l'écran (4:3)</PresentationFormat>
  <Paragraphs>435</Paragraphs>
  <Slides>54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54</vt:i4>
      </vt:variant>
    </vt:vector>
  </HeadingPairs>
  <TitlesOfParts>
    <vt:vector size="58" baseType="lpstr">
      <vt:lpstr>Arial</vt:lpstr>
      <vt:lpstr>Calibri</vt:lpstr>
      <vt:lpstr>Times New Roman</vt:lpstr>
      <vt:lpstr>Thème Office</vt:lpstr>
      <vt:lpstr>Le Système CardioVasculaire</vt:lpstr>
      <vt:lpstr>Introduction</vt:lpstr>
      <vt:lpstr>Introduction</vt:lpstr>
      <vt:lpstr>Introduction</vt:lpstr>
      <vt:lpstr>Introduction</vt:lpstr>
      <vt:lpstr>Le sang</vt:lpstr>
      <vt:lpstr>Généralités</vt:lpstr>
      <vt:lpstr>Ses fonctions</vt:lpstr>
      <vt:lpstr>Ses fonctions</vt:lpstr>
      <vt:lpstr>Ses fonctions</vt:lpstr>
      <vt:lpstr>Ses fonctions</vt:lpstr>
      <vt:lpstr>Ses fonctions</vt:lpstr>
      <vt:lpstr>Ses fonctions</vt:lpstr>
      <vt:lpstr>Ses fonctions</vt:lpstr>
      <vt:lpstr>Les composants du sang</vt:lpstr>
      <vt:lpstr>Les composants du sang</vt:lpstr>
      <vt:lpstr>Les composants du sang</vt:lpstr>
      <vt:lpstr>Les composants du sang</vt:lpstr>
      <vt:lpstr>Les composants du sang</vt:lpstr>
      <vt:lpstr>Les composants du sang</vt:lpstr>
      <vt:lpstr>Le plasma</vt:lpstr>
      <vt:lpstr>Le plasma</vt:lpstr>
      <vt:lpstr>Le plasma</vt:lpstr>
      <vt:lpstr>Le plasma</vt:lpstr>
      <vt:lpstr>Les éléments figurés</vt:lpstr>
      <vt:lpstr>Les éléments figurés</vt:lpstr>
      <vt:lpstr>Les éléments figurés (GB)</vt:lpstr>
      <vt:lpstr>La formation des Ȼ sanguines</vt:lpstr>
      <vt:lpstr>La formation des Ȼ sanguines</vt:lpstr>
      <vt:lpstr>La formation des Ȼ sanguines</vt:lpstr>
      <vt:lpstr>La formation des Ȼ sanguines</vt:lpstr>
      <vt:lpstr>La formation des Ȼ sanguines</vt:lpstr>
      <vt:lpstr>La formation des Ȼ sanguines</vt:lpstr>
      <vt:lpstr>Les globules rouges (GR)</vt:lpstr>
      <vt:lpstr>Les globules rouges (GR)</vt:lpstr>
      <vt:lpstr>Les globules rouges (GR)</vt:lpstr>
      <vt:lpstr>Les globules rouges (GR)</vt:lpstr>
      <vt:lpstr>Les globules rouges (GR)</vt:lpstr>
      <vt:lpstr>Les globules rouges (GR)</vt:lpstr>
      <vt:lpstr>Les globules rouges (GR)</vt:lpstr>
      <vt:lpstr>Les globules rouges (GR)</vt:lpstr>
      <vt:lpstr>Les globules rouges (GR)</vt:lpstr>
      <vt:lpstr>Les globules rouges (GR)</vt:lpstr>
      <vt:lpstr>Les globules rouges (GR)</vt:lpstr>
      <vt:lpstr>Les globules rouges (GR)</vt:lpstr>
      <vt:lpstr>Les globules rouges (GR)</vt:lpstr>
      <vt:lpstr>Les globules rouges (GR)</vt:lpstr>
      <vt:lpstr>Les globules rouges (GR)</vt:lpstr>
      <vt:lpstr>Les globules rouges (GR)</vt:lpstr>
      <vt:lpstr>Les globules rouges (GR)</vt:lpstr>
      <vt:lpstr>Les anémies</vt:lpstr>
      <vt:lpstr>Les anémies</vt:lpstr>
      <vt:lpstr>Les anémies</vt:lpstr>
      <vt:lpstr>Les anémies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humeurs corporelles</dc:title>
  <dc:creator>HP2730</dc:creator>
  <cp:lastModifiedBy>DUBUIS Julien</cp:lastModifiedBy>
  <cp:revision>114</cp:revision>
  <dcterms:created xsi:type="dcterms:W3CDTF">2011-03-03T08:18:05Z</dcterms:created>
  <dcterms:modified xsi:type="dcterms:W3CDTF">2023-08-01T18:53:11Z</dcterms:modified>
</cp:coreProperties>
</file>