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318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3" r:id="rId56"/>
    <p:sldId id="311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AF5CBD6D-750D-4F2B-BD78-7015A0ED44F7}"/>
    <pc:docChg chg="modSld">
      <pc:chgData name="DUBUIS Julien" userId="d507d28b-ef1c-4d40-92b7-eb3c03f99f97" providerId="ADAL" clId="{AF5CBD6D-750D-4F2B-BD78-7015A0ED44F7}" dt="2022-05-17T11:18:11.204" v="122" actId="20577"/>
      <pc:docMkLst>
        <pc:docMk/>
      </pc:docMkLst>
      <pc:sldChg chg="modSp mod">
        <pc:chgData name="DUBUIS Julien" userId="d507d28b-ef1c-4d40-92b7-eb3c03f99f97" providerId="ADAL" clId="{AF5CBD6D-750D-4F2B-BD78-7015A0ED44F7}" dt="2022-05-17T11:13:21.950" v="2" actId="20577"/>
        <pc:sldMkLst>
          <pc:docMk/>
          <pc:sldMk cId="0" sldId="257"/>
        </pc:sldMkLst>
        <pc:spChg chg="mod">
          <ac:chgData name="DUBUIS Julien" userId="d507d28b-ef1c-4d40-92b7-eb3c03f99f97" providerId="ADAL" clId="{AF5CBD6D-750D-4F2B-BD78-7015A0ED44F7}" dt="2022-05-17T11:13:13.053" v="0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BUIS Julien" userId="d507d28b-ef1c-4d40-92b7-eb3c03f99f97" providerId="ADAL" clId="{AF5CBD6D-750D-4F2B-BD78-7015A0ED44F7}" dt="2022-05-17T11:13:21.950" v="2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3:27.192" v="4" actId="20577"/>
        <pc:sldMkLst>
          <pc:docMk/>
          <pc:sldMk cId="0" sldId="259"/>
        </pc:sldMkLst>
        <pc:spChg chg="mod">
          <ac:chgData name="DUBUIS Julien" userId="d507d28b-ef1c-4d40-92b7-eb3c03f99f97" providerId="ADAL" clId="{AF5CBD6D-750D-4F2B-BD78-7015A0ED44F7}" dt="2022-05-17T11:13:27.192" v="4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3:31.890" v="6" actId="20577"/>
        <pc:sldMkLst>
          <pc:docMk/>
          <pc:sldMk cId="0" sldId="260"/>
        </pc:sldMkLst>
        <pc:spChg chg="mod">
          <ac:chgData name="DUBUIS Julien" userId="d507d28b-ef1c-4d40-92b7-eb3c03f99f97" providerId="ADAL" clId="{AF5CBD6D-750D-4F2B-BD78-7015A0ED44F7}" dt="2022-05-17T11:13:31.890" v="6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3:42.609" v="8" actId="20577"/>
        <pc:sldMkLst>
          <pc:docMk/>
          <pc:sldMk cId="0" sldId="261"/>
        </pc:sldMkLst>
        <pc:spChg chg="mod">
          <ac:chgData name="DUBUIS Julien" userId="d507d28b-ef1c-4d40-92b7-eb3c03f99f97" providerId="ADAL" clId="{AF5CBD6D-750D-4F2B-BD78-7015A0ED44F7}" dt="2022-05-17T11:13:42.609" v="8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3:48.796" v="10" actId="20577"/>
        <pc:sldMkLst>
          <pc:docMk/>
          <pc:sldMk cId="0" sldId="263"/>
        </pc:sldMkLst>
        <pc:spChg chg="mod">
          <ac:chgData name="DUBUIS Julien" userId="d507d28b-ef1c-4d40-92b7-eb3c03f99f97" providerId="ADAL" clId="{AF5CBD6D-750D-4F2B-BD78-7015A0ED44F7}" dt="2022-05-17T11:13:48.796" v="10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3:55.795" v="12" actId="20577"/>
        <pc:sldMkLst>
          <pc:docMk/>
          <pc:sldMk cId="0" sldId="264"/>
        </pc:sldMkLst>
        <pc:spChg chg="mod">
          <ac:chgData name="DUBUIS Julien" userId="d507d28b-ef1c-4d40-92b7-eb3c03f99f97" providerId="ADAL" clId="{AF5CBD6D-750D-4F2B-BD78-7015A0ED44F7}" dt="2022-05-17T11:13:55.795" v="12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06.776" v="14" actId="20577"/>
        <pc:sldMkLst>
          <pc:docMk/>
          <pc:sldMk cId="0" sldId="265"/>
        </pc:sldMkLst>
        <pc:spChg chg="mod">
          <ac:chgData name="DUBUIS Julien" userId="d507d28b-ef1c-4d40-92b7-eb3c03f99f97" providerId="ADAL" clId="{AF5CBD6D-750D-4F2B-BD78-7015A0ED44F7}" dt="2022-05-17T11:14:06.776" v="14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14.694" v="16" actId="20577"/>
        <pc:sldMkLst>
          <pc:docMk/>
          <pc:sldMk cId="0" sldId="266"/>
        </pc:sldMkLst>
        <pc:spChg chg="mod">
          <ac:chgData name="DUBUIS Julien" userId="d507d28b-ef1c-4d40-92b7-eb3c03f99f97" providerId="ADAL" clId="{AF5CBD6D-750D-4F2B-BD78-7015A0ED44F7}" dt="2022-05-17T11:14:14.694" v="16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19.774" v="18" actId="20577"/>
        <pc:sldMkLst>
          <pc:docMk/>
          <pc:sldMk cId="0" sldId="267"/>
        </pc:sldMkLst>
        <pc:spChg chg="mod">
          <ac:chgData name="DUBUIS Julien" userId="d507d28b-ef1c-4d40-92b7-eb3c03f99f97" providerId="ADAL" clId="{AF5CBD6D-750D-4F2B-BD78-7015A0ED44F7}" dt="2022-05-17T11:14:19.774" v="18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24.030" v="20" actId="20577"/>
        <pc:sldMkLst>
          <pc:docMk/>
          <pc:sldMk cId="0" sldId="268"/>
        </pc:sldMkLst>
        <pc:spChg chg="mod">
          <ac:chgData name="DUBUIS Julien" userId="d507d28b-ef1c-4d40-92b7-eb3c03f99f97" providerId="ADAL" clId="{AF5CBD6D-750D-4F2B-BD78-7015A0ED44F7}" dt="2022-05-17T11:14:24.030" v="20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27.717" v="22" actId="20577"/>
        <pc:sldMkLst>
          <pc:docMk/>
          <pc:sldMk cId="0" sldId="269"/>
        </pc:sldMkLst>
        <pc:spChg chg="mod">
          <ac:chgData name="DUBUIS Julien" userId="d507d28b-ef1c-4d40-92b7-eb3c03f99f97" providerId="ADAL" clId="{AF5CBD6D-750D-4F2B-BD78-7015A0ED44F7}" dt="2022-05-17T11:14:27.717" v="22" actId="20577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31.398" v="24" actId="20577"/>
        <pc:sldMkLst>
          <pc:docMk/>
          <pc:sldMk cId="0" sldId="270"/>
        </pc:sldMkLst>
        <pc:spChg chg="mod">
          <ac:chgData name="DUBUIS Julien" userId="d507d28b-ef1c-4d40-92b7-eb3c03f99f97" providerId="ADAL" clId="{AF5CBD6D-750D-4F2B-BD78-7015A0ED44F7}" dt="2022-05-17T11:14:31.398" v="24" actId="20577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35.309" v="26" actId="20577"/>
        <pc:sldMkLst>
          <pc:docMk/>
          <pc:sldMk cId="0" sldId="271"/>
        </pc:sldMkLst>
        <pc:spChg chg="mod">
          <ac:chgData name="DUBUIS Julien" userId="d507d28b-ef1c-4d40-92b7-eb3c03f99f97" providerId="ADAL" clId="{AF5CBD6D-750D-4F2B-BD78-7015A0ED44F7}" dt="2022-05-17T11:14:35.309" v="26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39.143" v="28" actId="20577"/>
        <pc:sldMkLst>
          <pc:docMk/>
          <pc:sldMk cId="0" sldId="272"/>
        </pc:sldMkLst>
        <pc:spChg chg="mod">
          <ac:chgData name="DUBUIS Julien" userId="d507d28b-ef1c-4d40-92b7-eb3c03f99f97" providerId="ADAL" clId="{AF5CBD6D-750D-4F2B-BD78-7015A0ED44F7}" dt="2022-05-17T11:14:39.143" v="28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44.565" v="30" actId="20577"/>
        <pc:sldMkLst>
          <pc:docMk/>
          <pc:sldMk cId="0" sldId="273"/>
        </pc:sldMkLst>
        <pc:spChg chg="mod">
          <ac:chgData name="DUBUIS Julien" userId="d507d28b-ef1c-4d40-92b7-eb3c03f99f97" providerId="ADAL" clId="{AF5CBD6D-750D-4F2B-BD78-7015A0ED44F7}" dt="2022-05-17T11:14:44.565" v="30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48.083" v="32" actId="20577"/>
        <pc:sldMkLst>
          <pc:docMk/>
          <pc:sldMk cId="0" sldId="274"/>
        </pc:sldMkLst>
        <pc:spChg chg="mod">
          <ac:chgData name="DUBUIS Julien" userId="d507d28b-ef1c-4d40-92b7-eb3c03f99f97" providerId="ADAL" clId="{AF5CBD6D-750D-4F2B-BD78-7015A0ED44F7}" dt="2022-05-17T11:14:48.083" v="32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4:57.244" v="34" actId="20577"/>
        <pc:sldMkLst>
          <pc:docMk/>
          <pc:sldMk cId="0" sldId="275"/>
        </pc:sldMkLst>
        <pc:spChg chg="mod">
          <ac:chgData name="DUBUIS Julien" userId="d507d28b-ef1c-4d40-92b7-eb3c03f99f97" providerId="ADAL" clId="{AF5CBD6D-750D-4F2B-BD78-7015A0ED44F7}" dt="2022-05-17T11:14:57.244" v="34" actId="20577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03.125" v="36" actId="20577"/>
        <pc:sldMkLst>
          <pc:docMk/>
          <pc:sldMk cId="0" sldId="277"/>
        </pc:sldMkLst>
        <pc:spChg chg="mod">
          <ac:chgData name="DUBUIS Julien" userId="d507d28b-ef1c-4d40-92b7-eb3c03f99f97" providerId="ADAL" clId="{AF5CBD6D-750D-4F2B-BD78-7015A0ED44F7}" dt="2022-05-17T11:15:03.125" v="36" actId="20577"/>
          <ac:spMkLst>
            <pc:docMk/>
            <pc:sldMk cId="0" sldId="2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06.428" v="38" actId="20577"/>
        <pc:sldMkLst>
          <pc:docMk/>
          <pc:sldMk cId="0" sldId="278"/>
        </pc:sldMkLst>
        <pc:spChg chg="mod">
          <ac:chgData name="DUBUIS Julien" userId="d507d28b-ef1c-4d40-92b7-eb3c03f99f97" providerId="ADAL" clId="{AF5CBD6D-750D-4F2B-BD78-7015A0ED44F7}" dt="2022-05-17T11:15:06.428" v="38" actId="20577"/>
          <ac:spMkLst>
            <pc:docMk/>
            <pc:sldMk cId="0" sldId="2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10.873" v="40" actId="20577"/>
        <pc:sldMkLst>
          <pc:docMk/>
          <pc:sldMk cId="0" sldId="279"/>
        </pc:sldMkLst>
        <pc:spChg chg="mod">
          <ac:chgData name="DUBUIS Julien" userId="d507d28b-ef1c-4d40-92b7-eb3c03f99f97" providerId="ADAL" clId="{AF5CBD6D-750D-4F2B-BD78-7015A0ED44F7}" dt="2022-05-17T11:15:10.873" v="40" actId="20577"/>
          <ac:spMkLst>
            <pc:docMk/>
            <pc:sldMk cId="0" sldId="2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14.900" v="42" actId="20577"/>
        <pc:sldMkLst>
          <pc:docMk/>
          <pc:sldMk cId="0" sldId="280"/>
        </pc:sldMkLst>
        <pc:spChg chg="mod">
          <ac:chgData name="DUBUIS Julien" userId="d507d28b-ef1c-4d40-92b7-eb3c03f99f97" providerId="ADAL" clId="{AF5CBD6D-750D-4F2B-BD78-7015A0ED44F7}" dt="2022-05-17T11:15:14.900" v="42" actId="20577"/>
          <ac:spMkLst>
            <pc:docMk/>
            <pc:sldMk cId="0" sldId="2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19.592" v="44" actId="20577"/>
        <pc:sldMkLst>
          <pc:docMk/>
          <pc:sldMk cId="0" sldId="281"/>
        </pc:sldMkLst>
        <pc:spChg chg="mod">
          <ac:chgData name="DUBUIS Julien" userId="d507d28b-ef1c-4d40-92b7-eb3c03f99f97" providerId="ADAL" clId="{AF5CBD6D-750D-4F2B-BD78-7015A0ED44F7}" dt="2022-05-17T11:15:19.592" v="44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23.320" v="46" actId="20577"/>
        <pc:sldMkLst>
          <pc:docMk/>
          <pc:sldMk cId="0" sldId="282"/>
        </pc:sldMkLst>
        <pc:spChg chg="mod">
          <ac:chgData name="DUBUIS Julien" userId="d507d28b-ef1c-4d40-92b7-eb3c03f99f97" providerId="ADAL" clId="{AF5CBD6D-750D-4F2B-BD78-7015A0ED44F7}" dt="2022-05-17T11:15:23.320" v="46" actId="20577"/>
          <ac:spMkLst>
            <pc:docMk/>
            <pc:sldMk cId="0" sldId="2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28.032" v="48" actId="20577"/>
        <pc:sldMkLst>
          <pc:docMk/>
          <pc:sldMk cId="0" sldId="283"/>
        </pc:sldMkLst>
        <pc:spChg chg="mod">
          <ac:chgData name="DUBUIS Julien" userId="d507d28b-ef1c-4d40-92b7-eb3c03f99f97" providerId="ADAL" clId="{AF5CBD6D-750D-4F2B-BD78-7015A0ED44F7}" dt="2022-05-17T11:15:28.032" v="48" actId="20577"/>
          <ac:spMkLst>
            <pc:docMk/>
            <pc:sldMk cId="0" sldId="28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32.960" v="50" actId="20577"/>
        <pc:sldMkLst>
          <pc:docMk/>
          <pc:sldMk cId="0" sldId="284"/>
        </pc:sldMkLst>
        <pc:spChg chg="mod">
          <ac:chgData name="DUBUIS Julien" userId="d507d28b-ef1c-4d40-92b7-eb3c03f99f97" providerId="ADAL" clId="{AF5CBD6D-750D-4F2B-BD78-7015A0ED44F7}" dt="2022-05-17T11:15:32.960" v="50" actId="20577"/>
          <ac:spMkLst>
            <pc:docMk/>
            <pc:sldMk cId="0" sldId="28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43.530" v="52" actId="20577"/>
        <pc:sldMkLst>
          <pc:docMk/>
          <pc:sldMk cId="0" sldId="285"/>
        </pc:sldMkLst>
        <pc:spChg chg="mod">
          <ac:chgData name="DUBUIS Julien" userId="d507d28b-ef1c-4d40-92b7-eb3c03f99f97" providerId="ADAL" clId="{AF5CBD6D-750D-4F2B-BD78-7015A0ED44F7}" dt="2022-05-17T11:15:43.530" v="52" actId="20577"/>
          <ac:spMkLst>
            <pc:docMk/>
            <pc:sldMk cId="0" sldId="2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47.753" v="54" actId="20577"/>
        <pc:sldMkLst>
          <pc:docMk/>
          <pc:sldMk cId="0" sldId="286"/>
        </pc:sldMkLst>
        <pc:spChg chg="mod">
          <ac:chgData name="DUBUIS Julien" userId="d507d28b-ef1c-4d40-92b7-eb3c03f99f97" providerId="ADAL" clId="{AF5CBD6D-750D-4F2B-BD78-7015A0ED44F7}" dt="2022-05-17T11:15:47.753" v="54" actId="20577"/>
          <ac:spMkLst>
            <pc:docMk/>
            <pc:sldMk cId="0" sldId="28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53.192" v="56" actId="20577"/>
        <pc:sldMkLst>
          <pc:docMk/>
          <pc:sldMk cId="0" sldId="287"/>
        </pc:sldMkLst>
        <pc:spChg chg="mod">
          <ac:chgData name="DUBUIS Julien" userId="d507d28b-ef1c-4d40-92b7-eb3c03f99f97" providerId="ADAL" clId="{AF5CBD6D-750D-4F2B-BD78-7015A0ED44F7}" dt="2022-05-17T11:15:53.192" v="56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5:57.178" v="58" actId="20577"/>
        <pc:sldMkLst>
          <pc:docMk/>
          <pc:sldMk cId="0" sldId="288"/>
        </pc:sldMkLst>
        <pc:spChg chg="mod">
          <ac:chgData name="DUBUIS Julien" userId="d507d28b-ef1c-4d40-92b7-eb3c03f99f97" providerId="ADAL" clId="{AF5CBD6D-750D-4F2B-BD78-7015A0ED44F7}" dt="2022-05-17T11:15:57.178" v="58" actId="20577"/>
          <ac:spMkLst>
            <pc:docMk/>
            <pc:sldMk cId="0" sldId="28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01.358" v="60" actId="20577"/>
        <pc:sldMkLst>
          <pc:docMk/>
          <pc:sldMk cId="0" sldId="289"/>
        </pc:sldMkLst>
        <pc:spChg chg="mod">
          <ac:chgData name="DUBUIS Julien" userId="d507d28b-ef1c-4d40-92b7-eb3c03f99f97" providerId="ADAL" clId="{AF5CBD6D-750D-4F2B-BD78-7015A0ED44F7}" dt="2022-05-17T11:16:01.358" v="60" actId="20577"/>
          <ac:spMkLst>
            <pc:docMk/>
            <pc:sldMk cId="0" sldId="2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05.532" v="62" actId="20577"/>
        <pc:sldMkLst>
          <pc:docMk/>
          <pc:sldMk cId="0" sldId="291"/>
        </pc:sldMkLst>
        <pc:spChg chg="mod">
          <ac:chgData name="DUBUIS Julien" userId="d507d28b-ef1c-4d40-92b7-eb3c03f99f97" providerId="ADAL" clId="{AF5CBD6D-750D-4F2B-BD78-7015A0ED44F7}" dt="2022-05-17T11:16:05.532" v="62" actId="20577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09.061" v="64" actId="20577"/>
        <pc:sldMkLst>
          <pc:docMk/>
          <pc:sldMk cId="0" sldId="292"/>
        </pc:sldMkLst>
        <pc:spChg chg="mod">
          <ac:chgData name="DUBUIS Julien" userId="d507d28b-ef1c-4d40-92b7-eb3c03f99f97" providerId="ADAL" clId="{AF5CBD6D-750D-4F2B-BD78-7015A0ED44F7}" dt="2022-05-17T11:16:09.061" v="64" actId="20577"/>
          <ac:spMkLst>
            <pc:docMk/>
            <pc:sldMk cId="0" sldId="2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29.905" v="66" actId="20577"/>
        <pc:sldMkLst>
          <pc:docMk/>
          <pc:sldMk cId="0" sldId="293"/>
        </pc:sldMkLst>
        <pc:spChg chg="mod">
          <ac:chgData name="DUBUIS Julien" userId="d507d28b-ef1c-4d40-92b7-eb3c03f99f97" providerId="ADAL" clId="{AF5CBD6D-750D-4F2B-BD78-7015A0ED44F7}" dt="2022-05-17T11:16:29.905" v="66" actId="20577"/>
          <ac:spMkLst>
            <pc:docMk/>
            <pc:sldMk cId="0" sldId="2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37.008" v="68" actId="20577"/>
        <pc:sldMkLst>
          <pc:docMk/>
          <pc:sldMk cId="0" sldId="295"/>
        </pc:sldMkLst>
        <pc:spChg chg="mod">
          <ac:chgData name="DUBUIS Julien" userId="d507d28b-ef1c-4d40-92b7-eb3c03f99f97" providerId="ADAL" clId="{AF5CBD6D-750D-4F2B-BD78-7015A0ED44F7}" dt="2022-05-17T11:16:37.008" v="68" actId="20577"/>
          <ac:spMkLst>
            <pc:docMk/>
            <pc:sldMk cId="0" sldId="2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40.953" v="70" actId="20577"/>
        <pc:sldMkLst>
          <pc:docMk/>
          <pc:sldMk cId="0" sldId="296"/>
        </pc:sldMkLst>
        <pc:spChg chg="mod">
          <ac:chgData name="DUBUIS Julien" userId="d507d28b-ef1c-4d40-92b7-eb3c03f99f97" providerId="ADAL" clId="{AF5CBD6D-750D-4F2B-BD78-7015A0ED44F7}" dt="2022-05-17T11:16:40.953" v="70" actId="20577"/>
          <ac:spMkLst>
            <pc:docMk/>
            <pc:sldMk cId="0" sldId="2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46.700" v="76" actId="20577"/>
        <pc:sldMkLst>
          <pc:docMk/>
          <pc:sldMk cId="0" sldId="297"/>
        </pc:sldMkLst>
        <pc:spChg chg="mod">
          <ac:chgData name="DUBUIS Julien" userId="d507d28b-ef1c-4d40-92b7-eb3c03f99f97" providerId="ADAL" clId="{AF5CBD6D-750D-4F2B-BD78-7015A0ED44F7}" dt="2022-05-17T11:16:46.700" v="76" actId="20577"/>
          <ac:spMkLst>
            <pc:docMk/>
            <pc:sldMk cId="0" sldId="2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52.957" v="80" actId="20577"/>
        <pc:sldMkLst>
          <pc:docMk/>
          <pc:sldMk cId="0" sldId="298"/>
        </pc:sldMkLst>
        <pc:spChg chg="mod">
          <ac:chgData name="DUBUIS Julien" userId="d507d28b-ef1c-4d40-92b7-eb3c03f99f97" providerId="ADAL" clId="{AF5CBD6D-750D-4F2B-BD78-7015A0ED44F7}" dt="2022-05-17T11:16:52.957" v="80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6:57.096" v="84" actId="20577"/>
        <pc:sldMkLst>
          <pc:docMk/>
          <pc:sldMk cId="0" sldId="299"/>
        </pc:sldMkLst>
        <pc:spChg chg="mod">
          <ac:chgData name="DUBUIS Julien" userId="d507d28b-ef1c-4d40-92b7-eb3c03f99f97" providerId="ADAL" clId="{AF5CBD6D-750D-4F2B-BD78-7015A0ED44F7}" dt="2022-05-17T11:16:57.096" v="84" actId="20577"/>
          <ac:spMkLst>
            <pc:docMk/>
            <pc:sldMk cId="0" sldId="2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02.252" v="88" actId="20577"/>
        <pc:sldMkLst>
          <pc:docMk/>
          <pc:sldMk cId="0" sldId="300"/>
        </pc:sldMkLst>
        <pc:spChg chg="mod">
          <ac:chgData name="DUBUIS Julien" userId="d507d28b-ef1c-4d40-92b7-eb3c03f99f97" providerId="ADAL" clId="{AF5CBD6D-750D-4F2B-BD78-7015A0ED44F7}" dt="2022-05-17T11:17:02.252" v="88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06.250" v="92" actId="20577"/>
        <pc:sldMkLst>
          <pc:docMk/>
          <pc:sldMk cId="0" sldId="301"/>
        </pc:sldMkLst>
        <pc:spChg chg="mod">
          <ac:chgData name="DUBUIS Julien" userId="d507d28b-ef1c-4d40-92b7-eb3c03f99f97" providerId="ADAL" clId="{AF5CBD6D-750D-4F2B-BD78-7015A0ED44F7}" dt="2022-05-17T11:17:06.250" v="92" actId="20577"/>
          <ac:spMkLst>
            <pc:docMk/>
            <pc:sldMk cId="0" sldId="3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10.661" v="96" actId="20577"/>
        <pc:sldMkLst>
          <pc:docMk/>
          <pc:sldMk cId="0" sldId="302"/>
        </pc:sldMkLst>
        <pc:spChg chg="mod">
          <ac:chgData name="DUBUIS Julien" userId="d507d28b-ef1c-4d40-92b7-eb3c03f99f97" providerId="ADAL" clId="{AF5CBD6D-750D-4F2B-BD78-7015A0ED44F7}" dt="2022-05-17T11:17:10.661" v="96" actId="20577"/>
          <ac:spMkLst>
            <pc:docMk/>
            <pc:sldMk cId="0" sldId="3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14.335" v="98" actId="20577"/>
        <pc:sldMkLst>
          <pc:docMk/>
          <pc:sldMk cId="0" sldId="303"/>
        </pc:sldMkLst>
        <pc:spChg chg="mod">
          <ac:chgData name="DUBUIS Julien" userId="d507d28b-ef1c-4d40-92b7-eb3c03f99f97" providerId="ADAL" clId="{AF5CBD6D-750D-4F2B-BD78-7015A0ED44F7}" dt="2022-05-17T11:17:14.335" v="98" actId="20577"/>
          <ac:spMkLst>
            <pc:docMk/>
            <pc:sldMk cId="0" sldId="3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18.159" v="100" actId="20577"/>
        <pc:sldMkLst>
          <pc:docMk/>
          <pc:sldMk cId="0" sldId="304"/>
        </pc:sldMkLst>
        <pc:spChg chg="mod">
          <ac:chgData name="DUBUIS Julien" userId="d507d28b-ef1c-4d40-92b7-eb3c03f99f97" providerId="ADAL" clId="{AF5CBD6D-750D-4F2B-BD78-7015A0ED44F7}" dt="2022-05-17T11:17:18.159" v="100" actId="20577"/>
          <ac:spMkLst>
            <pc:docMk/>
            <pc:sldMk cId="0" sldId="3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21.879" v="102" actId="20577"/>
        <pc:sldMkLst>
          <pc:docMk/>
          <pc:sldMk cId="0" sldId="305"/>
        </pc:sldMkLst>
        <pc:spChg chg="mod">
          <ac:chgData name="DUBUIS Julien" userId="d507d28b-ef1c-4d40-92b7-eb3c03f99f97" providerId="ADAL" clId="{AF5CBD6D-750D-4F2B-BD78-7015A0ED44F7}" dt="2022-05-17T11:17:21.879" v="102" actId="20577"/>
          <ac:spMkLst>
            <pc:docMk/>
            <pc:sldMk cId="0" sldId="3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26.044" v="104" actId="20577"/>
        <pc:sldMkLst>
          <pc:docMk/>
          <pc:sldMk cId="0" sldId="306"/>
        </pc:sldMkLst>
        <pc:spChg chg="mod">
          <ac:chgData name="DUBUIS Julien" userId="d507d28b-ef1c-4d40-92b7-eb3c03f99f97" providerId="ADAL" clId="{AF5CBD6D-750D-4F2B-BD78-7015A0ED44F7}" dt="2022-05-17T11:17:26.044" v="104" actId="20577"/>
          <ac:spMkLst>
            <pc:docMk/>
            <pc:sldMk cId="0" sldId="3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31.227" v="106" actId="20577"/>
        <pc:sldMkLst>
          <pc:docMk/>
          <pc:sldMk cId="0" sldId="308"/>
        </pc:sldMkLst>
        <pc:spChg chg="mod">
          <ac:chgData name="DUBUIS Julien" userId="d507d28b-ef1c-4d40-92b7-eb3c03f99f97" providerId="ADAL" clId="{AF5CBD6D-750D-4F2B-BD78-7015A0ED44F7}" dt="2022-05-17T11:17:31.227" v="106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36.097" v="108" actId="20577"/>
        <pc:sldMkLst>
          <pc:docMk/>
          <pc:sldMk cId="0" sldId="309"/>
        </pc:sldMkLst>
        <pc:spChg chg="mod">
          <ac:chgData name="DUBUIS Julien" userId="d507d28b-ef1c-4d40-92b7-eb3c03f99f97" providerId="ADAL" clId="{AF5CBD6D-750D-4F2B-BD78-7015A0ED44F7}" dt="2022-05-17T11:17:36.097" v="108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39.621" v="110" actId="20577"/>
        <pc:sldMkLst>
          <pc:docMk/>
          <pc:sldMk cId="0" sldId="310"/>
        </pc:sldMkLst>
        <pc:spChg chg="mod">
          <ac:chgData name="DUBUIS Julien" userId="d507d28b-ef1c-4d40-92b7-eb3c03f99f97" providerId="ADAL" clId="{AF5CBD6D-750D-4F2B-BD78-7015A0ED44F7}" dt="2022-05-17T11:17:39.621" v="110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46.462" v="114" actId="20577"/>
        <pc:sldMkLst>
          <pc:docMk/>
          <pc:sldMk cId="0" sldId="311"/>
        </pc:sldMkLst>
        <pc:spChg chg="mod">
          <ac:chgData name="DUBUIS Julien" userId="d507d28b-ef1c-4d40-92b7-eb3c03f99f97" providerId="ADAL" clId="{AF5CBD6D-750D-4F2B-BD78-7015A0ED44F7}" dt="2022-05-17T11:17:46.462" v="114" actId="20577"/>
          <ac:spMkLst>
            <pc:docMk/>
            <pc:sldMk cId="0" sldId="3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43.389" v="112" actId="20577"/>
        <pc:sldMkLst>
          <pc:docMk/>
          <pc:sldMk cId="0" sldId="313"/>
        </pc:sldMkLst>
        <pc:spChg chg="mod">
          <ac:chgData name="DUBUIS Julien" userId="d507d28b-ef1c-4d40-92b7-eb3c03f99f97" providerId="ADAL" clId="{AF5CBD6D-750D-4F2B-BD78-7015A0ED44F7}" dt="2022-05-17T11:17:43.389" v="112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50.204" v="116" actId="20577"/>
        <pc:sldMkLst>
          <pc:docMk/>
          <pc:sldMk cId="0" sldId="314"/>
        </pc:sldMkLst>
        <pc:spChg chg="mod">
          <ac:chgData name="DUBUIS Julien" userId="d507d28b-ef1c-4d40-92b7-eb3c03f99f97" providerId="ADAL" clId="{AF5CBD6D-750D-4F2B-BD78-7015A0ED44F7}" dt="2022-05-17T11:17:50.204" v="116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7:53.631" v="118" actId="20577"/>
        <pc:sldMkLst>
          <pc:docMk/>
          <pc:sldMk cId="0" sldId="315"/>
        </pc:sldMkLst>
        <pc:spChg chg="mod">
          <ac:chgData name="DUBUIS Julien" userId="d507d28b-ef1c-4d40-92b7-eb3c03f99f97" providerId="ADAL" clId="{AF5CBD6D-750D-4F2B-BD78-7015A0ED44F7}" dt="2022-05-17T11:17:53.631" v="118" actId="20577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8:07.119" v="120" actId="20577"/>
        <pc:sldMkLst>
          <pc:docMk/>
          <pc:sldMk cId="0" sldId="316"/>
        </pc:sldMkLst>
        <pc:spChg chg="mod">
          <ac:chgData name="DUBUIS Julien" userId="d507d28b-ef1c-4d40-92b7-eb3c03f99f97" providerId="ADAL" clId="{AF5CBD6D-750D-4F2B-BD78-7015A0ED44F7}" dt="2022-05-17T11:18:07.119" v="120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F5CBD6D-750D-4F2B-BD78-7015A0ED44F7}" dt="2022-05-17T11:18:11.204" v="122" actId="20577"/>
        <pc:sldMkLst>
          <pc:docMk/>
          <pc:sldMk cId="0" sldId="317"/>
        </pc:sldMkLst>
        <pc:spChg chg="mod">
          <ac:chgData name="DUBUIS Julien" userId="d507d28b-ef1c-4d40-92b7-eb3c03f99f97" providerId="ADAL" clId="{AF5CBD6D-750D-4F2B-BD78-7015A0ED44F7}" dt="2022-05-17T11:18:11.204" v="122" actId="20577"/>
          <ac:spMkLst>
            <pc:docMk/>
            <pc:sldMk cId="0" sldId="317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9BCA9B88-3F87-47BC-97B9-7AA9F98E4675}"/>
    <pc:docChg chg="modSld">
      <pc:chgData name="DUBUIS Julien" userId="d507d28b-ef1c-4d40-92b7-eb3c03f99f97" providerId="ADAL" clId="{9BCA9B88-3F87-47BC-97B9-7AA9F98E4675}" dt="2022-08-08T11:02:41.572" v="147" actId="20577"/>
      <pc:docMkLst>
        <pc:docMk/>
      </pc:docMkLst>
      <pc:sldChg chg="modSp mod">
        <pc:chgData name="DUBUIS Julien" userId="d507d28b-ef1c-4d40-92b7-eb3c03f99f97" providerId="ADAL" clId="{9BCA9B88-3F87-47BC-97B9-7AA9F98E4675}" dt="2022-08-08T10:58:51.260" v="1" actId="20577"/>
        <pc:sldMkLst>
          <pc:docMk/>
          <pc:sldMk cId="0" sldId="257"/>
        </pc:sldMkLst>
        <pc:spChg chg="mod">
          <ac:chgData name="DUBUIS Julien" userId="d507d28b-ef1c-4d40-92b7-eb3c03f99f97" providerId="ADAL" clId="{9BCA9B88-3F87-47BC-97B9-7AA9F98E4675}" dt="2022-08-08T10:58:51.260" v="1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8:54.883" v="3" actId="20577"/>
        <pc:sldMkLst>
          <pc:docMk/>
          <pc:sldMk cId="0" sldId="259"/>
        </pc:sldMkLst>
        <pc:spChg chg="mod">
          <ac:chgData name="DUBUIS Julien" userId="d507d28b-ef1c-4d40-92b7-eb3c03f99f97" providerId="ADAL" clId="{9BCA9B88-3F87-47BC-97B9-7AA9F98E4675}" dt="2022-08-08T10:58:54.883" v="3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8:58.166" v="5" actId="20577"/>
        <pc:sldMkLst>
          <pc:docMk/>
          <pc:sldMk cId="0" sldId="260"/>
        </pc:sldMkLst>
        <pc:spChg chg="mod">
          <ac:chgData name="DUBUIS Julien" userId="d507d28b-ef1c-4d40-92b7-eb3c03f99f97" providerId="ADAL" clId="{9BCA9B88-3F87-47BC-97B9-7AA9F98E4675}" dt="2022-08-08T10:58:58.166" v="5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01.856" v="7" actId="20577"/>
        <pc:sldMkLst>
          <pc:docMk/>
          <pc:sldMk cId="0" sldId="261"/>
        </pc:sldMkLst>
        <pc:spChg chg="mod">
          <ac:chgData name="DUBUIS Julien" userId="d507d28b-ef1c-4d40-92b7-eb3c03f99f97" providerId="ADAL" clId="{9BCA9B88-3F87-47BC-97B9-7AA9F98E4675}" dt="2022-08-08T10:59:01.856" v="7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06.490" v="9" actId="20577"/>
        <pc:sldMkLst>
          <pc:docMk/>
          <pc:sldMk cId="0" sldId="263"/>
        </pc:sldMkLst>
        <pc:spChg chg="mod">
          <ac:chgData name="DUBUIS Julien" userId="d507d28b-ef1c-4d40-92b7-eb3c03f99f97" providerId="ADAL" clId="{9BCA9B88-3F87-47BC-97B9-7AA9F98E4675}" dt="2022-08-08T10:59:06.490" v="9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09.237" v="11" actId="20577"/>
        <pc:sldMkLst>
          <pc:docMk/>
          <pc:sldMk cId="0" sldId="264"/>
        </pc:sldMkLst>
        <pc:spChg chg="mod">
          <ac:chgData name="DUBUIS Julien" userId="d507d28b-ef1c-4d40-92b7-eb3c03f99f97" providerId="ADAL" clId="{9BCA9B88-3F87-47BC-97B9-7AA9F98E4675}" dt="2022-08-08T10:59:09.237" v="11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12.185" v="13" actId="20577"/>
        <pc:sldMkLst>
          <pc:docMk/>
          <pc:sldMk cId="0" sldId="265"/>
        </pc:sldMkLst>
        <pc:spChg chg="mod">
          <ac:chgData name="DUBUIS Julien" userId="d507d28b-ef1c-4d40-92b7-eb3c03f99f97" providerId="ADAL" clId="{9BCA9B88-3F87-47BC-97B9-7AA9F98E4675}" dt="2022-08-08T10:59:12.185" v="13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16.908" v="17" actId="20577"/>
        <pc:sldMkLst>
          <pc:docMk/>
          <pc:sldMk cId="0" sldId="266"/>
        </pc:sldMkLst>
        <pc:spChg chg="mod">
          <ac:chgData name="DUBUIS Julien" userId="d507d28b-ef1c-4d40-92b7-eb3c03f99f97" providerId="ADAL" clId="{9BCA9B88-3F87-47BC-97B9-7AA9F98E4675}" dt="2022-08-08T10:59:16.908" v="17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25.611" v="19" actId="20577"/>
        <pc:sldMkLst>
          <pc:docMk/>
          <pc:sldMk cId="0" sldId="267"/>
        </pc:sldMkLst>
        <pc:spChg chg="mod">
          <ac:chgData name="DUBUIS Julien" userId="d507d28b-ef1c-4d40-92b7-eb3c03f99f97" providerId="ADAL" clId="{9BCA9B88-3F87-47BC-97B9-7AA9F98E4675}" dt="2022-08-08T10:59:25.611" v="19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28.973" v="21" actId="20577"/>
        <pc:sldMkLst>
          <pc:docMk/>
          <pc:sldMk cId="0" sldId="268"/>
        </pc:sldMkLst>
        <pc:spChg chg="mod">
          <ac:chgData name="DUBUIS Julien" userId="d507d28b-ef1c-4d40-92b7-eb3c03f99f97" providerId="ADAL" clId="{9BCA9B88-3F87-47BC-97B9-7AA9F98E4675}" dt="2022-08-08T10:59:28.973" v="21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32.599" v="23" actId="20577"/>
        <pc:sldMkLst>
          <pc:docMk/>
          <pc:sldMk cId="0" sldId="269"/>
        </pc:sldMkLst>
        <pc:spChg chg="mod">
          <ac:chgData name="DUBUIS Julien" userId="d507d28b-ef1c-4d40-92b7-eb3c03f99f97" providerId="ADAL" clId="{9BCA9B88-3F87-47BC-97B9-7AA9F98E4675}" dt="2022-08-08T10:59:32.599" v="23" actId="20577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35.911" v="25" actId="20577"/>
        <pc:sldMkLst>
          <pc:docMk/>
          <pc:sldMk cId="0" sldId="270"/>
        </pc:sldMkLst>
        <pc:spChg chg="mod">
          <ac:chgData name="DUBUIS Julien" userId="d507d28b-ef1c-4d40-92b7-eb3c03f99f97" providerId="ADAL" clId="{9BCA9B88-3F87-47BC-97B9-7AA9F98E4675}" dt="2022-08-08T10:59:35.911" v="25" actId="20577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39.252" v="27" actId="20577"/>
        <pc:sldMkLst>
          <pc:docMk/>
          <pc:sldMk cId="0" sldId="271"/>
        </pc:sldMkLst>
        <pc:spChg chg="mod">
          <ac:chgData name="DUBUIS Julien" userId="d507d28b-ef1c-4d40-92b7-eb3c03f99f97" providerId="ADAL" clId="{9BCA9B88-3F87-47BC-97B9-7AA9F98E4675}" dt="2022-08-08T10:59:39.252" v="27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43.168" v="29" actId="20577"/>
        <pc:sldMkLst>
          <pc:docMk/>
          <pc:sldMk cId="0" sldId="272"/>
        </pc:sldMkLst>
        <pc:spChg chg="mod">
          <ac:chgData name="DUBUIS Julien" userId="d507d28b-ef1c-4d40-92b7-eb3c03f99f97" providerId="ADAL" clId="{9BCA9B88-3F87-47BC-97B9-7AA9F98E4675}" dt="2022-08-08T10:59:43.168" v="29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47.165" v="31" actId="20577"/>
        <pc:sldMkLst>
          <pc:docMk/>
          <pc:sldMk cId="0" sldId="273"/>
        </pc:sldMkLst>
        <pc:spChg chg="mod">
          <ac:chgData name="DUBUIS Julien" userId="d507d28b-ef1c-4d40-92b7-eb3c03f99f97" providerId="ADAL" clId="{9BCA9B88-3F87-47BC-97B9-7AA9F98E4675}" dt="2022-08-08T10:59:47.165" v="31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50.987" v="33" actId="20577"/>
        <pc:sldMkLst>
          <pc:docMk/>
          <pc:sldMk cId="0" sldId="274"/>
        </pc:sldMkLst>
        <pc:spChg chg="mod">
          <ac:chgData name="DUBUIS Julien" userId="d507d28b-ef1c-4d40-92b7-eb3c03f99f97" providerId="ADAL" clId="{9BCA9B88-3F87-47BC-97B9-7AA9F98E4675}" dt="2022-08-08T10:59:50.987" v="33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54.733" v="35" actId="20577"/>
        <pc:sldMkLst>
          <pc:docMk/>
          <pc:sldMk cId="0" sldId="275"/>
        </pc:sldMkLst>
        <pc:spChg chg="mod">
          <ac:chgData name="DUBUIS Julien" userId="d507d28b-ef1c-4d40-92b7-eb3c03f99f97" providerId="ADAL" clId="{9BCA9B88-3F87-47BC-97B9-7AA9F98E4675}" dt="2022-08-08T10:59:54.733" v="35" actId="20577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0:59:59.538" v="37" actId="20577"/>
        <pc:sldMkLst>
          <pc:docMk/>
          <pc:sldMk cId="0" sldId="277"/>
        </pc:sldMkLst>
        <pc:spChg chg="mod">
          <ac:chgData name="DUBUIS Julien" userId="d507d28b-ef1c-4d40-92b7-eb3c03f99f97" providerId="ADAL" clId="{9BCA9B88-3F87-47BC-97B9-7AA9F98E4675}" dt="2022-08-08T10:59:59.538" v="37" actId="20577"/>
          <ac:spMkLst>
            <pc:docMk/>
            <pc:sldMk cId="0" sldId="2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03.674" v="41" actId="20577"/>
        <pc:sldMkLst>
          <pc:docMk/>
          <pc:sldMk cId="0" sldId="278"/>
        </pc:sldMkLst>
        <pc:spChg chg="mod">
          <ac:chgData name="DUBUIS Julien" userId="d507d28b-ef1c-4d40-92b7-eb3c03f99f97" providerId="ADAL" clId="{9BCA9B88-3F87-47BC-97B9-7AA9F98E4675}" dt="2022-08-08T11:00:03.674" v="41" actId="20577"/>
          <ac:spMkLst>
            <pc:docMk/>
            <pc:sldMk cId="0" sldId="2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07.711" v="43" actId="20577"/>
        <pc:sldMkLst>
          <pc:docMk/>
          <pc:sldMk cId="0" sldId="279"/>
        </pc:sldMkLst>
        <pc:spChg chg="mod">
          <ac:chgData name="DUBUIS Julien" userId="d507d28b-ef1c-4d40-92b7-eb3c03f99f97" providerId="ADAL" clId="{9BCA9B88-3F87-47BC-97B9-7AA9F98E4675}" dt="2022-08-08T11:00:07.711" v="43" actId="20577"/>
          <ac:spMkLst>
            <pc:docMk/>
            <pc:sldMk cId="0" sldId="2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11.221" v="45" actId="20577"/>
        <pc:sldMkLst>
          <pc:docMk/>
          <pc:sldMk cId="0" sldId="280"/>
        </pc:sldMkLst>
        <pc:spChg chg="mod">
          <ac:chgData name="DUBUIS Julien" userId="d507d28b-ef1c-4d40-92b7-eb3c03f99f97" providerId="ADAL" clId="{9BCA9B88-3F87-47BC-97B9-7AA9F98E4675}" dt="2022-08-08T11:00:11.221" v="45" actId="20577"/>
          <ac:spMkLst>
            <pc:docMk/>
            <pc:sldMk cId="0" sldId="2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14.552" v="47" actId="20577"/>
        <pc:sldMkLst>
          <pc:docMk/>
          <pc:sldMk cId="0" sldId="281"/>
        </pc:sldMkLst>
        <pc:spChg chg="mod">
          <ac:chgData name="DUBUIS Julien" userId="d507d28b-ef1c-4d40-92b7-eb3c03f99f97" providerId="ADAL" clId="{9BCA9B88-3F87-47BC-97B9-7AA9F98E4675}" dt="2022-08-08T11:00:14.552" v="47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18.249" v="49" actId="20577"/>
        <pc:sldMkLst>
          <pc:docMk/>
          <pc:sldMk cId="0" sldId="282"/>
        </pc:sldMkLst>
        <pc:spChg chg="mod">
          <ac:chgData name="DUBUIS Julien" userId="d507d28b-ef1c-4d40-92b7-eb3c03f99f97" providerId="ADAL" clId="{9BCA9B88-3F87-47BC-97B9-7AA9F98E4675}" dt="2022-08-08T11:00:18.249" v="49" actId="20577"/>
          <ac:spMkLst>
            <pc:docMk/>
            <pc:sldMk cId="0" sldId="2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22.412" v="51" actId="20577"/>
        <pc:sldMkLst>
          <pc:docMk/>
          <pc:sldMk cId="0" sldId="283"/>
        </pc:sldMkLst>
        <pc:spChg chg="mod">
          <ac:chgData name="DUBUIS Julien" userId="d507d28b-ef1c-4d40-92b7-eb3c03f99f97" providerId="ADAL" clId="{9BCA9B88-3F87-47BC-97B9-7AA9F98E4675}" dt="2022-08-08T11:00:22.412" v="51" actId="20577"/>
          <ac:spMkLst>
            <pc:docMk/>
            <pc:sldMk cId="0" sldId="28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25.893" v="53" actId="20577"/>
        <pc:sldMkLst>
          <pc:docMk/>
          <pc:sldMk cId="0" sldId="284"/>
        </pc:sldMkLst>
        <pc:spChg chg="mod">
          <ac:chgData name="DUBUIS Julien" userId="d507d28b-ef1c-4d40-92b7-eb3c03f99f97" providerId="ADAL" clId="{9BCA9B88-3F87-47BC-97B9-7AA9F98E4675}" dt="2022-08-08T11:00:25.893" v="53" actId="20577"/>
          <ac:spMkLst>
            <pc:docMk/>
            <pc:sldMk cId="0" sldId="28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29.331" v="55" actId="20577"/>
        <pc:sldMkLst>
          <pc:docMk/>
          <pc:sldMk cId="0" sldId="285"/>
        </pc:sldMkLst>
        <pc:spChg chg="mod">
          <ac:chgData name="DUBUIS Julien" userId="d507d28b-ef1c-4d40-92b7-eb3c03f99f97" providerId="ADAL" clId="{9BCA9B88-3F87-47BC-97B9-7AA9F98E4675}" dt="2022-08-08T11:00:29.331" v="55" actId="20577"/>
          <ac:spMkLst>
            <pc:docMk/>
            <pc:sldMk cId="0" sldId="2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32.868" v="57" actId="20577"/>
        <pc:sldMkLst>
          <pc:docMk/>
          <pc:sldMk cId="0" sldId="286"/>
        </pc:sldMkLst>
        <pc:spChg chg="mod">
          <ac:chgData name="DUBUIS Julien" userId="d507d28b-ef1c-4d40-92b7-eb3c03f99f97" providerId="ADAL" clId="{9BCA9B88-3F87-47BC-97B9-7AA9F98E4675}" dt="2022-08-08T11:00:32.868" v="57" actId="20577"/>
          <ac:spMkLst>
            <pc:docMk/>
            <pc:sldMk cId="0" sldId="28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37.309" v="61" actId="20577"/>
        <pc:sldMkLst>
          <pc:docMk/>
          <pc:sldMk cId="0" sldId="287"/>
        </pc:sldMkLst>
        <pc:spChg chg="mod">
          <ac:chgData name="DUBUIS Julien" userId="d507d28b-ef1c-4d40-92b7-eb3c03f99f97" providerId="ADAL" clId="{9BCA9B88-3F87-47BC-97B9-7AA9F98E4675}" dt="2022-08-08T11:00:37.309" v="61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54.208" v="65" actId="20577"/>
        <pc:sldMkLst>
          <pc:docMk/>
          <pc:sldMk cId="0" sldId="288"/>
        </pc:sldMkLst>
        <pc:spChg chg="mod">
          <ac:chgData name="DUBUIS Julien" userId="d507d28b-ef1c-4d40-92b7-eb3c03f99f97" providerId="ADAL" clId="{9BCA9B88-3F87-47BC-97B9-7AA9F98E4675}" dt="2022-08-08T11:00:54.208" v="65" actId="20577"/>
          <ac:spMkLst>
            <pc:docMk/>
            <pc:sldMk cId="0" sldId="28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0:58.861" v="69" actId="20577"/>
        <pc:sldMkLst>
          <pc:docMk/>
          <pc:sldMk cId="0" sldId="289"/>
        </pc:sldMkLst>
        <pc:spChg chg="mod">
          <ac:chgData name="DUBUIS Julien" userId="d507d28b-ef1c-4d40-92b7-eb3c03f99f97" providerId="ADAL" clId="{9BCA9B88-3F87-47BC-97B9-7AA9F98E4675}" dt="2022-08-08T11:00:58.861" v="69" actId="20577"/>
          <ac:spMkLst>
            <pc:docMk/>
            <pc:sldMk cId="0" sldId="2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03.497" v="73" actId="20577"/>
        <pc:sldMkLst>
          <pc:docMk/>
          <pc:sldMk cId="0" sldId="291"/>
        </pc:sldMkLst>
        <pc:spChg chg="mod">
          <ac:chgData name="DUBUIS Julien" userId="d507d28b-ef1c-4d40-92b7-eb3c03f99f97" providerId="ADAL" clId="{9BCA9B88-3F87-47BC-97B9-7AA9F98E4675}" dt="2022-08-08T11:01:03.497" v="73" actId="20577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07.870" v="77" actId="20577"/>
        <pc:sldMkLst>
          <pc:docMk/>
          <pc:sldMk cId="0" sldId="292"/>
        </pc:sldMkLst>
        <pc:spChg chg="mod">
          <ac:chgData name="DUBUIS Julien" userId="d507d28b-ef1c-4d40-92b7-eb3c03f99f97" providerId="ADAL" clId="{9BCA9B88-3F87-47BC-97B9-7AA9F98E4675}" dt="2022-08-08T11:01:07.870" v="77" actId="20577"/>
          <ac:spMkLst>
            <pc:docMk/>
            <pc:sldMk cId="0" sldId="2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11.873" v="81" actId="20577"/>
        <pc:sldMkLst>
          <pc:docMk/>
          <pc:sldMk cId="0" sldId="293"/>
        </pc:sldMkLst>
        <pc:spChg chg="mod">
          <ac:chgData name="DUBUIS Julien" userId="d507d28b-ef1c-4d40-92b7-eb3c03f99f97" providerId="ADAL" clId="{9BCA9B88-3F87-47BC-97B9-7AA9F98E4675}" dt="2022-08-08T11:01:11.873" v="81" actId="20577"/>
          <ac:spMkLst>
            <pc:docMk/>
            <pc:sldMk cId="0" sldId="2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17.723" v="85" actId="20577"/>
        <pc:sldMkLst>
          <pc:docMk/>
          <pc:sldMk cId="0" sldId="295"/>
        </pc:sldMkLst>
        <pc:spChg chg="mod">
          <ac:chgData name="DUBUIS Julien" userId="d507d28b-ef1c-4d40-92b7-eb3c03f99f97" providerId="ADAL" clId="{9BCA9B88-3F87-47BC-97B9-7AA9F98E4675}" dt="2022-08-08T11:01:17.723" v="85" actId="20577"/>
          <ac:spMkLst>
            <pc:docMk/>
            <pc:sldMk cId="0" sldId="2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21.735" v="89" actId="20577"/>
        <pc:sldMkLst>
          <pc:docMk/>
          <pc:sldMk cId="0" sldId="296"/>
        </pc:sldMkLst>
        <pc:spChg chg="mod">
          <ac:chgData name="DUBUIS Julien" userId="d507d28b-ef1c-4d40-92b7-eb3c03f99f97" providerId="ADAL" clId="{9BCA9B88-3F87-47BC-97B9-7AA9F98E4675}" dt="2022-08-08T11:01:21.735" v="89" actId="20577"/>
          <ac:spMkLst>
            <pc:docMk/>
            <pc:sldMk cId="0" sldId="2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28.054" v="99" actId="20577"/>
        <pc:sldMkLst>
          <pc:docMk/>
          <pc:sldMk cId="0" sldId="297"/>
        </pc:sldMkLst>
        <pc:spChg chg="mod">
          <ac:chgData name="DUBUIS Julien" userId="d507d28b-ef1c-4d40-92b7-eb3c03f99f97" providerId="ADAL" clId="{9BCA9B88-3F87-47BC-97B9-7AA9F98E4675}" dt="2022-08-08T11:01:28.054" v="99" actId="20577"/>
          <ac:spMkLst>
            <pc:docMk/>
            <pc:sldMk cId="0" sldId="2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31.597" v="103" actId="20577"/>
        <pc:sldMkLst>
          <pc:docMk/>
          <pc:sldMk cId="0" sldId="298"/>
        </pc:sldMkLst>
        <pc:spChg chg="mod">
          <ac:chgData name="DUBUIS Julien" userId="d507d28b-ef1c-4d40-92b7-eb3c03f99f97" providerId="ADAL" clId="{9BCA9B88-3F87-47BC-97B9-7AA9F98E4675}" dt="2022-08-08T11:01:31.597" v="103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36.202" v="107" actId="20577"/>
        <pc:sldMkLst>
          <pc:docMk/>
          <pc:sldMk cId="0" sldId="299"/>
        </pc:sldMkLst>
        <pc:spChg chg="mod">
          <ac:chgData name="DUBUIS Julien" userId="d507d28b-ef1c-4d40-92b7-eb3c03f99f97" providerId="ADAL" clId="{9BCA9B88-3F87-47BC-97B9-7AA9F98E4675}" dt="2022-08-08T11:01:36.202" v="107" actId="20577"/>
          <ac:spMkLst>
            <pc:docMk/>
            <pc:sldMk cId="0" sldId="2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40.480" v="111" actId="20577"/>
        <pc:sldMkLst>
          <pc:docMk/>
          <pc:sldMk cId="0" sldId="300"/>
        </pc:sldMkLst>
        <pc:spChg chg="mod">
          <ac:chgData name="DUBUIS Julien" userId="d507d28b-ef1c-4d40-92b7-eb3c03f99f97" providerId="ADAL" clId="{9BCA9B88-3F87-47BC-97B9-7AA9F98E4675}" dt="2022-08-08T11:01:40.480" v="111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44.934" v="115" actId="20577"/>
        <pc:sldMkLst>
          <pc:docMk/>
          <pc:sldMk cId="0" sldId="301"/>
        </pc:sldMkLst>
        <pc:spChg chg="mod">
          <ac:chgData name="DUBUIS Julien" userId="d507d28b-ef1c-4d40-92b7-eb3c03f99f97" providerId="ADAL" clId="{9BCA9B88-3F87-47BC-97B9-7AA9F98E4675}" dt="2022-08-08T11:01:44.934" v="115" actId="20577"/>
          <ac:spMkLst>
            <pc:docMk/>
            <pc:sldMk cId="0" sldId="3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50.156" v="121" actId="20577"/>
        <pc:sldMkLst>
          <pc:docMk/>
          <pc:sldMk cId="0" sldId="302"/>
        </pc:sldMkLst>
        <pc:spChg chg="mod">
          <ac:chgData name="DUBUIS Julien" userId="d507d28b-ef1c-4d40-92b7-eb3c03f99f97" providerId="ADAL" clId="{9BCA9B88-3F87-47BC-97B9-7AA9F98E4675}" dt="2022-08-08T11:01:50.156" v="121" actId="20577"/>
          <ac:spMkLst>
            <pc:docMk/>
            <pc:sldMk cId="0" sldId="3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54.555" v="123" actId="20577"/>
        <pc:sldMkLst>
          <pc:docMk/>
          <pc:sldMk cId="0" sldId="303"/>
        </pc:sldMkLst>
        <pc:spChg chg="mod">
          <ac:chgData name="DUBUIS Julien" userId="d507d28b-ef1c-4d40-92b7-eb3c03f99f97" providerId="ADAL" clId="{9BCA9B88-3F87-47BC-97B9-7AA9F98E4675}" dt="2022-08-08T11:01:54.555" v="123" actId="20577"/>
          <ac:spMkLst>
            <pc:docMk/>
            <pc:sldMk cId="0" sldId="3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1:58.029" v="125" actId="20577"/>
        <pc:sldMkLst>
          <pc:docMk/>
          <pc:sldMk cId="0" sldId="304"/>
        </pc:sldMkLst>
        <pc:spChg chg="mod">
          <ac:chgData name="DUBUIS Julien" userId="d507d28b-ef1c-4d40-92b7-eb3c03f99f97" providerId="ADAL" clId="{9BCA9B88-3F87-47BC-97B9-7AA9F98E4675}" dt="2022-08-08T11:01:58.029" v="125" actId="20577"/>
          <ac:spMkLst>
            <pc:docMk/>
            <pc:sldMk cId="0" sldId="3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02.320" v="127" actId="20577"/>
        <pc:sldMkLst>
          <pc:docMk/>
          <pc:sldMk cId="0" sldId="305"/>
        </pc:sldMkLst>
        <pc:spChg chg="mod">
          <ac:chgData name="DUBUIS Julien" userId="d507d28b-ef1c-4d40-92b7-eb3c03f99f97" providerId="ADAL" clId="{9BCA9B88-3F87-47BC-97B9-7AA9F98E4675}" dt="2022-08-08T11:02:02.320" v="127" actId="20577"/>
          <ac:spMkLst>
            <pc:docMk/>
            <pc:sldMk cId="0" sldId="3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06.003" v="129" actId="20577"/>
        <pc:sldMkLst>
          <pc:docMk/>
          <pc:sldMk cId="0" sldId="306"/>
        </pc:sldMkLst>
        <pc:spChg chg="mod">
          <ac:chgData name="DUBUIS Julien" userId="d507d28b-ef1c-4d40-92b7-eb3c03f99f97" providerId="ADAL" clId="{9BCA9B88-3F87-47BC-97B9-7AA9F98E4675}" dt="2022-08-08T11:02:06.003" v="129" actId="20577"/>
          <ac:spMkLst>
            <pc:docMk/>
            <pc:sldMk cId="0" sldId="3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11.497" v="131" actId="20577"/>
        <pc:sldMkLst>
          <pc:docMk/>
          <pc:sldMk cId="0" sldId="308"/>
        </pc:sldMkLst>
        <pc:spChg chg="mod">
          <ac:chgData name="DUBUIS Julien" userId="d507d28b-ef1c-4d40-92b7-eb3c03f99f97" providerId="ADAL" clId="{9BCA9B88-3F87-47BC-97B9-7AA9F98E4675}" dt="2022-08-08T11:02:11.497" v="131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15.437" v="133" actId="20577"/>
        <pc:sldMkLst>
          <pc:docMk/>
          <pc:sldMk cId="0" sldId="309"/>
        </pc:sldMkLst>
        <pc:spChg chg="mod">
          <ac:chgData name="DUBUIS Julien" userId="d507d28b-ef1c-4d40-92b7-eb3c03f99f97" providerId="ADAL" clId="{9BCA9B88-3F87-47BC-97B9-7AA9F98E4675}" dt="2022-08-08T11:02:15.437" v="133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19.364" v="135" actId="20577"/>
        <pc:sldMkLst>
          <pc:docMk/>
          <pc:sldMk cId="0" sldId="310"/>
        </pc:sldMkLst>
        <pc:spChg chg="mod">
          <ac:chgData name="DUBUIS Julien" userId="d507d28b-ef1c-4d40-92b7-eb3c03f99f97" providerId="ADAL" clId="{9BCA9B88-3F87-47BC-97B9-7AA9F98E4675}" dt="2022-08-08T11:02:19.364" v="135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26.009" v="139" actId="20577"/>
        <pc:sldMkLst>
          <pc:docMk/>
          <pc:sldMk cId="0" sldId="311"/>
        </pc:sldMkLst>
        <pc:spChg chg="mod">
          <ac:chgData name="DUBUIS Julien" userId="d507d28b-ef1c-4d40-92b7-eb3c03f99f97" providerId="ADAL" clId="{9BCA9B88-3F87-47BC-97B9-7AA9F98E4675}" dt="2022-08-08T11:02:26.009" v="139" actId="20577"/>
          <ac:spMkLst>
            <pc:docMk/>
            <pc:sldMk cId="0" sldId="3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22.762" v="137" actId="20577"/>
        <pc:sldMkLst>
          <pc:docMk/>
          <pc:sldMk cId="0" sldId="313"/>
        </pc:sldMkLst>
        <pc:spChg chg="mod">
          <ac:chgData name="DUBUIS Julien" userId="d507d28b-ef1c-4d40-92b7-eb3c03f99f97" providerId="ADAL" clId="{9BCA9B88-3F87-47BC-97B9-7AA9F98E4675}" dt="2022-08-08T11:02:22.762" v="137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29.331" v="141" actId="20577"/>
        <pc:sldMkLst>
          <pc:docMk/>
          <pc:sldMk cId="0" sldId="314"/>
        </pc:sldMkLst>
        <pc:spChg chg="mod">
          <ac:chgData name="DUBUIS Julien" userId="d507d28b-ef1c-4d40-92b7-eb3c03f99f97" providerId="ADAL" clId="{9BCA9B88-3F87-47BC-97B9-7AA9F98E4675}" dt="2022-08-08T11:02:29.331" v="141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33.350" v="143" actId="20577"/>
        <pc:sldMkLst>
          <pc:docMk/>
          <pc:sldMk cId="0" sldId="315"/>
        </pc:sldMkLst>
        <pc:spChg chg="mod">
          <ac:chgData name="DUBUIS Julien" userId="d507d28b-ef1c-4d40-92b7-eb3c03f99f97" providerId="ADAL" clId="{9BCA9B88-3F87-47BC-97B9-7AA9F98E4675}" dt="2022-08-08T11:02:33.350" v="143" actId="20577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37.719" v="145" actId="20577"/>
        <pc:sldMkLst>
          <pc:docMk/>
          <pc:sldMk cId="0" sldId="316"/>
        </pc:sldMkLst>
        <pc:spChg chg="mod">
          <ac:chgData name="DUBUIS Julien" userId="d507d28b-ef1c-4d40-92b7-eb3c03f99f97" providerId="ADAL" clId="{9BCA9B88-3F87-47BC-97B9-7AA9F98E4675}" dt="2022-08-08T11:02:37.719" v="145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BCA9B88-3F87-47BC-97B9-7AA9F98E4675}" dt="2022-08-08T11:02:41.572" v="147" actId="20577"/>
        <pc:sldMkLst>
          <pc:docMk/>
          <pc:sldMk cId="0" sldId="317"/>
        </pc:sldMkLst>
        <pc:spChg chg="mod">
          <ac:chgData name="DUBUIS Julien" userId="d507d28b-ef1c-4d40-92b7-eb3c03f99f97" providerId="ADAL" clId="{9BCA9B88-3F87-47BC-97B9-7AA9F98E4675}" dt="2022-08-08T11:02:41.572" v="147" actId="20577"/>
          <ac:spMkLst>
            <pc:docMk/>
            <pc:sldMk cId="0" sldId="31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E83D2-A382-41CF-8BF2-93C66DF4D32C}" type="datetimeFigureOut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9F5A-4CFC-42E0-8192-BD1A255059AB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0654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E922-D940-43D8-97C7-02D9E8EDF9F1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9C01-8F49-46CA-B986-E6FC02D9236C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24D-92EF-4E4D-BB88-3DC8C9D8FBA3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C72E-3244-4DDD-A30D-89534ABF3FB5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9C6A-79CB-4ED8-AE89-05CDA1091010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1E5A-6C69-4AA9-8599-81D250CAF4A4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250F-6753-4E6F-9876-3158C0B47627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D8E7-AD0B-45B8-8309-224D066424F9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45EF-C779-472C-B0DE-7ABAC14C7921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4D4E-3F12-42D6-9BC5-47C16E68018C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DCD6-A15D-4F54-9A9B-AA1A7DCEFB13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6149-CF5A-40B2-B8B3-79F1139651E0}" type="datetime1">
              <a:rPr lang="fr-FR" smtClean="0"/>
              <a:pPr/>
              <a:t>08/08/2022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2771-5CF4-4338-932E-EF29AEA7E89D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983218">
            <a:off x="1121038" y="1352258"/>
            <a:ext cx="7772400" cy="1470025"/>
          </a:xfrm>
        </p:spPr>
        <p:txBody>
          <a:bodyPr>
            <a:normAutofit/>
          </a:bodyPr>
          <a:lstStyle/>
          <a:p>
            <a:r>
              <a:rPr lang="fr-CH" sz="7200" b="1" dirty="0">
                <a:latin typeface="Times New Roman" pitchFamily="18" charset="0"/>
                <a:cs typeface="Times New Roman" pitchFamily="18" charset="0"/>
              </a:rPr>
              <a:t>La génétique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16303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305249" cy="19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357562"/>
            <a:ext cx="1638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14884"/>
            <a:ext cx="23177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37" y="2357430"/>
            <a:ext cx="2871785" cy="41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643338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Mendel: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lignée pure: 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Population dont les individus donnent des descendants identiques à eux-mêmes en ce qui concerne le caractère considéré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37" y="2357430"/>
            <a:ext cx="2871785" cy="41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5500694" y="2357430"/>
            <a:ext cx="428628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14810" y="3786190"/>
            <a:ext cx="571504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071802" y="4000504"/>
            <a:ext cx="571504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643306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14480" y="2857496"/>
            <a:ext cx="12144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castration</a:t>
            </a:r>
          </a:p>
        </p:txBody>
      </p:sp>
      <p:sp>
        <p:nvSpPr>
          <p:cNvPr id="13" name="ZoneTexte 12"/>
          <p:cNvSpPr txBox="1"/>
          <p:nvPr/>
        </p:nvSpPr>
        <p:spPr>
          <a:xfrm rot="3220736">
            <a:off x="4000913" y="2786289"/>
            <a:ext cx="14287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hybridation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37" y="2357430"/>
            <a:ext cx="2871785" cy="41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3071802" y="5786454"/>
            <a:ext cx="57150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643306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43174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F1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37" y="2357430"/>
            <a:ext cx="2871785" cy="41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3643306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43174" y="58457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71868" y="6286520"/>
            <a:ext cx="1785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autofécondation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5643570" y="6286520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6715140" y="62150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F2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643338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deux plantes diffèrent 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1 caractère 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=&gt;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monohybridisme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deux plantes diffèrent 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caractères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=&gt;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dihybridisme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2071678"/>
            <a:ext cx="8929718" cy="35719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Suite à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l’observation de la F2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2 principes fondamentaux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 l’hérédité: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Loi de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ségrégation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(séparation)</a:t>
            </a:r>
          </a:p>
          <a:p>
            <a:pPr lvl="3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Loi de 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assortiment indépendant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des caractères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2500306"/>
            <a:ext cx="8929718" cy="207170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ségrégation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(séparation):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deux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allèles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d’un gène vont dans des gamètes distincts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78634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ségrégation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(séparation):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Croisement </a:t>
            </a:r>
            <a:r>
              <a:rPr lang="fr-CH" sz="2400" dirty="0" err="1">
                <a:latin typeface="Times New Roman" pitchFamily="18" charset="0"/>
                <a:cs typeface="Times New Roman" pitchFamily="18" charset="0"/>
              </a:rPr>
              <a:t>monohybride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21506" name="Picture 2" descr="B87A374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928926" y="2928934"/>
            <a:ext cx="364030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43636" y="4917056"/>
            <a:ext cx="1785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autofécondation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78634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ségrégation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(séparation):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Croisement </a:t>
            </a:r>
            <a:r>
              <a:rPr lang="fr-CH" sz="2400" dirty="0" err="1">
                <a:latin typeface="Times New Roman" pitchFamily="18" charset="0"/>
                <a:cs typeface="Times New Roman" pitchFamily="18" charset="0"/>
              </a:rPr>
              <a:t>monohybride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21506" name="Picture 2" descr="B87A374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71472" y="2928934"/>
            <a:ext cx="364030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429124" y="4056411"/>
            <a:ext cx="450059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Caractère fleurs violettes =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dominant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Caractères fleurs blanches =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récessif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71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génétique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Branche de la biologie qui étudie l’hérédité des 	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caractères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Traits physiques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- Traits anatomiques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- Traits physiologiques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- Traits biochimiques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Mendel observa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même schéma d’hérédité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avec six autres caractères du Pois.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41765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290037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explications de Mendel:</a:t>
            </a:r>
          </a:p>
          <a:p>
            <a:pPr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1.-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variations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caractères génétiques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s’expliquent par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formes différentes (allèles)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que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gènes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peuvent avoir.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147161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explications de Mendel:</a:t>
            </a:r>
          </a:p>
          <a:p>
            <a:pPr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1.-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Les allèles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87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019" y="3243278"/>
            <a:ext cx="4600749" cy="32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290037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explications de Mendel:</a:t>
            </a:r>
          </a:p>
          <a:p>
            <a:pPr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2.- Tout organisme hérite de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deux allèles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(semblables ou différentes) de chaque caractère , soit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un du « père »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un de la « mère »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290037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explications de Mendel:</a:t>
            </a:r>
          </a:p>
          <a:p>
            <a:pPr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3.- Si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deux allèles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d’un gène sont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l’un d’eux, l’allèle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dominant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s’exprime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pleinement et marque l’apparence de l’organisme, alors que l’autre, l’allèle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récessif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n’a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pas d’effet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notable sur celle-ci.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2900370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explications de Mendel:</a:t>
            </a:r>
          </a:p>
          <a:p>
            <a:pPr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4.-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Il y a ségrégation des deux allèles de chaque caractère au cours de la formation des gamètes.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143008"/>
          </a:xfrm>
        </p:spPr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Vérification de l’hypothèse de la ségrégation:</a:t>
            </a:r>
          </a:p>
          <a:p>
            <a:pPr lvl="1"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Proportion 3:1 observée en F2.</a:t>
            </a:r>
          </a:p>
          <a:p>
            <a:pPr lvl="1" algn="just">
              <a:buNone/>
            </a:pP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88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2643206" cy="39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88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113" y="1428736"/>
            <a:ext cx="3446647" cy="5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215074" y="5253351"/>
            <a:ext cx="25717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Grille de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Punnett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1538" y="4357694"/>
            <a:ext cx="1785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autofécondation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termes utiles: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00306"/>
            <a:ext cx="4067320" cy="39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Croisement contrôle (« 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testcross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 »)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89</a:t>
            </a:r>
          </a:p>
        </p:txBody>
      </p:sp>
      <p:pic>
        <p:nvPicPr>
          <p:cNvPr id="2050" name="Picture 2" descr="90236F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357430"/>
            <a:ext cx="4000528" cy="431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L’hérédité?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= Transmission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			Parents → Enfants</a:t>
            </a:r>
          </a:p>
          <a:p>
            <a:pPr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Qu’est-ce qui est transmis?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cxnSp>
        <p:nvCxnSpPr>
          <p:cNvPr id="7" name="Connecteur en angle 6"/>
          <p:cNvCxnSpPr/>
          <p:nvPr/>
        </p:nvCxnSpPr>
        <p:spPr>
          <a:xfrm>
            <a:off x="3929058" y="2571744"/>
            <a:ext cx="1143008" cy="10715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</a:t>
            </a:fld>
            <a:endParaRPr lang="fr-C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2500306"/>
            <a:ext cx="8929718" cy="378621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l’assortiment indépendant des caractères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allèles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diverses paires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répartissent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dans les gamètes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indépendamment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uns des autres.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30</a:t>
            </a:fld>
            <a:endParaRPr lang="fr-C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78634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de l’assortiment indépendant des caractères 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Croisement </a:t>
            </a:r>
            <a:r>
              <a:rPr lang="fr-CH" sz="2400" dirty="0" err="1">
                <a:latin typeface="Times New Roman" pitchFamily="18" charset="0"/>
                <a:cs typeface="Times New Roman" pitchFamily="18" charset="0"/>
              </a:rPr>
              <a:t>dihybride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031" y="3000372"/>
            <a:ext cx="303126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786346"/>
          </a:xfrm>
        </p:spPr>
        <p:txBody>
          <a:bodyPr/>
          <a:lstStyle/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69" y="1357298"/>
            <a:ext cx="44863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714876" y="2643182"/>
            <a:ext cx="178595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hétérozygote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Généralisation des lois mendéliennes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957390"/>
            <a:ext cx="8472518" cy="411481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Mendel:</a:t>
            </a:r>
          </a:p>
          <a:p>
            <a:pPr lvl="2"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Transmission des caractères suivent des lois simples.</a:t>
            </a:r>
          </a:p>
          <a:p>
            <a:pPr lvl="2"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 gène → 1 caractère</a:t>
            </a:r>
          </a:p>
          <a:p>
            <a:pPr lvl="2"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 gène → 2 allèles (dominant / récessif)</a:t>
            </a:r>
          </a:p>
          <a:p>
            <a:pPr lvl="2">
              <a:buFontTx/>
              <a:buChar char="-"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Rare: 1 gène (génotype) → 1 caractère (phénotype)</a:t>
            </a:r>
          </a:p>
          <a:p>
            <a:pPr lvl="2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Généralisation des lois mendéliennes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57456"/>
            <a:ext cx="8472518" cy="320379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cas: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Dominance incomplète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Codominance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Généralisation des lois mendéliennes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472518" cy="64294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Dominance incomplète: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91</a:t>
            </a:r>
          </a:p>
        </p:txBody>
      </p:sp>
      <p:pic>
        <p:nvPicPr>
          <p:cNvPr id="1026" name="Picture 2" descr="48B9E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14648"/>
            <a:ext cx="3051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715008" y="4038905"/>
            <a:ext cx="178595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hétérozygote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15008" y="4643446"/>
            <a:ext cx="32147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Phénotype intermédiaire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Généralisation des lois mendéliennes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472518" cy="64294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Codominance: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91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49" name="Picture 1" descr="B51A9E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0427"/>
            <a:ext cx="6286544" cy="378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Chez le muflier, les gènes pour la couleur des fleurs et la taille des feuilles montrent une dominance incomplète. Lorsque des plants à fleurs rouges sont croisés avec des plants à fleurs blanches, toutes les fleurs sont roses. De même lorsque des plants à feuilles larges sont croisés avec des plants à feuilles étroites, les descendants ont des feuilles moyennes. Croisez un plant à fleurs rouges et feuilles larges avec un plant à fleurs blanches et feuilles étroites.</a:t>
            </a: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a) Quelle sera l’apparence des plants de la première génération?</a:t>
            </a:r>
          </a:p>
          <a:p>
            <a:pPr algn="just">
              <a:buNone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	b) Ensuite croisez deux de ces plants et établissez le rapport des phénotypes des descendants.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37</a:t>
            </a:fld>
            <a:endParaRPr lang="fr-C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577139">
            <a:off x="-699399" y="2856258"/>
            <a:ext cx="10389807" cy="1143000"/>
          </a:xfrm>
        </p:spPr>
        <p:txBody>
          <a:bodyPr>
            <a:noAutofit/>
          </a:bodyPr>
          <a:lstStyle/>
          <a:p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38</a:t>
            </a:fld>
            <a:endParaRPr lang="fr-C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900502"/>
          </a:xfrm>
        </p:spPr>
        <p:txBody>
          <a:bodyPr/>
          <a:lstStyle/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Fondement physique de l’hérédité</a:t>
            </a:r>
          </a:p>
          <a:p>
            <a:pPr algn="ctr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Comportement des chromosomes (gènes) au cours de la méiose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L’hérédité?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= Transmission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			Parents → Enfants</a:t>
            </a:r>
          </a:p>
          <a:p>
            <a:pPr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Qu’est-ce qui est transmis?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Chromosomes 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ᴄ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gènes (ADN)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cxnSp>
        <p:nvCxnSpPr>
          <p:cNvPr id="7" name="Connecteur en angle 6"/>
          <p:cNvCxnSpPr/>
          <p:nvPr/>
        </p:nvCxnSpPr>
        <p:spPr>
          <a:xfrm>
            <a:off x="3929058" y="2571744"/>
            <a:ext cx="1143008" cy="107157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</a:t>
            </a:fld>
            <a:endParaRPr lang="fr-C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92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05324"/>
            <a:ext cx="4714908" cy="5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28596" y="1760557"/>
            <a:ext cx="8229600" cy="4525963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gènes liés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de gènes &gt;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de chromosomes 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=&gt; Plusieurs gènes sur un chromosome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=&gt;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 liés 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Transmis ensemble normalement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Transmission = liaison génétique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92-93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57158" y="1760557"/>
            <a:ext cx="8501122" cy="1311253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gènes liés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Ne suivent pas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loi de l’assortiment indépendant.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D917B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429000"/>
            <a:ext cx="2800339" cy="3105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D917B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4429156" cy="491179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428728" y="2928934"/>
            <a:ext cx="6143668" cy="22775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u="sng" dirty="0">
                <a:latin typeface="Times New Roman" pitchFamily="18" charset="0"/>
                <a:cs typeface="Times New Roman" pitchFamily="18" charset="0"/>
              </a:rPr>
              <a:t>Expérience de Morgan</a:t>
            </a:r>
          </a:p>
          <a:p>
            <a:pPr algn="ctr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2 caractères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Couleur du corps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 gris / noir</a:t>
            </a:r>
          </a:p>
          <a:p>
            <a:pPr algn="ctr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Taille des ailes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 normales / vestigiales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D917B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4429156" cy="4911790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>
          <a:xfrm>
            <a:off x="4071934" y="2928934"/>
            <a:ext cx="785818" cy="285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2971808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recombinaison génétique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Brassage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gènes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=&gt; Apparition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nouvelles combinaisons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	de caractères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214282" y="2100266"/>
            <a:ext cx="8472518" cy="440056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recombinaison génétique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types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Gènes non liés → Assortiment indépendant des 					 chromosomes.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- Gènes liés → 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Crossing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over ou enjambement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93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4324" y="2386018"/>
            <a:ext cx="8472518" cy="232886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L’assortiment indépendant des chromosomes: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Positionnement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chromosomes homologues (paires) sur la plaque équatoriale à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métaphase 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94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4324" y="2528894"/>
            <a:ext cx="8472518" cy="232886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L’enjambement (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crossing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over):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Echanges de fragments d’ADN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entre des chromosomes homologues durant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prophase I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94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4324" y="1785926"/>
            <a:ext cx="8472518" cy="71438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L’enjambement (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crossing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over):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94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286124"/>
            <a:ext cx="69573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L’hérédité?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= Transmission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			Parents → Enfants</a:t>
            </a:r>
          </a:p>
          <a:p>
            <a:pPr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Qu’est-ce qui est transmis?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Chromosomes 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ᴄ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gènes (ADN)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	Couple: gène / caractère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cxnSp>
        <p:nvCxnSpPr>
          <p:cNvPr id="7" name="Connecteur en angle 6"/>
          <p:cNvCxnSpPr/>
          <p:nvPr/>
        </p:nvCxnSpPr>
        <p:spPr>
          <a:xfrm>
            <a:off x="3929058" y="2571744"/>
            <a:ext cx="1143008" cy="85725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</a:t>
            </a:fld>
            <a:endParaRPr lang="fr-C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Base chromosomique de l’hérédité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4324" y="1785926"/>
            <a:ext cx="8472518" cy="71438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L’enjambement (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crossing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over):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94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62265"/>
            <a:ext cx="5987671" cy="32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499222">
            <a:off x="325352" y="1639035"/>
            <a:ext cx="8329642" cy="1143000"/>
          </a:xfrm>
        </p:spPr>
        <p:txBody>
          <a:bodyPr>
            <a:normAutofit/>
          </a:bodyPr>
          <a:lstStyle/>
          <a:p>
            <a:r>
              <a:rPr lang="fr-CH" sz="6000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42" y="5072074"/>
            <a:ext cx="8229600" cy="614354"/>
          </a:xfrm>
        </p:spPr>
        <p:txBody>
          <a:bodyPr>
            <a:normAutofit fontScale="850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Concerne les gènes situés sur les chromosomes sexuels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51</a:t>
            </a:fld>
            <a:endParaRPr lang="fr-CH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Détermination du sexe: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Mammifère (homme), drosophile :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XY → masculin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XX → féminin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X = chromosome de grande taille → ↑ gènes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Y = chromosome de petite taille → ↓ gènes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Détermination du sexe: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Sexe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homogamétique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(XX)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→ Gamètes identiques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Sexe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hétérogamétique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(XY)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→ Gamètes différents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Chez un homme, 1 X → 1 allèle (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hémizygote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21471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Détermination du sexe: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Oiseaux, certains insectes :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ZZ → masculin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ZW → féminin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1571636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 du chromosome Y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Détermine le sexe mâle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21471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 du chromosome 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trike="sngStrike" dirty="0">
                <a:latin typeface="Times New Roman" pitchFamily="18" charset="0"/>
                <a:cs typeface="Times New Roman" pitchFamily="18" charset="0"/>
              </a:rPr>
              <a:t>Différenciation sexuelle</a:t>
            </a:r>
          </a:p>
          <a:p>
            <a:pPr lvl="1">
              <a:buNone/>
            </a:pPr>
            <a:endParaRPr lang="fr-CH" sz="1000" strike="sngStrike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Protéines → fonctions métaboliques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Sont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majorité des gènes liés au sexe</a:t>
            </a:r>
          </a:p>
          <a:p>
            <a:pPr lvl="1">
              <a:buNone/>
            </a:pPr>
            <a:endParaRPr lang="fr-CH" strike="sngStrike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85926"/>
            <a:ext cx="8543956" cy="478634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 du chromosome 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Homme : 1 chromosome hérité de sa mère</a:t>
            </a: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=&gt;  Fragile génétiquement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si gène anormal (récessif)</a:t>
            </a: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	 → anomalie</a:t>
            </a:r>
          </a:p>
          <a:p>
            <a:pPr lvl="1"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Nombreuses maladies génétiques touchent en général les hommes.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57430"/>
            <a:ext cx="5940152" cy="186365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 du chromosome 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Transmission = gènes liés au sexe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95</a:t>
            </a:r>
          </a:p>
        </p:txBody>
      </p:sp>
      <p:pic>
        <p:nvPicPr>
          <p:cNvPr id="59394" name="Picture 2" descr="FAF128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261302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59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96</a:t>
            </a:r>
          </a:p>
        </p:txBody>
      </p:sp>
      <p:pic>
        <p:nvPicPr>
          <p:cNvPr id="59394" name="Picture 2" descr="FAF128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928958" cy="531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806043">
            <a:off x="94370" y="2117920"/>
            <a:ext cx="8229600" cy="1143000"/>
          </a:xfrm>
        </p:spPr>
        <p:txBody>
          <a:bodyPr>
            <a:normAutofit/>
          </a:bodyPr>
          <a:lstStyle/>
          <a:p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La génétique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Mendélienne</a:t>
            </a:r>
          </a:p>
        </p:txBody>
      </p:sp>
      <p:pic>
        <p:nvPicPr>
          <p:cNvPr id="4" name="Picture 4" descr="Men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7" y="2928934"/>
            <a:ext cx="26841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6</a:t>
            </a:fld>
            <a:endParaRPr lang="fr-CH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L’hérédité liée au sexe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75762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L’influence du sexe: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Gènes sur chromosomes autosomes s’expriment différemment chez l’homme et la femme.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Différences hormonales</a:t>
            </a:r>
          </a:p>
          <a:p>
            <a:pPr lvl="5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Exemple: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la calvitie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60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96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latin typeface="Times New Roman" pitchFamily="18" charset="0"/>
                <a:cs typeface="Times New Roman" pitchFamily="18" charset="0"/>
              </a:rPr>
              <a:t>Grégor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Mendel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(prêtre)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« Père fondateur » de la génétique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Expérience de croisements sur 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Pois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2050" name="Picture 2" descr="http://t1.gstatic.com/images?q=tbn:ANd9GcSJvmBV2qBY5JZQw-eOlRE3ctVt0zKveMQIPQIGeTMHWP4vZKW-Yw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857364"/>
            <a:ext cx="1571281" cy="1962147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5298" name="AutoShape 2" descr="data:image/jpg;base64,/9j/4AAQSkZJRgABAQAAAQABAAD/2wCEAAkGBhMSEBUUExQWFRUWGBgaGRcYGB0bGBkcGxgcGB8bGxwYHCYeGhskHBgdHy8gIycpLCwsFx4xNTAqNSYsLCkBCQoKDgwOGg8PGiwkHyQsLCwsLCwsLCksLCwsLCwsLCwsLCwsLCwsLCksLCwpLCwsLCksLCwsLCwsLCkpLCwsLP/AABEIAMIBAwMBIgACEQEDEQH/xAAbAAACAgMBAAAAAAAAAAAAAAAEBQMGAAECB//EAEAQAAECAwUFBQUHAwQDAQEAAAECEQADIQQFEjFBIlFhcYEGE5GhsTJCwdHwFCNSYnLh8YKSohUzQ7IHJNLCNP/EABkBAAMBAQEAAAAAAAAAAAAAAAECAwAEBf/EACQRAAICAgICAgMBAQAAAAAAAAABAhEhMQMSQVEiYRMycYFC/9oADAMBAAIRAxEAPwBtet8BSRLlHupaaAIDUG4hmHKEOFOJRCiMQGaXqEs74nqa5b44mTjWIlqfKOHtZ5kuRiw3bMFBNSR+tQ/7ARGu7lp2lYWfMLSqrE5Ak+6c4YKRXfEFvVsAak+kTySsXqmcY5+0EEHL1EdYGObnfp+/ONJkFRLNTeoJ4ZqIEFsKeS02+/JVokIQobYxKUyWKSHNDqUrZmo3OFv/APSokslYAdhRWmmWmmTboVCaJeLaBzSd1QDQ+EM7uvOWCXOFwMwcxTQMxFOkSk+/7FOTkcthViu1SVhRwkCv8vFou6akJCkioVUDi/llyaFEiYFAkEEbwQ3lE9mnYZiOOJ+iVFvQdYpBKGgQm0q8EtssiZpWtazixMztQ9DyeFkyQJVQKfqf0hiVwtvGYkUV7IqrknMPxJCf6hDP6FbHdxOuWSzJJBB0PGvCGtmSlSmemnEhvIOPEQjRa8NmSV1K0IcAOTshRAGm0MPIxFdt4f8AvJXieUElI0ZMzClzu2ykn9PCM+Xr8SylVI47RIa1TR+YH+5IV8YFtIxSx+VvAj516xJfc7FapxzAmFPIp2A/VLViKzXr9nmJWauMNcgxcn64xyZjPBJ/sLzLxKAzcsB5RaJ9mwSsKSThSAWUGdObgb6wXLvpCxSUMRzwIBJ/tDxFPkk0ASjrho1dnM7so6oJO6OriWGb7M2ipQYh7RWUpnhQ/wCRP+SWSfIpPMwBc1r2kLGRY+MWPtLJxSQv8Cgeitk+ZSekJxvwSWYfwS2I4J0tKg3euhT6MCB12/IRuWrEtKTqQD0hbPWQEHctx9dIYKU06cfw943UkD1EdC8oRM2udLZSgUqmKKlGrhIJcBgCSebeAg6TaZkuSZoCjgwleH2mNFENnmFdDFZspaYtLE0SytASxbjSnWGptsxQYEtmwoOu+JxjbtD90NL1tImkBBdRQMRCXzoQzVURTLWrtC1SESU4VJCUnKWAzsxqwYmg5cImk2daZKmT94TQ4mDYQGYbTu/jFdui1JmzSucSMAwsS2awkAPRIDmn5ecUclYV8h3OvhTd6pClS0kYqtQkAhOgLHlGk2pWFKgQoGrFKQSHOYBJy3GN3ql7PMGGikEg7izimb0GVIGutLT0htkJShWmQFXHGGw2dUONKSTGwBmMUpAFHSSWPAjn6RuTIQpRUoJALAZ7LZGlQ5JIOowxNaZv3SgFEGrAEMXoHLPxhfbZwlBAM0Yh7IUEmjZGlRrWDhHS+sUZb7XLlzGWpAH4sac+IJp13QBMvuyu3fo8z5gEecVybdEuZOVhonEXVRKQSXLBjQPk+6JLZ2ZkoBZU6YsEgJRKcFL0XixUBBBYpfTR4m2qujz5U26Q/N6WfSfL/vT841FZFzS9ZdpB3YE//QjI3+C/H0PVSqVeI1Py+vGGl6XaO7E6U/dKqUmpQd3FPHTXQwkVMoYnZzzVM684CtwruaGNiwjEpdcKMQHFwXO8MDCe2Xg6yQG3OHI8RxhJTS2LVK2RmSczQbz8N8QTbWUgqBIG8UVuzzD7hHE+eVPiJNNYDvZxhHPx1gKXYKQLarWVqL+ddNTvgiw21tlXQ/OAQK+EdiWSCd2fiB8Yo4pqirSaLLYbWZanTlqNDD5SnmyjollkGmjt5gRXbikCcEpKgFDQ+8lLYgC3tNVt0P7VaAJrOxIf9vKJxi1slVDETQxI5ZfvC+bNJmMmrAknDiSktQnxcbiAdIMkSUKs+PZMzEO7c5sXUQCW0DKzBdoLva0KWAyWSCeRBqkgaUizi6OiHC67E8myYglyTQQPZLCkqmoNBgWKZjCcVHpTDDGxqcCBsQRa9r2VHyWGP/Y+Ec1p0xcYbIDc+JK1JW6yCohbJKi+LIPiJPHOFgCFykKWmihQ7jugj/S5qZp7pZlqBLp91wWygm7zslExKRhzGjM4La65DSK9bd1Q0oKaXVUQy7KJCQ7t7p1D5DiPnBtqnOlRBAAQrkXDNx/aB7U5YaE55AuWGYge1WVKge7WWc4kksCQMxu5RdJRwdEah8UB3MvZA/Cf3i/2Zp0jCclJKTwcM/xjzuwqIqxaLv2ftTpI6xzRXWRy8TzRWZ1lUUhOSgag7xQ+cHzLMfvDTbKfJifMRHfkxpxZ2cFm8h1MamW1eSQABvAJdm1Ho0WlKngl9HCLGBmXMOLvs4SK5kgcnhYieypb0KldM2o+8wzSSH4t5fzC9jRQQtGJLjJq7wToYrXamyJZCgpMsFaiosrbVhGEkIScSgAqpbMxZCT1JeEXbCSDISx/5AQ/6F051jSeLKiSRfCUukqXMADN3aUBmoMWIq8okF8JTOIwYXUcRKiQCTUhsvPplCmyy2WknIHEeQ08m6wLMUWJOcTU2nZRckkehpnBLKISMQ2VIByLj8VRyir9oZxRPIUZZVhJH3aVYmJRmsFQYpI/p4iFFnvGZKCsKmBDF2bz+G8wwveUFKQSahRQX0Jk2dTf3KX4mLd+6GlyORLYj90Frnd2ymCUoSHCmf2AnPMn8usCzpSpgUVChJYd4cRKQkhLrxD2V0bPwfVrlrKUoSnHtUSxJJIYMEkOdOsGXzdylFIADS3cCqSspQlRTmwAlpQAdEYtY0kLtYQlTczh3Sl9FqlJV1SqYCOoyaMjS7RLJdaApWpIBJalSRujI3RB7r0ep2WyzEoKAx2S1AXpSuWfrFVsd3UUo7WEUS+fGoZhui1dmpryxLPuUb8unlTpxiBcknECygHDsAS2rgEnyg8cU8lOPjjJ2/BUDOUq0rTMbaCkN+VsIz6whFlmzCSEqU1CpqBqMVGgy1MWa9VgzsQCRhIDs5IB3nLpnrCLtDLmFb4iUmqa4gkbgH2avuiXLHNs5OR9pMyzWFA9uakNUozrudJII401hVb194ZaUjaAwnicSmbdRs9XMZY7MDNCas9WNYey7DKBxJSQoBnxE57nifdQEtRK9OuiZLVhWGoC+aSN4IoRpTUER3PsuCUQMyQ/Rz9dItUvCUd2qqT4pO9O4+uvBXb7uKWCqh6HQt5jlFOPkUzdxv2YsIElFKs/VVT5UhbaFKnzlEEIZRwnDVQBYBRJLFgMhrFgCu6s7n2iG5qV8g/hFeVMwzFEVJSXToSmoY72BDxRrRi5XXKlzJKELWNh8KTniLOQAHIpkIDvW3dwgFJc1QB/Skg66KAbhC2x2nEkKSdHByOUdWxBXLWk5jAsD9Jwn/FT/wBEN3dUVXPKqLBdkx0JI3CCryuwzUAo/wBxPs6Yh+H5fvCns9O2MP4S0WeyqjkXoaGUV8q7xJmAnENmYk0IIZL9ddxga2bWF2ZQCHcCtSkliSGOIPxiwdoLOlKe+agYTGZyl2CnbMGj8Q9BFStl4yMiuj0OEvnSmh5PzjojqpDX1uLNz5OA4XClMKJdhuFQCXiVDy0jGQl1OPxOaUr6wLeV8y0peWXUdczCOXOcurEScyQX/iDiGtkf4WMzpCjWdhP5lNXi9POGV12oy1kEilCxodQ3MHyispEtVFFHJQI9RBklJSGl4AA3srHoVRObvLFVoczzUlRxHP6G7SJLcpKFHe5YamBk2TI1J4wVJsQfEQ5zLk18fSD+S9GsQW+2KKgcmZuFX9Yt1kniYhK05KD+OY6F/CFFvufGklNGbLj/AAfGCex7pxomYsIJIYEkU9CfSFWXk0N5Gc06PlT+flGT5PeJMorw4kJwgpSpIUwU5QoEL1B8tIV3zOtGE9zL2yaY2ASN5BPQdTpBZtSlIALhmIDvhzoDwc11o8UWNj9ipWxapa1ImSZQUFEHYwFtCDJKAXzfjAa0yVF8C0/omAgdFof/ACi63td6LUkH2ZqRQsTi3gsCQHrweK2i6QFlKlpcUICVk8tpKQ/XWNVbFbNXZdaVS1GXaFSVqLAlDLqQkJCpalKDu4ZiSz0iLtRK7yXMViSo/aG2VAkhpoBIzCsKUJLj3BD6VLShLJSEjhmeZzMTMmZ/ugqduSs/a38wx61gprSCpCG4FBMsLmrwrUDgaqgj2TMbeS6RyUdAYZzr7kqkmTiRLBUkqUAa4doKyNN78RlWEl93aozVMtKyWIZaEqZmACVFJYZAAMwhLaLDaUBlIm4MyShVR+FwKvFO+Dp4+RVVEVokjGcLEPQ/xGQtmzFEly3CsZC9WT6fZ7JY0NUGu/nSA589Axy12iY5oCmWSpJ3ArZzxrBFjnQn7SS0y5qJxGeVP+RHs+KQP7DC8LwWhNR2LJ2jvnnr14wHORQiJJVrxhjr/MRA7+PyikmebLYoWQlRoUl9+o/mGksqwgqrT+Mo5tEsLSxCWJDltrRmOn7x3LmGp0V6fQiEoxe0FsllrevR9ILl4ScKw4d+RBz+HWAkccofC5FKwFLbQTmQGOEOC/HdEfx9X8TJN6B72V7KdwfgSrXwo/OECZOCdmWIz6OAeoiwW+yrRsqSQQYFnyEmStYdK0JUxTmWrhVvB8tIftJypjRtsX2M4Sw0ctwJ+Bp4Q1lKri5+jN4ForMyaaFJIUk/Q4hoZWG+0gsvYP8AgeR06xUCTHN1WnaBZnoRWhBbUnURa7HNioSZkqWpUwrBkrQVBQ2mUGQQcO8FOWqTDS4r1TNlhSS+nGm8ecSnGnZeGC2oYgpIBBBBByIIYg8CI8u7Q3B3E/uy5BJWlZ1l5JH6hUK4gb49Gs86Ir9uoWmThDBaaoPE5p5KHmEnSMnaKyVr7PPLtsgVNf3UsHbrDyTY5WLEVLVV8gkeZJgaVZBKRUjMvpXWAp97g0Q5HrDpKCzskkxjec5KqhJBepKifkPKFEyTjcHx3N8zSJLOpZLlx6/xDGXILpBGdXYUypxbjvMFQlJZKrglLIfclpxSwC4UkAEHNsga6Q0lzAK0ikT7RNTa1qQQFIoXyNWKfHThDmRfQWHFFjNB048RE2qOdumObXakoB8voQnlWpS+8aqseFLjLZBduFT4RyJpUkv7u1GrDMCXBIxDPRn2gDxYjxhllWLs1apUyWlIlTJiWGijnvIyJLQPdPaub3vdz1JUC7KwgKB0BwsCOjwzE8HLfr8s4BndnpKy6sYP5VAeqTCptaZkWJFoBClFhhD58QPQv0iFQxKc13dIBlSAlBTUpIIIUQaEMcgKV8hBki0aEDgQ7xR5WQ3eDapIavhHDRufaEpDrUEjeSw+q+cKLxv4jZkypkwmmJsKQ9KYqk8wnrASb0MoOWkKL3momTCQaMAN1ABl5wFKsrHYW3IlJ8o6nLWgsqWUhg7qBYccOR4coXrvNRISEpBy1OnOKVQ3SSeUMJku2PSfObT75f8A9RkKPt6z7x6RkG2Pk9Osa46v6xd9ZlpFVAYk/qTUDqHT/VAdlnUhpZ5sQg6YH6POLPM3HdBdqma8CafW+NX3Y+6nrSzJfEn9JqPCo/piFBxIKXfd8vrdFzlaJUzAaEjjuEFTQnQ0p0fhrCtEwO53wZZFYyTVhwibs1DGVZks5dgOTnrVodXpLmYpCUFkYVlRdgCWCc9cVW1aK3MWpKWJcnT5nfFlvG5Jlvs1mMopBBLqUSEgKSK0BJOJIFBrBjGlnZSKvCGVmmi0WdMwirYZiT4eINIAm3MjCydkHTNOW4nyh1cd0rkzVlRlqQoqJCVOKlyCFAHfodIiVeEsP90OLE+jtFJ6yO44yVG87gIGJCUk64aU5EZ8uMJ+6BDENx8o9IVZkqRjlmjEkK3Cvwjz1coCYs1bGpt/tHOJqvAjj1A5APc2iVuCVp6EKI/xia57xVImJSA6W2h8ekS2Zu+I/GMNdQQRAEy0BL0ZzmdSOW6DJLQ9npNhtgUkEFxDOXPjy25bdPSrYBUlRyI2fE0HpFwTfWE4VAuG4ivGIU0UjL2SdqLuCgZgAZVFcCaBQ3bjxbfC+UZaUp9pRAADBKchpUnTMiHKLbjSU4XSoMQToYXTbCuRtKTTRVDnurnyjq4p2VhyU/o4TMVmhA/rLqHHZwiNSbbskhKCUg46VDA6KdqjzhtYLAuelS5Qx4QAd+W48vKKveUpYYqUlZXs4gdo8FMW6EUh5Kn2LyxFtC1SFCWFsfvFqrpsjL/J/CJ7LaNTTpBs5MyWAnu0zEkBkh8WWbb+IiCWJZSQccuZolYp/wDUQaOKXEH2W1sFUDEB/HKC50xCq4AORNesKphVKl7SSpRJpLBIYc/Xwjm7b1lKOBalyyaPhCmL7nHqID9CKDeBqmWnNmHPyy9YmQgcR4VgORaQSUFsQD7JBBHMZcjXpWCVKUmhBAPCnA8okSdomFnG8+HyMbFn4j66RuRaEtUseVI6VaZeivAH5QyRkYuQ6WICknMUILQgvX7snCPZKSl3YZEEcsodfaFOwHVVB4QPOsQW+PafOlehFR6Q6k1opGco6KjMnKLh6GpGkQzEBNnmEJDukZOQ+oOennB152DuphQ7ihB4HKAlpKpakCrlLDNyC4+uMMmPCWcitKgAxZ41HE4bRyzbwpGQ1lC8XRPxIG8UPT9oeWVUVax3jtZAA8Bnq538OPjYrLOiEsMk9kPai7SuX3iPaQD1TqKajP8AuioSzvpx0j0iUtw0Um+LnVKmsgEpWdgAPzS3DTg0VjK0TkiKVd3eVFM3b15ax0JmANQAD6bdDS7rsUlO3svok16nIecSruizvVCjr7Si9NQDXlGtJiWifsfciJ8wTZwxSwdlFNpiQ5fQEEMdRBv26dNNokTlArQohOAMhgAQEjdkGLmtYL7LXalAxD2aqywjOuySWFCc2zyygq3yJcwotSZRSpTCYUe2kswxpomYDk+yrKukaN2dMVjAmu6SwQp6AJUSAzgB8tHy6wNLt+KYEakt03w8l2FkKwlK0nIpOQJeoO0N1RFZ7rBa0PQFVVHIBIKy/wDaB1h3hEHdluuqWkMkqckHYOoFDzzisX/cokTNk5nEMQqQToQ4LE1Bw8tYdmRjWlQphbD9b3PnA3ae0KUjulBlJIXLmBqggpIIOtatqkZZxKLwVl+pS7evAtC8mNfEfCCp8nDOmYSznFTcsBf/AGJHSOL3sylylADaoQBryhjd1nE5MlZoSjAoauk4h12lDwgv5E0m0RTJTIG8kvy08S8bSpkkcB86xl42gJUfCkLpt8EHYSFDV1Megy8zEqyBXY9sdqw6wzE0LH1WKl9tBIUlK0k+0liR+pKg4bhwhlZrbAtwZV4wOLHPnWZalyFe0GKCHcdc6ZHOEi7QlUx8ISE5sNTmTx+UMv8AUAlJJq2kLZtpC1ElKK5sGP8AcKnq8W/LaN3aVG1XpQ4aPnU58gzQqmElTua8czxg42IZpUH0CqfsfLlG7Ldi8aScJGIOxB13QtuTElJyeTL5lMUoDMhCR41p0Y9YXrsy5vdpGqmctTEQKnMgM/jB1t+8tM3diI6J2aPT3YyWCpACjhL7SZe4Fwyjl0yaM8sbjUbtsATJmzZ6ESca1Fin8QCdnEWoGap9Yucy0pWESypOKWn7xQchRf3WDa7/AEhaq9xJlLEtODF/uTHebMc5OAAASrIMKnfFYm2haHmImOFECjhtcKknLLiC2cO49TPJcypLtSpjsKB18ISS7UoypZIBKkAktqXOnBqc45+3K0YNuf4mJZsk8OiwzZRGdHiNawA5IA3nKKwLzmiZhM1VXYUo24MwHF4mtJV75c8fKHHaohvi1CYoqyAYAHMgfu56wusMw1IOEhefQR1bZoAKiWERXVhmOFUxO36m2fEw8RoIZTJ8x9pUp2DuhzkNdYyDpVlLD7s9AfnGRrOn4iuwWATE1UkPTaOFjptDI9G4wyss8y9kqxFNHcF21cEjwMCWZQQsYFfdrZlMWxMfadsJLNuhym75alBa0JdNEgBhzLe0eb6vB5IpxByRioWG2OcVB6xPNW5rHKUk8I67oUqT0pEUqRxNtkK+cB2hYAqHg+YUjIeJgGdaQxYDnDJijmz3ylcqTJluVKQnvD+EAAFP6lKd+B4w7+wHunGYoQahSTmCDQh6+MU3srMxWhZ0SEjhrHo1jmU9Yyyzr4l2WRZJul0qYJchxtVxaDaNQcq1rFVmXWLWhM1DhAW7lLKCpamUkpOoIKTo++OrxvtaLYJGSETsCjqoZDkKp5lUB27tTNs152qUtSjIxhSQPcxpCwRoRtF97Pzp2wI+rX8H6Utl+79PlHU5QJrVsnz83jiy20zAFIWSDWhjoKP4mhFQtmylLZvwCXHVyIGtFllqzTx3cHpnHc20t7XwiP7Yk5gQRWxHflwrUl5W02aHZX9OiuVDziqyLrmLLkCWnUrcf4ivi0ejfaEfjSOBWkepBhbfqAsJwgKWT7pdwB7zHezU37oaKTdMtwpSlTK4i4UPh74gt7WB0P44vKIJsqbJIxVSciPkaj0g6ZbO7SAkJcO6gC7bn135UhTOtCiokqJq5rxhZccXopyPj0lkZSrSV4U6KIrw3/W6OjZlDLfm300ZJl4MJd2Y+NaeMNZhRzBdvoZQiitHILCWaGlim5K45b/2gd0Dd5xkq2pB2gW1I3HnxgO0viE1abIwKkmjkqGoerk6j0gZK6sIPs1qxKVhBoeDkb2ETpnyUpBQBl7tWyrXIF4HFLOTUKrwsS1y2AYEhycgBXIVJJ0Ahda5SsGBElYQASSUHEpQZiWdgGoBvMMrVaFLVU00H1rEaZW8Vi0nbCpUSWaSUypYIIIQkFwxfCHBfi8dPVyx6QpvScsTklLuEAE8MSiA2Rz846lXjMNMAPEEj5wnXyBxvKGky1SUoKlpZtQfhvLtTfCW8e0IWT3aCBvW3oCfWJLwkzFpDpoKkCv0M4UqSBwGsMtDxqsg1qmKV7Rf08IbXElpE0qdQACykFnKFgJqzgbRdqkGFE5cOLuSU4UqBwqBSQPawqFS28UUOUNmi10hz/qaEgBUqY7JOwVlNQCGKiSaHN4yAxc8xGz35S2icWHfSooc8tYyD1FtCMWg4Wr4tq/VjFiuvtYGCVioB6003HeKu+kVqfIUCxBBGmsYmzuGq8IGWMF7k9qZKqbbj8vB9+gEGSb7kqRiSXNaGhpv3R58mWoBVWOtW4Eb9YYXbLoSWbq1Bx5mBRBxSHlrvQrU9ANwoPnAtotQbOEPeErqXz14vEh5wso0Scclz7CIfGo6q9AIv1lXFN7G2ZpAO8k+cW+ziAtnZw6PPe3Msy7fMUG+8lBY3hUtCF16yh/dzjjtmB3iJw/5JSK8UEp/6qETf+Rw1tQaf7CPAqmpPiBAl/ALsFmBLM6fBKT/APkRWtkuTbE90XkUTMKSQ/ru4xdLDeZVmzx5/KWlHshzvOf7RYLlvIK5j6eOfkw7QiaZbl2EzPeA6Qjv67F2fCrGVIKg5ZmJ0NTSH1htdBDIKCkkKAKSGINQRxikGWUVs8pvlQTaV4qpVhUP6gH/AMgYnseyHSWBoz0hx207KrLTZKcaUJIUkOVAAkuB7wDnjzhDYZn3aH1+J+TQyTsSVoltUs0O9/rygCcmoA5cfCGFonFg5qHA08eTwCrrn1i1AGpScKRwAbcwaOUqNN2XKOLNau9DjLJ+RaDpaCkg67oiJ5OF2dQYqBD7+ERT07BfXKGEwqA71QStSqBKnZI5N/EBqt4JrZ0dFL+Co1Bohs87CxDhQyhlMkGcgrl0UA8xGrfjRvT+IaZ5ZCC2AZWdHmr1Jh32XtqZqlhghYwqGBISrNiQQHocPN6wKoNCSWg0CQSTlT0ENJFyLbaUE8PaPWoHnDy0WOXJKpsuTixDbAO0neZacmOZTTKm6BxeMtQdKk10Oyf8qeEJKT8AarYuVcaHfESf0jdziAXOE5EHcGb4mDJl6APkSMm18IGtVrmKSljhKnondQAvmH2tcgN8GPZoAMJLmkAW+4ErBw0VodH4g/CGsqWXqXMSrRBTAjzFeyurFiRm4LUoRpxi3WRQwJV+JCSDrlUeI8oR9qLKlC3DOsuUgNhZwSOZ4aQy7Ozu8kYDmh24glx5uPCOhKzpkrimTq7QLQcKSthy+IjIDmyVBRDRkNQMAAnqUqqj6ekYUE5DfyjrEkVHzjJc0mvr0GvOIZNN2zmdIKs1MKMNNHgxFqAlYXq2eQ4+UCKU77xmI4W7U110EC2Tz5O++TmCDyI+ETy1PUZQvs9hKX2hUbj8oLsNlJmJSPeUB4kCDJoEkvB6t2es+GSgflEWCTCuwyyAKaQxkqia2dPHg87/APJc4fbUBnPcSx4zJrQl7UW3DKs0pw+FayP1EIH/AEVDjtslK7xmLUdmUmUDzCAtubrgrsvfBmyl40pIxYWAD4QkFO0zmpOcW9kJV2dlLlWUlCTniBPmR8IjdcshScxHok+7UioAKelOmkAWi4ULB90+X11iVMndAdxdoMdCMKhnuPI/CLXZbeDrFFn3auRsqFHooGhPA76ZQyuqeyVKWohAwpBz2lH0CQSeXGB0rRRSLmLXFf7RXXJKTMBCF5lOi2IemharjPXfAht080GEblAEgjgfpoVW2cvECVHE4LnOmgfSKpPyM3YCTiPDQDygyy2JIVimthY7NXL0yagrm8RTbyWslS1F99HpoKMBwDCCrnSDNIUAo4XD1ZiNDTXyhpTwKtgVlmIlFMsFRSonAVNlWgYNweHkoDPOCr5u8TZWTqlupDUOVU9R5gRVU3wuWTQTHyrUfOETs0oZtFttSgpIAyHrAhswZ/rwhGrtXip3bJepxbTfpZt+usMLHfshgVTAnSrv4buOUMxWmSTZA3RDKnKTMBlllDI5tzejNm8R3vfshOSws7kV/wAsvWFd0WxU60JQAyCcSq0ZFdrrTmRCNGUWz02wTVLSlVEkULVG+j5dYQ2+QCpakhiknGjcxYqH5d40fdkdd9qUJoI9kJIbeSQ5P9o898Q9pLeqXPSUEbSAsbKSxJUl6g/h84ndoMkqE1BVWWg3/txiaw2kKmMTUgt0Hy9IHvQ4gJqaBRYpGSFM5SNySNpPAke6YBs1qwqChUpLtvzBHUOOsNZNItiJWRGenzeIZiKwZZCFIxCqWcHn9ecDTFMCWJA/CkqPgkEk8oAx5/2ls/8A7Mx/ykdUJLeLxFd95KkEqCAQRhq4YO9Gie+Zc0zlTJspcoKNMaFJDBgACoAGjZQtnnERpHQrVHUlimOUXuFjEUVPE/KMji7pkkSkhRAVVxXeYyNUvYtIShDLI0IceIgiXma5B/KIbSGUOsT2aUyQd59P5jAmdWWhxbo3eU5dGLUjvuizO28+cS2yR92lRyy8v2hSd0xL3yxUqV1PzizdipZmWpDiiXU/kPM+UVwyiohILkmm+L5/44sW1NXolkD1J8xGnVWPhl9kHnBiIglQF2hvn7NZZs73kpIRxWrZR5l+STEYrJZYPLu1XaJM22TgkHCZq2I1rhB8AGhj2LtwStaD7+Eg7lJceYPlFSnDJQFCz76Q6upwX3Ank27jFqs5pUeiYiPjxH8xi5ABLDKhY+Y3iF923yJqQFEBe7fxHq0NkEjPSlc/OsCiVIEWhCgUqqk6H684W3ndIFnwpUQEqKgTmQdmraileEObRZsVQWLHkW3t6tEVjUSFJUMkqzY6ekBvI0dlVsVoXIJwrU9cI+sjTKBpyFHbUSoqq7tXMx3eF4S5aQoKdZDhHvAsznQp1fOkQ3Xb0zJeEjaSWzzyY82hm6HSbMwpSCo0AqTwjdyS3md6Tm7AcQw8oV36iYKKYJAyBzrrvMTdl7U6W/CW6Z/OJ8r+Nofo0rPQbJWKLf8Ac4RaFgEgE4kjcFVYcsukXG75phd2os4UUL1qkt4/OE45GeijzrC2RfpHCLOaFn61DfXlDf7OpzR/4hfaLQE0GZ8oqmzRbAUCtdIaXFS0I3EseNC3m3hC+0kFTjM5/PrujciepKkqdykg+BeGeUUZ6zd7ODC7tldpxomglikI/SRiUw5uTzBia6rWCARkQ461h7OsiJspUtfsqGYzBzBHEGoiEVaaJdbVFCsk/CSlYJQsMsDNtFJ/Mk1HUZExFMu5SFMSMLFQWPZKBmoa8CMwaZxzNnmROMucAlaCztsK3KD6GhrSrQfbbWshivGhYdSVkqRhFXwvs5BiliKsYfr4ZPrWB3cxIs2AHAFMpIIckEO6yfZJd8KWAfUuYR3nc0+Y4VPUODMnwSRDO7b2lTUgpdKqOl3YjgdKZuYPVKCk0PAFWyRrvIbPXfBtmt2efql2qyHZUQk5kHFLVvCkl0nkoR2bJLtCSuUlEuYkPNQ5CAkZzZbgkJHvIq2aaUFvmWVepT1mS281RzJShBSoqQwVUITiKvyuwSQQSC5aphlL2OuT6KSLRKTsplBYHvqWpKlcSAWHLQNGRYV3TZ3LSQBu7yZTwW0bgdkN2XsqpsZU53Vf1jrvcIr0jqVM2CC9Y4VJdt8ONIyWuGk6RisvJQ+vOFiDhqcoc3ajFZ5jkAZhRolgxJ5BjlAZFlfkSPvUcDHo3YWSU2RKvxqUf8iPQCKld8+SqZhSJloUKuiWrCltSarI/pHOH9q7VKsktFn7pAmoS6peJ+7CiSEqb32qUkulw9aBJJ0USayy6ptRin9rbx74pQllIRtA0IUohsQ3gCgPFW+K/bu1c6akhYSZaqFCXQORKTi8S3CIbJbpasMsImBywTjCs92wDT5xoxoEm5KkZKsZWSBUNXcNInsVkwAsXIYZU38jSCVoYMMueWr5Z8YksM4rRMbIDMhz49fKHuiZxZ7zWlSXUSkGofZHFsqfCLN9rY4qlJUHDuA5aj6O1NH3R5/fU6oQH/N8B8fCHPZy+wQJUyjBkqORAFQd1HqdA0LNNZRmm0Wm0XkpAfClafAjjTMRJapijJVNl4UrMtwcwQDiIL57L13gQFKnpWCxdNUuTmN9eBie5poVZ1JPuhaeikk/FQiak7yGPo8xtSscxRzD0fdkPKMkTyhWyKa/zvgj7CpLCjtvz8Y0bMoCqTzz9IrsomR33MM2Y4OyEpA5tU5UqfKN9ngUzWJ9oFuYr6PHSUBn03wDZrYRPSRkFjRqO1eLGM1cWiv7I9Hu9WkSXqNh9HHTMfLwgCxWsAvAvay9sMlAQWUVu43Id/MgNHPxK3ROrwIJl/pSogy1JIJBGN8qbhEv22zTVAqFctoFKvFJbxhJOllTqNSSSTxeIhZiY6+qKKMfASkRNJkuWEQoSQA8dInkHZgmLhclpKRgVmnLl+0W6w23jHmEq3kKBJLjI/A8IuN13gFAEH9ohONO0TaoZdrbiFqlhSAO9ljZq2JOZQfUbjziqdn3OJC0hQCSChQyrUNpvi92S0AwBfV1JWrvUe2zFslZZ8Q2fSD2tAloQTbuQBsBh1p50jdkvCZJBGFUwFg2J6PkHDvk3KJZUxviIlUlgWBetdw+tYXtZCyf7ZKUzqAJ0OYO6jiIJsxDAYklici+f8fTxDLs4IbThC6cgoUQaN6bxGWTJB5tSd48/lGQv+0J1d/rhGof8a9jULEWc4XyG85cuJ5RJZrtWSQAFJDMtxhLh2rVw7EaNGr0tipiioKZOI4XDBKXLABIZNNwiCTexRLKBiQWUSoLcqW1D7NBo3mIY6OtjqV2dUQclUfIFKWq6io4fGj5vBVzyJQM1JnY1rSQrEpw2Eihw4feydt0VK1XqFqSSFGgckuAWzAO4xxJtJSqYElwoCrZ8nqMz4wf4JQ5u+451lUJku0YVMyu5UpJb8JUkhw4B3UiL/T1MoFftKKjspKiTntqBUx58Ymu20lKamm7p9Vg4HUPyIdvGB2bJPkkKl3T+YdKxu7ruVLnoUWKRiO6uEt5tDUJfNvD9omZOghdCxkwRWvAQTcih7O9JH7/AFujiehkK5GM7NHDLM1SXwuW3h6AcaNAk8DxrZq97tSUqxFlIBZXIPXhFcsstyByi89t5B7gTUAlKmCiCzAsxIaofZZwxKeUVW55TrHjBvA1dSyWaxFdEhyB9ZxNLkzZWIqQpKSlSSSCAMQwgvlQkEfvDW4rPVR6RD23m4bIoU21oTXmVn/pEUuweuLKzabKlbyyUlQfcWMIkiYhRAJSQSCz+kGWaUnMhzxYj9+UdlDnbqGZ/SutPSLLAE0gRdrXXGhC+Yr4wMhckqrJ/tURx3wxTIJBoaCrQLPQlPtAEEUBz6NuhrKRkhlJvRISGSWO8l/3iO9rvSuX3qMSgmmYOFy+0CAQCTm+Z4wlVN2hgxNSii/Smj5RYOz8hQUcdErSQQrJQMZ1FdkM8aEJDJYtnGpVmK1hKak6D1J0HEwTeNl7uYpLuBrwzgD7YpilNEmpbXnvHAw/8MhxLkywnAhAmTGZSy+BL7npTQx3arL3koLd1pSA+qgl0130HlCqTes0JwhWzuYN6RZ7smpXLT3pEpyQCaUoXAObv5ROVoWVlYlyFK9kEgZkAt45QZYcctT4gnnXyS8F26eMWALxYc2qH65RDJloPthe/ZUB8CfOMm2DsywXffmhoRnrDJF+Izxpbn8orK9sYZSGGp1iKfIAwo1CanV1V8s4yirpM1Fkn2qTNZUtW0XcMQ4HvBxvpGx9fXWK5e23OK0OlNMI/CAAAARub4wRYr8IpMGL8wz+R8onKDTEnHOBuuWdOo+IiK1SxMRltDI/DkYnlW1CkpViAdwMVKhqV1qI3Os9MQpvOQ8chCkqorIt6eP9v7xkcWizKK1nAQ6lGmVVE04RkUOnAHavZTyPpCpR9I1GQ62Vlo3NGcT2P2ug+EajIZ6JPQ/SKfW+GFmO11+MbjIjHRzSJkjbHP4x2tNPGNRkFiAl4/7K+XxiWxH/ANeX9amMjIm9MrAnmTlGZeUsqJQLNLUEPshWCVtAZA8YVXB/vHl8YyMiktIpPwehXF7HUwo7fH7qX+s/9Y3GQnGN/wAFVsQ+MTWzJPIekZGQ09kwS0zClBKSRlkWhUa4H4+ojUZDQKQGVlSA5FDFjsIdA5D0jIyE5tDsrHaIffTefwEV5OsZGRZaQ0ND3srKCrUkEAitCH0gK8ppVNmFRJOJQcly26sZGQwq2d2YuQTqmvHnDBekZGQgstjaz+yeRgW9faH6B6xuMifH5B5I1ez4fGA0/GMjItIDGF3h0TQajAoto4VQ8xA9mjIyIPYwfLWWzMbjIyKin//Z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5300" name="AutoShape 4" descr="data:image/jpg;base64,/9j/4AAQSkZJRgABAQAAAQABAAD/2wCEAAkGBhMSEBUUExQWFRUWGBgaGRcYGB0bGBkcGxgcGB8bGxwYHCYeGhskHBgdHy8gIycpLCwsFx4xNTAqNSYsLCkBCQoKDgwOGg8PGiwkHyQsLCwsLCwsLCksLCwsLCwsLCwsLCwsLCwsLCksLCwpLCwsLCksLCwsLCwsLCkpLCwsLP/AABEIAMIBAwMBIgACEQEDEQH/xAAbAAACAgMBAAAAAAAAAAAAAAAEBQMGAAECB//EAEAQAAECAwUFBQUHAwQDAQEAAAECEQADIQQFEjFBIlFhcYEGE5GhsTJCwdHwFCNSYnLh8YKSohUzQ7IHJNLCNP/EABkBAAMBAQEAAAAAAAAAAAAAAAECAwAEBf/EACQRAAICAgICAgMBAQAAAAAAAAABAhEhMQMSQVEiYRMycYFC/9oADAMBAAIRAxEAPwBtet8BSRLlHupaaAIDUG4hmHKEOFOJRCiMQGaXqEs74nqa5b44mTjWIlqfKOHtZ5kuRiw3bMFBNSR+tQ/7ARGu7lp2lYWfMLSqrE5Ak+6c4YKRXfEFvVsAak+kTySsXqmcY5+0EEHL1EdYGObnfp+/ONJkFRLNTeoJ4ZqIEFsKeS02+/JVokIQobYxKUyWKSHNDqUrZmo3OFv/APSokslYAdhRWmmWmmTboVCaJeLaBzSd1QDQ+EM7uvOWCXOFwMwcxTQMxFOkSk+/7FOTkcthViu1SVhRwkCv8vFou6akJCkioVUDi/llyaFEiYFAkEEbwQ3lE9mnYZiOOJ+iVFvQdYpBKGgQm0q8EtssiZpWtazixMztQ9DyeFkyQJVQKfqf0hiVwtvGYkUV7IqrknMPxJCf6hDP6FbHdxOuWSzJJBB0PGvCGtmSlSmemnEhvIOPEQjRa8NmSV1K0IcAOTshRAGm0MPIxFdt4f8AvJXieUElI0ZMzClzu2ykn9PCM+Xr8SylVI47RIa1TR+YH+5IV8YFtIxSx+VvAj516xJfc7FapxzAmFPIp2A/VLViKzXr9nmJWauMNcgxcn64xyZjPBJ/sLzLxKAzcsB5RaJ9mwSsKSThSAWUGdObgb6wXLvpCxSUMRzwIBJ/tDxFPkk0ASjrho1dnM7so6oJO6OriWGb7M2ipQYh7RWUpnhQ/wCRP+SWSfIpPMwBc1r2kLGRY+MWPtLJxSQv8Cgeitk+ZSekJxvwSWYfwS2I4J0tKg3euhT6MCB12/IRuWrEtKTqQD0hbPWQEHctx9dIYKU06cfw943UkD1EdC8oRM2udLZSgUqmKKlGrhIJcBgCSebeAg6TaZkuSZoCjgwleH2mNFENnmFdDFZspaYtLE0SytASxbjSnWGptsxQYEtmwoOu+JxjbtD90NL1tImkBBdRQMRCXzoQzVURTLWrtC1SESU4VJCUnKWAzsxqwYmg5cImk2daZKmT94TQ4mDYQGYbTu/jFdui1JmzSucSMAwsS2awkAPRIDmn5ecUclYV8h3OvhTd6pClS0kYqtQkAhOgLHlGk2pWFKgQoGrFKQSHOYBJy3GN3ql7PMGGikEg7izimb0GVIGutLT0htkJShWmQFXHGGw2dUONKSTGwBmMUpAFHSSWPAjn6RuTIQpRUoJALAZ7LZGlQ5JIOowxNaZv3SgFEGrAEMXoHLPxhfbZwlBAM0Yh7IUEmjZGlRrWDhHS+sUZb7XLlzGWpAH4sac+IJp13QBMvuyu3fo8z5gEecVybdEuZOVhonEXVRKQSXLBjQPk+6JLZ2ZkoBZU6YsEgJRKcFL0XixUBBBYpfTR4m2qujz5U26Q/N6WfSfL/vT841FZFzS9ZdpB3YE//QjI3+C/H0PVSqVeI1Py+vGGl6XaO7E6U/dKqUmpQd3FPHTXQwkVMoYnZzzVM684CtwruaGNiwjEpdcKMQHFwXO8MDCe2Xg6yQG3OHI8RxhJTS2LVK2RmSczQbz8N8QTbWUgqBIG8UVuzzD7hHE+eVPiJNNYDvZxhHPx1gKXYKQLarWVqL+ddNTvgiw21tlXQ/OAQK+EdiWSCd2fiB8Yo4pqirSaLLYbWZanTlqNDD5SnmyjollkGmjt5gRXbikCcEpKgFDQ+8lLYgC3tNVt0P7VaAJrOxIf9vKJxi1slVDETQxI5ZfvC+bNJmMmrAknDiSktQnxcbiAdIMkSUKs+PZMzEO7c5sXUQCW0DKzBdoLva0KWAyWSCeRBqkgaUizi6OiHC67E8myYglyTQQPZLCkqmoNBgWKZjCcVHpTDDGxqcCBsQRa9r2VHyWGP/Y+Ec1p0xcYbIDc+JK1JW6yCohbJKi+LIPiJPHOFgCFykKWmihQ7jugj/S5qZp7pZlqBLp91wWygm7zslExKRhzGjM4La65DSK9bd1Q0oKaXVUQy7KJCQ7t7p1D5DiPnBtqnOlRBAAQrkXDNx/aB7U5YaE55AuWGYge1WVKge7WWc4kksCQMxu5RdJRwdEah8UB3MvZA/Cf3i/2Zp0jCclJKTwcM/xjzuwqIqxaLv2ftTpI6xzRXWRy8TzRWZ1lUUhOSgag7xQ+cHzLMfvDTbKfJifMRHfkxpxZ2cFm8h1MamW1eSQABvAJdm1Ho0WlKngl9HCLGBmXMOLvs4SK5kgcnhYieypb0KldM2o+8wzSSH4t5fzC9jRQQtGJLjJq7wToYrXamyJZCgpMsFaiosrbVhGEkIScSgAqpbMxZCT1JeEXbCSDISx/5AQ/6F051jSeLKiSRfCUukqXMADN3aUBmoMWIq8okF8JTOIwYXUcRKiQCTUhsvPplCmyy2WknIHEeQ08m6wLMUWJOcTU2nZRckkehpnBLKISMQ2VIByLj8VRyir9oZxRPIUZZVhJH3aVYmJRmsFQYpI/p4iFFnvGZKCsKmBDF2bz+G8wwveUFKQSahRQX0Jk2dTf3KX4mLd+6GlyORLYj90Frnd2ymCUoSHCmf2AnPMn8usCzpSpgUVChJYd4cRKQkhLrxD2V0bPwfVrlrKUoSnHtUSxJJIYMEkOdOsGXzdylFIADS3cCqSspQlRTmwAlpQAdEYtY0kLtYQlTczh3Sl9FqlJV1SqYCOoyaMjS7RLJdaApWpIBJalSRujI3RB7r0ep2WyzEoKAx2S1AXpSuWfrFVsd3UUo7WEUS+fGoZhui1dmpryxLPuUb8unlTpxiBcknECygHDsAS2rgEnyg8cU8lOPjjJ2/BUDOUq0rTMbaCkN+VsIz6whFlmzCSEqU1CpqBqMVGgy1MWa9VgzsQCRhIDs5IB3nLpnrCLtDLmFb4iUmqa4gkbgH2avuiXLHNs5OR9pMyzWFA9uakNUozrudJII401hVb194ZaUjaAwnicSmbdRs9XMZY7MDNCas9WNYey7DKBxJSQoBnxE57nifdQEtRK9OuiZLVhWGoC+aSN4IoRpTUER3PsuCUQMyQ/Rz9dItUvCUd2qqT4pO9O4+uvBXb7uKWCqh6HQt5jlFOPkUzdxv2YsIElFKs/VVT5UhbaFKnzlEEIZRwnDVQBYBRJLFgMhrFgCu6s7n2iG5qV8g/hFeVMwzFEVJSXToSmoY72BDxRrRi5XXKlzJKELWNh8KTniLOQAHIpkIDvW3dwgFJc1QB/Skg66KAbhC2x2nEkKSdHByOUdWxBXLWk5jAsD9Jwn/FT/wBEN3dUVXPKqLBdkx0JI3CCryuwzUAo/wBxPs6Yh+H5fvCns9O2MP4S0WeyqjkXoaGUV8q7xJmAnENmYk0IIZL9ddxga2bWF2ZQCHcCtSkliSGOIPxiwdoLOlKe+agYTGZyl2CnbMGj8Q9BFStl4yMiuj0OEvnSmh5PzjojqpDX1uLNz5OA4XClMKJdhuFQCXiVDy0jGQl1OPxOaUr6wLeV8y0peWXUdczCOXOcurEScyQX/iDiGtkf4WMzpCjWdhP5lNXi9POGV12oy1kEilCxodQ3MHyispEtVFFHJQI9RBklJSGl4AA3srHoVRObvLFVoczzUlRxHP6G7SJLcpKFHe5YamBk2TI1J4wVJsQfEQ5zLk18fSD+S9GsQW+2KKgcmZuFX9Yt1kniYhK05KD+OY6F/CFFvufGklNGbLj/AAfGCex7pxomYsIJIYEkU9CfSFWXk0N5Gc06PlT+flGT5PeJMorw4kJwgpSpIUwU5QoEL1B8tIV3zOtGE9zL2yaY2ASN5BPQdTpBZtSlIALhmIDvhzoDwc11o8UWNj9ipWxapa1ImSZQUFEHYwFtCDJKAXzfjAa0yVF8C0/omAgdFof/ACi63td6LUkH2ZqRQsTi3gsCQHrweK2i6QFlKlpcUICVk8tpKQ/XWNVbFbNXZdaVS1GXaFSVqLAlDLqQkJCpalKDu4ZiSz0iLtRK7yXMViSo/aG2VAkhpoBIzCsKUJLj3BD6VLShLJSEjhmeZzMTMmZ/ugqduSs/a38wx61gprSCpCG4FBMsLmrwrUDgaqgj2TMbeS6RyUdAYZzr7kqkmTiRLBUkqUAa4doKyNN78RlWEl93aozVMtKyWIZaEqZmACVFJYZAAMwhLaLDaUBlIm4MyShVR+FwKvFO+Dp4+RVVEVokjGcLEPQ/xGQtmzFEly3CsZC9WT6fZ7JY0NUGu/nSA589Axy12iY5oCmWSpJ3ArZzxrBFjnQn7SS0y5qJxGeVP+RHs+KQP7DC8LwWhNR2LJ2jvnnr14wHORQiJJVrxhjr/MRA7+PyikmebLYoWQlRoUl9+o/mGksqwgqrT+Mo5tEsLSxCWJDltrRmOn7x3LmGp0V6fQiEoxe0FsllrevR9ILl4ScKw4d+RBz+HWAkccofC5FKwFLbQTmQGOEOC/HdEfx9X8TJN6B72V7KdwfgSrXwo/OECZOCdmWIz6OAeoiwW+yrRsqSQQYFnyEmStYdK0JUxTmWrhVvB8tIftJypjRtsX2M4Sw0ctwJ+Bp4Q1lKri5+jN4ForMyaaFJIUk/Q4hoZWG+0gsvYP8AgeR06xUCTHN1WnaBZnoRWhBbUnURa7HNioSZkqWpUwrBkrQVBQ2mUGQQcO8FOWqTDS4r1TNlhSS+nGm8ecSnGnZeGC2oYgpIBBBBByIIYg8CI8u7Q3B3E/uy5BJWlZ1l5JH6hUK4gb49Gs86Ir9uoWmThDBaaoPE5p5KHmEnSMnaKyVr7PPLtsgVNf3UsHbrDyTY5WLEVLVV8gkeZJgaVZBKRUjMvpXWAp97g0Q5HrDpKCzskkxjec5KqhJBepKifkPKFEyTjcHx3N8zSJLOpZLlx6/xDGXILpBGdXYUypxbjvMFQlJZKrglLIfclpxSwC4UkAEHNsga6Q0lzAK0ikT7RNTa1qQQFIoXyNWKfHThDmRfQWHFFjNB048RE2qOdumObXakoB8voQnlWpS+8aqseFLjLZBduFT4RyJpUkv7u1GrDMCXBIxDPRn2gDxYjxhllWLs1apUyWlIlTJiWGijnvIyJLQPdPaub3vdz1JUC7KwgKB0BwsCOjwzE8HLfr8s4BndnpKy6sYP5VAeqTCptaZkWJFoBClFhhD58QPQv0iFQxKc13dIBlSAlBTUpIIIUQaEMcgKV8hBki0aEDgQ7xR5WQ3eDapIavhHDRufaEpDrUEjeSw+q+cKLxv4jZkypkwmmJsKQ9KYqk8wnrASb0MoOWkKL3momTCQaMAN1ABl5wFKsrHYW3IlJ8o6nLWgsqWUhg7qBYccOR4coXrvNRISEpBy1OnOKVQ3SSeUMJku2PSfObT75f8A9RkKPt6z7x6RkG2Pk9Osa46v6xd9ZlpFVAYk/qTUDqHT/VAdlnUhpZ5sQg6YH6POLPM3HdBdqma8CafW+NX3Y+6nrSzJfEn9JqPCo/piFBxIKXfd8vrdFzlaJUzAaEjjuEFTQnQ0p0fhrCtEwO53wZZFYyTVhwibs1DGVZks5dgOTnrVodXpLmYpCUFkYVlRdgCWCc9cVW1aK3MWpKWJcnT5nfFlvG5Jlvs1mMopBBLqUSEgKSK0BJOJIFBrBjGlnZSKvCGVmmi0WdMwirYZiT4eINIAm3MjCydkHTNOW4nyh1cd0rkzVlRlqQoqJCVOKlyCFAHfodIiVeEsP90OLE+jtFJ6yO44yVG87gIGJCUk64aU5EZ8uMJ+6BDENx8o9IVZkqRjlmjEkK3Cvwjz1coCYs1bGpt/tHOJqvAjj1A5APc2iVuCVp6EKI/xia57xVImJSA6W2h8ekS2Zu+I/GMNdQQRAEy0BL0ZzmdSOW6DJLQ9npNhtgUkEFxDOXPjy25bdPSrYBUlRyI2fE0HpFwTfWE4VAuG4ivGIU0UjL2SdqLuCgZgAZVFcCaBQ3bjxbfC+UZaUp9pRAADBKchpUnTMiHKLbjSU4XSoMQToYXTbCuRtKTTRVDnurnyjq4p2VhyU/o4TMVmhA/rLqHHZwiNSbbskhKCUg46VDA6KdqjzhtYLAuelS5Qx4QAd+W48vKKveUpYYqUlZXs4gdo8FMW6EUh5Kn2LyxFtC1SFCWFsfvFqrpsjL/J/CJ7LaNTTpBs5MyWAnu0zEkBkh8WWbb+IiCWJZSQccuZolYp/wDUQaOKXEH2W1sFUDEB/HKC50xCq4AORNesKphVKl7SSpRJpLBIYc/Xwjm7b1lKOBalyyaPhCmL7nHqID9CKDeBqmWnNmHPyy9YmQgcR4VgORaQSUFsQD7JBBHMZcjXpWCVKUmhBAPCnA8okSdomFnG8+HyMbFn4j66RuRaEtUseVI6VaZeivAH5QyRkYuQ6WICknMUILQgvX7snCPZKSl3YZEEcsodfaFOwHVVB4QPOsQW+PafOlehFR6Q6k1opGco6KjMnKLh6GpGkQzEBNnmEJDukZOQ+oOennB152DuphQ7ihB4HKAlpKpakCrlLDNyC4+uMMmPCWcitKgAxZ41HE4bRyzbwpGQ1lC8XRPxIG8UPT9oeWVUVax3jtZAA8Bnq538OPjYrLOiEsMk9kPai7SuX3iPaQD1TqKajP8AuioSzvpx0j0iUtw0Um+LnVKmsgEpWdgAPzS3DTg0VjK0TkiKVd3eVFM3b15ax0JmANQAD6bdDS7rsUlO3svok16nIecSruizvVCjr7Si9NQDXlGtJiWifsfciJ8wTZwxSwdlFNpiQ5fQEEMdRBv26dNNokTlArQohOAMhgAQEjdkGLmtYL7LXalAxD2aqywjOuySWFCc2zyygq3yJcwotSZRSpTCYUe2kswxpomYDk+yrKukaN2dMVjAmu6SwQp6AJUSAzgB8tHy6wNLt+KYEakt03w8l2FkKwlK0nIpOQJeoO0N1RFZ7rBa0PQFVVHIBIKy/wDaB1h3hEHdluuqWkMkqckHYOoFDzzisX/cokTNk5nEMQqQToQ4LE1Bw8tYdmRjWlQphbD9b3PnA3ae0KUjulBlJIXLmBqggpIIOtatqkZZxKLwVl+pS7evAtC8mNfEfCCp8nDOmYSznFTcsBf/AGJHSOL3sylylADaoQBryhjd1nE5MlZoSjAoauk4h12lDwgv5E0m0RTJTIG8kvy08S8bSpkkcB86xl42gJUfCkLpt8EHYSFDV1Megy8zEqyBXY9sdqw6wzE0LH1WKl9tBIUlK0k+0liR+pKg4bhwhlZrbAtwZV4wOLHPnWZalyFe0GKCHcdc6ZHOEi7QlUx8ISE5sNTmTx+UMv8AUAlJJq2kLZtpC1ElKK5sGP8AcKnq8W/LaN3aVG1XpQ4aPnU58gzQqmElTua8czxg42IZpUH0CqfsfLlG7Ldi8aScJGIOxB13QtuTElJyeTL5lMUoDMhCR41p0Y9YXrsy5vdpGqmctTEQKnMgM/jB1t+8tM3diI6J2aPT3YyWCpACjhL7SZe4Fwyjl0yaM8sbjUbtsATJmzZ6ESca1Fin8QCdnEWoGap9Yucy0pWESypOKWn7xQchRf3WDa7/AEhaq9xJlLEtODF/uTHebMc5OAAASrIMKnfFYm2haHmImOFECjhtcKknLLiC2cO49TPJcypLtSpjsKB18ISS7UoypZIBKkAktqXOnBqc45+3K0YNuf4mJZsk8OiwzZRGdHiNawA5IA3nKKwLzmiZhM1VXYUo24MwHF4mtJV75c8fKHHaohvi1CYoqyAYAHMgfu56wusMw1IOEhefQR1bZoAKiWERXVhmOFUxO36m2fEw8RoIZTJ8x9pUp2DuhzkNdYyDpVlLD7s9AfnGRrOn4iuwWATE1UkPTaOFjptDI9G4wyss8y9kqxFNHcF21cEjwMCWZQQsYFfdrZlMWxMfadsJLNuhym75alBa0JdNEgBhzLe0eb6vB5IpxByRioWG2OcVB6xPNW5rHKUk8I67oUqT0pEUqRxNtkK+cB2hYAqHg+YUjIeJgGdaQxYDnDJijmz3ylcqTJluVKQnvD+EAAFP6lKd+B4w7+wHunGYoQahSTmCDQh6+MU3srMxWhZ0SEjhrHo1jmU9Yyyzr4l2WRZJul0qYJchxtVxaDaNQcq1rFVmXWLWhM1DhAW7lLKCpamUkpOoIKTo++OrxvtaLYJGSETsCjqoZDkKp5lUB27tTNs152qUtSjIxhSQPcxpCwRoRtF97Pzp2wI+rX8H6Utl+79PlHU5QJrVsnz83jiy20zAFIWSDWhjoKP4mhFQtmylLZvwCXHVyIGtFllqzTx3cHpnHc20t7XwiP7Yk5gQRWxHflwrUl5W02aHZX9OiuVDziqyLrmLLkCWnUrcf4ivi0ejfaEfjSOBWkepBhbfqAsJwgKWT7pdwB7zHezU37oaKTdMtwpSlTK4i4UPh74gt7WB0P44vKIJsqbJIxVSciPkaj0g6ZbO7SAkJcO6gC7bn135UhTOtCiokqJq5rxhZccXopyPj0lkZSrSV4U6KIrw3/W6OjZlDLfm300ZJl4MJd2Y+NaeMNZhRzBdvoZQiitHILCWaGlim5K45b/2gd0Dd5xkq2pB2gW1I3HnxgO0viE1abIwKkmjkqGoerk6j0gZK6sIPs1qxKVhBoeDkb2ETpnyUpBQBl7tWyrXIF4HFLOTUKrwsS1y2AYEhycgBXIVJJ0Ahda5SsGBElYQASSUHEpQZiWdgGoBvMMrVaFLVU00H1rEaZW8Vi0nbCpUSWaSUypYIIIQkFwxfCHBfi8dPVyx6QpvScsTklLuEAE8MSiA2Rz846lXjMNMAPEEj5wnXyBxvKGky1SUoKlpZtQfhvLtTfCW8e0IWT3aCBvW3oCfWJLwkzFpDpoKkCv0M4UqSBwGsMtDxqsg1qmKV7Rf08IbXElpE0qdQACykFnKFgJqzgbRdqkGFE5cOLuSU4UqBwqBSQPawqFS28UUOUNmi10hz/qaEgBUqY7JOwVlNQCGKiSaHN4yAxc8xGz35S2icWHfSooc8tYyD1FtCMWg4Wr4tq/VjFiuvtYGCVioB6003HeKu+kVqfIUCxBBGmsYmzuGq8IGWMF7k9qZKqbbj8vB9+gEGSb7kqRiSXNaGhpv3R58mWoBVWOtW4Eb9YYXbLoSWbq1Bx5mBRBxSHlrvQrU9ANwoPnAtotQbOEPeErqXz14vEh5wso0Scclz7CIfGo6q9AIv1lXFN7G2ZpAO8k+cW+ziAtnZw6PPe3Msy7fMUG+8lBY3hUtCF16yh/dzjjtmB3iJw/5JSK8UEp/6qETf+Rw1tQaf7CPAqmpPiBAl/ALsFmBLM6fBKT/APkRWtkuTbE90XkUTMKSQ/ru4xdLDeZVmzx5/KWlHshzvOf7RYLlvIK5j6eOfkw7QiaZbl2EzPeA6Qjv67F2fCrGVIKg5ZmJ0NTSH1htdBDIKCkkKAKSGINQRxikGWUVs8pvlQTaV4qpVhUP6gH/AMgYnseyHSWBoz0hx207KrLTZKcaUJIUkOVAAkuB7wDnjzhDYZn3aH1+J+TQyTsSVoltUs0O9/rygCcmoA5cfCGFonFg5qHA08eTwCrrn1i1AGpScKRwAbcwaOUqNN2XKOLNau9DjLJ+RaDpaCkg67oiJ5OF2dQYqBD7+ERT07BfXKGEwqA71QStSqBKnZI5N/EBqt4JrZ0dFL+Co1Bohs87CxDhQyhlMkGcgrl0UA8xGrfjRvT+IaZ5ZCC2AZWdHmr1Jh32XtqZqlhghYwqGBISrNiQQHocPN6wKoNCSWg0CQSTlT0ENJFyLbaUE8PaPWoHnDy0WOXJKpsuTixDbAO0neZacmOZTTKm6BxeMtQdKk10Oyf8qeEJKT8AarYuVcaHfESf0jdziAXOE5EHcGb4mDJl6APkSMm18IGtVrmKSljhKnondQAvmH2tcgN8GPZoAMJLmkAW+4ErBw0VodH4g/CGsqWXqXMSrRBTAjzFeyurFiRm4LUoRpxi3WRQwJV+JCSDrlUeI8oR9qLKlC3DOsuUgNhZwSOZ4aQy7Ozu8kYDmh24glx5uPCOhKzpkrimTq7QLQcKSthy+IjIDmyVBRDRkNQMAAnqUqqj6ekYUE5DfyjrEkVHzjJc0mvr0GvOIZNN2zmdIKs1MKMNNHgxFqAlYXq2eQ4+UCKU77xmI4W7U110EC2Tz5O++TmCDyI+ETy1PUZQvs9hKX2hUbj8oLsNlJmJSPeUB4kCDJoEkvB6t2es+GSgflEWCTCuwyyAKaQxkqia2dPHg87/APJc4fbUBnPcSx4zJrQl7UW3DKs0pw+FayP1EIH/AEVDjtslK7xmLUdmUmUDzCAtubrgrsvfBmyl40pIxYWAD4QkFO0zmpOcW9kJV2dlLlWUlCTniBPmR8IjdcshScxHok+7UioAKelOmkAWi4ULB90+X11iVMndAdxdoMdCMKhnuPI/CLXZbeDrFFn3auRsqFHooGhPA76ZQyuqeyVKWohAwpBz2lH0CQSeXGB0rRRSLmLXFf7RXXJKTMBCF5lOi2IemharjPXfAht080GEblAEgjgfpoVW2cvECVHE4LnOmgfSKpPyM3YCTiPDQDygyy2JIVimthY7NXL0yagrm8RTbyWslS1F99HpoKMBwDCCrnSDNIUAo4XD1ZiNDTXyhpTwKtgVlmIlFMsFRSonAVNlWgYNweHkoDPOCr5u8TZWTqlupDUOVU9R5gRVU3wuWTQTHyrUfOETs0oZtFttSgpIAyHrAhswZ/rwhGrtXip3bJepxbTfpZt+usMLHfshgVTAnSrv4buOUMxWmSTZA3RDKnKTMBlllDI5tzejNm8R3vfshOSws7kV/wAsvWFd0WxU60JQAyCcSq0ZFdrrTmRCNGUWz02wTVLSlVEkULVG+j5dYQ2+QCpakhiknGjcxYqH5d40fdkdd9qUJoI9kJIbeSQ5P9o898Q9pLeqXPSUEbSAsbKSxJUl6g/h84ndoMkqE1BVWWg3/txiaw2kKmMTUgt0Hy9IHvQ4gJqaBRYpGSFM5SNySNpPAke6YBs1qwqChUpLtvzBHUOOsNZNItiJWRGenzeIZiKwZZCFIxCqWcHn9ecDTFMCWJA/CkqPgkEk8oAx5/2ls/8A7Mx/ykdUJLeLxFd95KkEqCAQRhq4YO9Gie+Zc0zlTJspcoKNMaFJDBgACoAGjZQtnnERpHQrVHUlimOUXuFjEUVPE/KMji7pkkSkhRAVVxXeYyNUvYtIShDLI0IceIgiXma5B/KIbSGUOsT2aUyQd59P5jAmdWWhxbo3eU5dGLUjvuizO28+cS2yR92lRyy8v2hSd0xL3yxUqV1PzizdipZmWpDiiXU/kPM+UVwyiohILkmm+L5/44sW1NXolkD1J8xGnVWPhl9kHnBiIglQF2hvn7NZZs73kpIRxWrZR5l+STEYrJZYPLu1XaJM22TgkHCZq2I1rhB8AGhj2LtwStaD7+Eg7lJceYPlFSnDJQFCz76Q6upwX3Ank27jFqs5pUeiYiPjxH8xi5ABLDKhY+Y3iF923yJqQFEBe7fxHq0NkEjPSlc/OsCiVIEWhCgUqqk6H684W3ndIFnwpUQEqKgTmQdmraileEObRZsVQWLHkW3t6tEVjUSFJUMkqzY6ekBvI0dlVsVoXIJwrU9cI+sjTKBpyFHbUSoqq7tXMx3eF4S5aQoKdZDhHvAsznQp1fOkQ3Xb0zJeEjaSWzzyY82hm6HSbMwpSCo0AqTwjdyS3md6Tm7AcQw8oV36iYKKYJAyBzrrvMTdl7U6W/CW6Z/OJ8r+Nofo0rPQbJWKLf8Ac4RaFgEgE4kjcFVYcsukXG75phd2os4UUL1qkt4/OE45GeijzrC2RfpHCLOaFn61DfXlDf7OpzR/4hfaLQE0GZ8oqmzRbAUCtdIaXFS0I3EseNC3m3hC+0kFTjM5/PrujciepKkqdykg+BeGeUUZ6zd7ODC7tldpxomglikI/SRiUw5uTzBia6rWCARkQ461h7OsiJspUtfsqGYzBzBHEGoiEVaaJdbVFCsk/CSlYJQsMsDNtFJ/Mk1HUZExFMu5SFMSMLFQWPZKBmoa8CMwaZxzNnmROMucAlaCztsK3KD6GhrSrQfbbWshivGhYdSVkqRhFXwvs5BiliKsYfr4ZPrWB3cxIs2AHAFMpIIckEO6yfZJd8KWAfUuYR3nc0+Y4VPUODMnwSRDO7b2lTUgpdKqOl3YjgdKZuYPVKCk0PAFWyRrvIbPXfBtmt2efql2qyHZUQk5kHFLVvCkl0nkoR2bJLtCSuUlEuYkPNQ5CAkZzZbgkJHvIq2aaUFvmWVepT1mS281RzJShBSoqQwVUITiKvyuwSQQSC5aphlL2OuT6KSLRKTsplBYHvqWpKlcSAWHLQNGRYV3TZ3LSQBu7yZTwW0bgdkN2XsqpsZU53Vf1jrvcIr0jqVM2CC9Y4VJdt8ONIyWuGk6RisvJQ+vOFiDhqcoc3ajFZ5jkAZhRolgxJ5BjlAZFlfkSPvUcDHo3YWSU2RKvxqUf8iPQCKld8+SqZhSJloUKuiWrCltSarI/pHOH9q7VKsktFn7pAmoS6peJ+7CiSEqb32qUkulw9aBJJ0USayy6ptRin9rbx74pQllIRtA0IUohsQ3gCgPFW+K/bu1c6akhYSZaqFCXQORKTi8S3CIbJbpasMsImBywTjCs92wDT5xoxoEm5KkZKsZWSBUNXcNInsVkwAsXIYZU38jSCVoYMMueWr5Z8YksM4rRMbIDMhz49fKHuiZxZ7zWlSXUSkGofZHFsqfCLN9rY4qlJUHDuA5aj6O1NH3R5/fU6oQH/N8B8fCHPZy+wQJUyjBkqORAFQd1HqdA0LNNZRmm0Wm0XkpAfClafAjjTMRJapijJVNl4UrMtwcwQDiIL57L13gQFKnpWCxdNUuTmN9eBie5poVZ1JPuhaeikk/FQiak7yGPo8xtSscxRzD0fdkPKMkTyhWyKa/zvgj7CpLCjtvz8Y0bMoCqTzz9IrsomR33MM2Y4OyEpA5tU5UqfKN9ngUzWJ9oFuYr6PHSUBn03wDZrYRPSRkFjRqO1eLGM1cWiv7I9Hu9WkSXqNh9HHTMfLwgCxWsAvAvay9sMlAQWUVu43Id/MgNHPxK3ROrwIJl/pSogy1JIJBGN8qbhEv22zTVAqFctoFKvFJbxhJOllTqNSSSTxeIhZiY6+qKKMfASkRNJkuWEQoSQA8dInkHZgmLhclpKRgVmnLl+0W6w23jHmEq3kKBJLjI/A8IuN13gFAEH9ohONO0TaoZdrbiFqlhSAO9ljZq2JOZQfUbjziqdn3OJC0hQCSChQyrUNpvi92S0AwBfV1JWrvUe2zFslZZ8Q2fSD2tAloQTbuQBsBh1p50jdkvCZJBGFUwFg2J6PkHDvk3KJZUxviIlUlgWBetdw+tYXtZCyf7ZKUzqAJ0OYO6jiIJsxDAYklici+f8fTxDLs4IbThC6cgoUQaN6bxGWTJB5tSd48/lGQv+0J1d/rhGof8a9jULEWc4XyG85cuJ5RJZrtWSQAFJDMtxhLh2rVw7EaNGr0tipiioKZOI4XDBKXLABIZNNwiCTexRLKBiQWUSoLcqW1D7NBo3mIY6OtjqV2dUQclUfIFKWq6io4fGj5vBVzyJQM1JnY1rSQrEpw2Eihw4feydt0VK1XqFqSSFGgckuAWzAO4xxJtJSqYElwoCrZ8nqMz4wf4JQ5u+451lUJku0YVMyu5UpJb8JUkhw4B3UiL/T1MoFftKKjspKiTntqBUx58Ymu20lKamm7p9Vg4HUPyIdvGB2bJPkkKl3T+YdKxu7ruVLnoUWKRiO6uEt5tDUJfNvD9omZOghdCxkwRWvAQTcih7O9JH7/AFujiehkK5GM7NHDLM1SXwuW3h6AcaNAk8DxrZq97tSUqxFlIBZXIPXhFcsstyByi89t5B7gTUAlKmCiCzAsxIaofZZwxKeUVW55TrHjBvA1dSyWaxFdEhyB9ZxNLkzZWIqQpKSlSSSCAMQwgvlQkEfvDW4rPVR6RD23m4bIoU21oTXmVn/pEUuweuLKzabKlbyyUlQfcWMIkiYhRAJSQSCz+kGWaUnMhzxYj9+UdlDnbqGZ/SutPSLLAE0gRdrXXGhC+Yr4wMhckqrJ/tURx3wxTIJBoaCrQLPQlPtAEEUBz6NuhrKRkhlJvRISGSWO8l/3iO9rvSuX3qMSgmmYOFy+0CAQCTm+Z4wlVN2hgxNSii/Smj5RYOz8hQUcdErSQQrJQMZ1FdkM8aEJDJYtnGpVmK1hKak6D1J0HEwTeNl7uYpLuBrwzgD7YpilNEmpbXnvHAw/8MhxLkywnAhAmTGZSy+BL7npTQx3arL3koLd1pSA+qgl0130HlCqTes0JwhWzuYN6RZ7smpXLT3pEpyQCaUoXAObv5ROVoWVlYlyFK9kEgZkAt45QZYcctT4gnnXyS8F26eMWALxYc2qH65RDJloPthe/ZUB8CfOMm2DsywXffmhoRnrDJF+Izxpbn8orK9sYZSGGp1iKfIAwo1CanV1V8s4yirpM1Fkn2qTNZUtW0XcMQ4HvBxvpGx9fXWK5e23OK0OlNMI/CAAAARub4wRYr8IpMGL8wz+R8onKDTEnHOBuuWdOo+IiK1SxMRltDI/DkYnlW1CkpViAdwMVKhqV1qI3Os9MQpvOQ8chCkqorIt6eP9v7xkcWizKK1nAQ6lGmVVE04RkUOnAHavZTyPpCpR9I1GQ62Vlo3NGcT2P2ug+EajIZ6JPQ/SKfW+GFmO11+MbjIjHRzSJkjbHP4x2tNPGNRkFiAl4/7K+XxiWxH/ANeX9amMjIm9MrAnmTlGZeUsqJQLNLUEPshWCVtAZA8YVXB/vHl8YyMiktIpPwehXF7HUwo7fH7qX+s/9Y3GQnGN/wAFVsQ+MTWzJPIekZGQ09kwS0zClBKSRlkWhUa4H4+ojUZDQKQGVlSA5FDFjsIdA5D0jIyE5tDsrHaIffTefwEV5OsZGRZaQ0ND3srKCrUkEAitCH0gK8ppVNmFRJOJQcly26sZGQwq2d2YuQTqmvHnDBekZGQgstjaz+yeRgW9faH6B6xuMifH5B5I1ez4fGA0/GMjItIDGF3h0TQajAoto4VQ8xA9mjIyIPYwfLWWzMbjIyKin//Z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5302" name="Picture 6" descr="http://www.ppdl.purdue.edu/PPDL/images/pisum-sativ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964817"/>
            <a:ext cx="3381356" cy="253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latin typeface="Times New Roman" pitchFamily="18" charset="0"/>
                <a:cs typeface="Times New Roman" pitchFamily="18" charset="0"/>
              </a:rPr>
              <a:t>Grégor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Mendel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 Théorie particulaire de l’hérédité 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•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caractères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sont déterminés par des 		 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discrètes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(gènes).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•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se transmettent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intactes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		  génération en génération.</a:t>
            </a:r>
          </a:p>
          <a:p>
            <a:pPr lvl="1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pic>
        <p:nvPicPr>
          <p:cNvPr id="7" name="Picture 4" descr="Men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826870" cy="218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Génétique Mendélienne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1862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L’expérience de Mendel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Pois 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Pisum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i="1" dirty="0">
                <a:latin typeface="Times New Roman" pitchFamily="18" charset="0"/>
                <a:cs typeface="Times New Roman" pitchFamily="18" charset="0"/>
              </a:rPr>
              <a:t>Nombreuses variétés (diffèrent par des caractères)</a:t>
            </a:r>
          </a:p>
          <a:p>
            <a:pPr lvl="5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i="1" dirty="0">
                <a:latin typeface="Times New Roman" pitchFamily="18" charset="0"/>
                <a:cs typeface="Times New Roman" pitchFamily="18" charset="0"/>
              </a:rPr>
              <a:t>Déterminer et contrôler l’identité des plantes</a:t>
            </a:r>
          </a:p>
          <a:p>
            <a:pPr lvl="5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i="1" dirty="0">
                <a:latin typeface="Times New Roman" pitchFamily="18" charset="0"/>
                <a:cs typeface="Times New Roman" pitchFamily="18" charset="0"/>
              </a:rPr>
              <a:t>Reproduction normal: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l’autofécondation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(1plante)</a:t>
            </a:r>
          </a:p>
          <a:p>
            <a:pPr lvl="5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i="1" dirty="0">
                <a:latin typeface="Times New Roman" pitchFamily="18" charset="0"/>
                <a:cs typeface="Times New Roman" pitchFamily="18" charset="0"/>
              </a:rPr>
              <a:t>Mendel: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pollinisation croisée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(2 plantes)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771-5CF4-4338-932E-EF29AEA7E89D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3250" name="Picture 2" descr="http://www.ppdl.purdue.edu/PPDL/images/pisum-sativ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40"/>
            <a:ext cx="2095472" cy="1571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1539</Words>
  <Application>Microsoft Office PowerPoint</Application>
  <PresentationFormat>Affichage à l'écran (4:3)</PresentationFormat>
  <Paragraphs>461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4" baseType="lpstr">
      <vt:lpstr>Arial</vt:lpstr>
      <vt:lpstr>Calibri</vt:lpstr>
      <vt:lpstr>Times New Roman</vt:lpstr>
      <vt:lpstr>Thème Office</vt:lpstr>
      <vt:lpstr>La génétique</vt:lpstr>
      <vt:lpstr>Introduction</vt:lpstr>
      <vt:lpstr>Introduction</vt:lpstr>
      <vt:lpstr>Introduction</vt:lpstr>
      <vt:lpstr>Introduction</vt:lpstr>
      <vt:lpstr>La 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Génétique Mendélienne</vt:lpstr>
      <vt:lpstr>Généralisation des lois mendéliennes</vt:lpstr>
      <vt:lpstr>Généralisation des lois mendéliennes</vt:lpstr>
      <vt:lpstr>Généralisation des lois mendéliennes</vt:lpstr>
      <vt:lpstr>Généralisation des lois mendéliennes</vt:lpstr>
      <vt:lpstr>Exercice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Base chromosomique de l’hérédité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  <vt:lpstr>L’hérédité liée au sexe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génétique</dc:title>
  <dc:creator>HP2730</dc:creator>
  <cp:lastModifiedBy>DUBUIS Julien</cp:lastModifiedBy>
  <cp:revision>57</cp:revision>
  <dcterms:created xsi:type="dcterms:W3CDTF">2011-04-09T16:37:52Z</dcterms:created>
  <dcterms:modified xsi:type="dcterms:W3CDTF">2022-08-08T11:02:43Z</dcterms:modified>
</cp:coreProperties>
</file>