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BEFC-3611-42BB-B253-64097ADC351C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79255"/>
            <a:ext cx="7772400" cy="1470025"/>
          </a:xfrm>
        </p:spPr>
        <p:txBody>
          <a:bodyPr>
            <a:normAutofit/>
          </a:bodyPr>
          <a:lstStyle/>
          <a:p>
            <a:r>
              <a:rPr lang="fr-CH" sz="8000" dirty="0" smtClean="0">
                <a:latin typeface="Bauhaus 93" panose="04030905020B02020C02" pitchFamily="82" charset="0"/>
              </a:rPr>
              <a:t>L’oncologie</a:t>
            </a:r>
            <a:endParaRPr lang="fr-CH" sz="80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Introduction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≠ maladie uniforme</a:t>
            </a:r>
          </a:p>
          <a:p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terme qui désigne un grand nombre 		de maladies qui diffèrent:</a:t>
            </a:r>
          </a:p>
          <a:p>
            <a:pPr marL="0" indent="0">
              <a:buNone/>
            </a:pPr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leur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apparition</a:t>
            </a:r>
          </a:p>
          <a:p>
            <a:pPr marL="0" indent="0">
              <a:buNone/>
            </a:pPr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leur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évolution</a:t>
            </a:r>
          </a:p>
          <a:p>
            <a:pPr marL="0" indent="0">
              <a:buNone/>
            </a:pPr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leur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</a:t>
            </a: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0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Introduction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= terme qui désigne un grand nombre 		de maladies avec des 					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similaires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cellulaire 				 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incontrôlée</a:t>
            </a:r>
          </a:p>
          <a:p>
            <a:pPr marL="0" indent="0">
              <a:buNone/>
            </a:pPr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¢ cancéreuses (dans un tissu 			  sain)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lésions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métastases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3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Introduction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H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 de mortalité après les 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MCVs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40’000 nouveaux cas / an (CH)</a:t>
            </a: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♀: sein – côlon – poumon</a:t>
            </a:r>
          </a:p>
          <a:p>
            <a:pPr lvl="2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♂: prostate – poumon - côlon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≠ condamnation</a:t>
            </a:r>
          </a:p>
          <a:p>
            <a:pPr lvl="1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50% des personnes guériront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Cycle cellulaire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mutation dans 1 ¢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START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cancérisation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Tumeur maligne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une accumulation de mutations de plus en plus agressive…</a:t>
            </a:r>
          </a:p>
          <a:p>
            <a:pPr lvl="1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4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Cycle cellulaire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Fonctionnement d’une cellule normale</a:t>
            </a:r>
          </a:p>
          <a:p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types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¢ / corps humain</a:t>
            </a:r>
          </a:p>
          <a:p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60’000 milliard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¢ / corps humain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4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Cycle cellulaire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pic>
        <p:nvPicPr>
          <p:cNvPr id="4098" name="Picture 2" descr="etapedemit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468052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95536" y="1628800"/>
            <a:ext cx="784887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Homéostasie cellulaire </a:t>
            </a:r>
            <a:endParaRPr lang="fr-CH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4955684"/>
            <a:ext cx="7848872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 = </a:t>
            </a:r>
            <a:r>
              <a:rPr lang="fr-CH" sz="4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Homéostasie</a:t>
            </a:r>
            <a:r>
              <a:rPr lang="fr-CH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cellulaire </a:t>
            </a:r>
            <a:endParaRPr lang="fr-CH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39259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La mort cellulaire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pic>
        <p:nvPicPr>
          <p:cNvPr id="5122" name="Picture 2" descr="outil_bleu17_img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3670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17639" y="1467215"/>
            <a:ext cx="3600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 accidentelle (</a:t>
            </a:r>
            <a:r>
              <a:rPr lang="fr-CH" sz="2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H" sz="2400" strike="sngStrik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microbe – lésion…)</a:t>
            </a: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8064" y="4182179"/>
            <a:ext cx="36724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 cellulaire programmée</a:t>
            </a: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35163" y="2485054"/>
            <a:ext cx="2195736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Inflammation </a:t>
            </a:r>
            <a:endParaRPr lang="fr-CH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660232" y="5168805"/>
            <a:ext cx="2195736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H" sz="26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Inflammation</a:t>
            </a:r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H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7524328" y="671513"/>
            <a:ext cx="1476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4-5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7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703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Cycle cellulaire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700808"/>
            <a:ext cx="658492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524328" y="671513"/>
            <a:ext cx="1476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5-6 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132</Words>
  <Application>Microsoft Office PowerPoint</Application>
  <PresentationFormat>Affichage à l'écran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Bauhaus 93</vt:lpstr>
      <vt:lpstr>Calibri</vt:lpstr>
      <vt:lpstr>Symbol</vt:lpstr>
      <vt:lpstr>Times New Roman</vt:lpstr>
      <vt:lpstr>Thème Office</vt:lpstr>
      <vt:lpstr>L’oncologie</vt:lpstr>
      <vt:lpstr>Introduction</vt:lpstr>
      <vt:lpstr>Introduction</vt:lpstr>
      <vt:lpstr>Introduction</vt:lpstr>
      <vt:lpstr>Cycle cellulaire</vt:lpstr>
      <vt:lpstr>Cycle cellulaire</vt:lpstr>
      <vt:lpstr>Cycle cellulaire</vt:lpstr>
      <vt:lpstr>La mort cellulaire</vt:lpstr>
      <vt:lpstr>Cycle cellulaire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14</cp:revision>
  <dcterms:created xsi:type="dcterms:W3CDTF">2017-05-15T21:54:58Z</dcterms:created>
  <dcterms:modified xsi:type="dcterms:W3CDTF">2019-08-09T15:32:47Z</dcterms:modified>
</cp:coreProperties>
</file>