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75" r:id="rId4"/>
    <p:sldId id="276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8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8C2776-D7E3-456A-AB30-5AEB1B6A9F2F}" type="datetimeFigureOut">
              <a:rPr lang="fr-FR" smtClean="0"/>
              <a:pPr/>
              <a:t>27/01/2020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27C51-C889-4933-8BB1-F6A915F47390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41247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2081-DC8B-418B-9B9A-275AF9DE49EA}" type="datetime1">
              <a:rPr lang="fr-FR" smtClean="0"/>
              <a:pPr/>
              <a:t>27/01/2020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5684-7526-447E-AE8E-F343EE24268B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AFF1-577A-4CD0-B9F1-BAB3B1126548}" type="datetime1">
              <a:rPr lang="fr-FR" smtClean="0"/>
              <a:pPr/>
              <a:t>27/01/2020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5684-7526-447E-AE8E-F343EE24268B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68DF4-65E7-403B-95E3-D1526D580B30}" type="datetime1">
              <a:rPr lang="fr-FR" smtClean="0"/>
              <a:pPr/>
              <a:t>27/01/2020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5684-7526-447E-AE8E-F343EE24268B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2E6A-8150-4D6C-B004-9A26F767C1F4}" type="datetime1">
              <a:rPr lang="fr-FR" smtClean="0"/>
              <a:pPr/>
              <a:t>27/01/2020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5684-7526-447E-AE8E-F343EE24268B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D1A9-A8B5-4D23-ACEA-A7F59EA7A3E5}" type="datetime1">
              <a:rPr lang="fr-FR" smtClean="0"/>
              <a:pPr/>
              <a:t>27/01/2020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5684-7526-447E-AE8E-F343EE24268B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D49A5-6270-41D2-8E75-E30B255052F7}" type="datetime1">
              <a:rPr lang="fr-FR" smtClean="0"/>
              <a:pPr/>
              <a:t>27/01/2020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5684-7526-447E-AE8E-F343EE24268B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1B8E3-F036-4E2E-BAD6-2C9FEA9C4CB1}" type="datetime1">
              <a:rPr lang="fr-FR" smtClean="0"/>
              <a:pPr/>
              <a:t>27/01/2020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5684-7526-447E-AE8E-F343EE24268B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6E46D-DD5A-4AA2-B083-599143055BBC}" type="datetime1">
              <a:rPr lang="fr-FR" smtClean="0"/>
              <a:pPr/>
              <a:t>27/01/2020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5684-7526-447E-AE8E-F343EE24268B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EB9-C366-44B3-A3D3-C06A5BA2E319}" type="datetime1">
              <a:rPr lang="fr-FR" smtClean="0"/>
              <a:pPr/>
              <a:t>27/01/2020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5684-7526-447E-AE8E-F343EE24268B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A15A-AF65-46AC-93C0-C0742BB1E266}" type="datetime1">
              <a:rPr lang="fr-FR" smtClean="0"/>
              <a:pPr/>
              <a:t>27/01/2020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5684-7526-447E-AE8E-F343EE24268B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67B24-6574-4879-B86A-0B3AD53CB4C2}" type="datetime1">
              <a:rPr lang="fr-FR" smtClean="0"/>
              <a:pPr/>
              <a:t>27/01/2020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5684-7526-447E-AE8E-F343EE24268B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B1F62-5C6C-4008-A54F-D62A2612C9E2}" type="datetime1">
              <a:rPr lang="fr-FR" smtClean="0"/>
              <a:pPr/>
              <a:t>27/01/2020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75684-7526-447E-AE8E-F343EE24268B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h/url?sa=i&amp;rct=j&amp;q=biotechnologie&amp;source=images&amp;cd=&amp;cad=rja&amp;uact=8&amp;ved=0CAcQjRw&amp;url=http://www.decitre.fr/livres/la-biotechnologie-vous-facilite-la-vie-9782842990633.html&amp;ei=XdmvVN6tK4TPOLfxgZAG&amp;psig=AFQjCNF6gJgZ4chNp6SmK1y0WE99kXT_Eg&amp;ust=142089695548627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1470025"/>
          </a:xfrm>
        </p:spPr>
        <p:txBody>
          <a:bodyPr>
            <a:noAutofit/>
          </a:bodyPr>
          <a:lstStyle/>
          <a:p>
            <a:r>
              <a:rPr lang="fr-CH" sz="9600" dirty="0" smtClean="0">
                <a:latin typeface="Chiller" pitchFamily="82" charset="0"/>
              </a:rPr>
              <a:t>Les biotechnologies</a:t>
            </a:r>
            <a:endParaRPr lang="fr-CH" sz="9600" dirty="0">
              <a:latin typeface="Chiller" pitchFamily="82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5684-7526-447E-AE8E-F343EE24268B}" type="slidenum">
              <a:rPr lang="fr-CH" smtClean="0"/>
              <a:pPr/>
              <a:t>1</a:t>
            </a:fld>
            <a:endParaRPr lang="fr-CH"/>
          </a:p>
        </p:txBody>
      </p:sp>
      <p:pic>
        <p:nvPicPr>
          <p:cNvPr id="19458" name="Picture 2" descr="http://t0.gstatic.com/images?q=tbn:ANd9GcSQJXT6G1akuuseD164QXw1539i6GWgSMRkUzoQostVcVphtwO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296288"/>
            <a:ext cx="2232248" cy="2565332"/>
          </a:xfrm>
          <a:prstGeom prst="rect">
            <a:avLst/>
          </a:prstGeom>
          <a:noFill/>
        </p:spPr>
      </p:pic>
      <p:pic>
        <p:nvPicPr>
          <p:cNvPr id="19460" name="Picture 4" descr="http://t2.gstatic.com/images?q=tbn:ANd9GcRc6cNl_FV6EWSu54KcZp1avOqnpBkB5KcTyFVMxLtQsCQ_XkE3k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32009" y="4581128"/>
            <a:ext cx="3468383" cy="2088232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2843808" y="2118335"/>
            <a:ext cx="59766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H" sz="2800" i="1" dirty="0" smtClean="0">
                <a:latin typeface="Times New Roman" pitchFamily="18" charset="0"/>
                <a:cs typeface="Times New Roman" pitchFamily="18" charset="0"/>
              </a:rPr>
              <a:t>« L’homme est devenu trop puissant pour se permettre de jouer avec le mal. L’excès de sa force le condamne à la vertu »</a:t>
            </a:r>
          </a:p>
          <a:p>
            <a:endParaRPr lang="fr-CH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fr-CH" sz="2000" dirty="0" smtClean="0">
                <a:latin typeface="Times New Roman" pitchFamily="18" charset="0"/>
                <a:cs typeface="Times New Roman" pitchFamily="18" charset="0"/>
              </a:rPr>
              <a:t>Jean Rostand, biologiste français (1894-1977)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>
            <a:normAutofit/>
          </a:bodyPr>
          <a:lstStyle/>
          <a:p>
            <a:r>
              <a:rPr lang="fr-CH" sz="6000" b="1" dirty="0" smtClean="0">
                <a:latin typeface="Chiller" pitchFamily="82" charset="0"/>
                <a:cs typeface="Times New Roman" pitchFamily="18" charset="0"/>
              </a:rPr>
              <a:t>Définition…</a:t>
            </a:r>
            <a:endParaRPr lang="fr-CH" sz="6000" b="1" dirty="0">
              <a:latin typeface="Chiller" pitchFamily="82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816224"/>
            <a:ext cx="8229600" cy="4205064"/>
          </a:xfrm>
        </p:spPr>
        <p:txBody>
          <a:bodyPr>
            <a:normAutofit/>
          </a:bodyPr>
          <a:lstStyle/>
          <a:p>
            <a:pPr lvl="1" algn="just">
              <a:buNone/>
            </a:pP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	L’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ensemble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des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méthodes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, des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procédés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et des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techniques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qui utilisent les capacités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génétiques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physiologiques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monde vivant 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et qui, appliqués à des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microorganismes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cellules humaines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animales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végétales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, visent à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concevoir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développer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produire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nouvelles molécules 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cellules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, de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nouveaux organismes 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procédés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ou encore à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améliorer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ceux déjà existants, en vue d’une exploitation industrielle…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5684-7526-447E-AE8E-F343EE24268B}" type="slidenum">
              <a:rPr lang="fr-CH" smtClean="0"/>
              <a:pPr/>
              <a:t>2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7786710" y="671513"/>
            <a:ext cx="12144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fr-CH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fr-CH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>
            <a:normAutofit/>
          </a:bodyPr>
          <a:lstStyle/>
          <a:p>
            <a:r>
              <a:rPr lang="fr-CH" sz="6000" b="1" dirty="0" smtClean="0">
                <a:latin typeface="Chiller" pitchFamily="82" charset="0"/>
                <a:cs typeface="Times New Roman" pitchFamily="18" charset="0"/>
              </a:rPr>
              <a:t>Des techniques…</a:t>
            </a:r>
            <a:endParaRPr lang="fr-CH" sz="6000" b="1" dirty="0">
              <a:latin typeface="Chiller" pitchFamily="82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5684-7526-447E-AE8E-F343EE24268B}" type="slidenum">
              <a:rPr lang="fr-CH" smtClean="0"/>
              <a:pPr/>
              <a:t>3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7786710" y="671513"/>
            <a:ext cx="12144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fr-CH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fr-CH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771800" y="3356992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200" b="1" dirty="0" smtClean="0">
                <a:latin typeface="Times New Roman" pitchFamily="18" charset="0"/>
                <a:cs typeface="Times New Roman" pitchFamily="18" charset="0"/>
              </a:rPr>
              <a:t>Les biotechnologies</a:t>
            </a:r>
            <a:endParaRPr lang="fr-CH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1655676" y="1268760"/>
            <a:ext cx="2232248" cy="122413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b="1" dirty="0" smtClean="0">
                <a:latin typeface="Times New Roman" pitchFamily="18" charset="0"/>
                <a:cs typeface="Times New Roman" pitchFamily="18" charset="0"/>
              </a:rPr>
              <a:t>L’ADN recombiné</a:t>
            </a:r>
            <a:endParaRPr lang="fr-CH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2160030" y="2246085"/>
            <a:ext cx="2376264" cy="115212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b="1" dirty="0" smtClean="0">
                <a:latin typeface="Times New Roman" pitchFamily="18" charset="0"/>
                <a:cs typeface="Times New Roman" pitchFamily="18" charset="0"/>
              </a:rPr>
              <a:t>Génie Génétique</a:t>
            </a:r>
            <a:endParaRPr lang="fr-CH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3661093" y="1256841"/>
            <a:ext cx="2880320" cy="115212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b="1" dirty="0" smtClean="0">
                <a:latin typeface="Times New Roman" pitchFamily="18" charset="0"/>
                <a:cs typeface="Times New Roman" pitchFamily="18" charset="0"/>
              </a:rPr>
              <a:t>Génie Enzymatique</a:t>
            </a:r>
            <a:endParaRPr lang="fr-CH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2915816" y="4005064"/>
            <a:ext cx="2232248" cy="122413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Culture de cellules</a:t>
            </a:r>
            <a:endParaRPr lang="fr-CH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323528" y="3212976"/>
            <a:ext cx="2232248" cy="1224136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b="1" dirty="0" smtClean="0">
                <a:latin typeface="Times New Roman" pitchFamily="18" charset="0"/>
                <a:cs typeface="Times New Roman" pitchFamily="18" charset="0"/>
              </a:rPr>
              <a:t>Le Clonage</a:t>
            </a:r>
            <a:endParaRPr lang="fr-CH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2627784" y="5445224"/>
            <a:ext cx="2232248" cy="122413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b="1" dirty="0" smtClean="0">
                <a:latin typeface="Times New Roman" pitchFamily="18" charset="0"/>
                <a:cs typeface="Times New Roman" pitchFamily="18" charset="0"/>
              </a:rPr>
              <a:t>Thérapie génique</a:t>
            </a:r>
            <a:endParaRPr lang="fr-CH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5292080" y="5445224"/>
            <a:ext cx="2232248" cy="122413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b="1" dirty="0" smtClean="0">
                <a:latin typeface="Times New Roman" pitchFamily="18" charset="0"/>
                <a:cs typeface="Times New Roman" pitchFamily="18" charset="0"/>
              </a:rPr>
              <a:t>PMA</a:t>
            </a:r>
            <a:endParaRPr lang="fr-CH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251520" y="4797152"/>
            <a:ext cx="2232248" cy="122413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b="1" dirty="0" smtClean="0">
                <a:latin typeface="Times New Roman" pitchFamily="18" charset="0"/>
                <a:cs typeface="Times New Roman" pitchFamily="18" charset="0"/>
              </a:rPr>
              <a:t>PCR</a:t>
            </a:r>
            <a:endParaRPr lang="fr-CH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5868144" y="4149080"/>
            <a:ext cx="2808312" cy="1152128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b="1" dirty="0" smtClean="0">
                <a:latin typeface="Times New Roman" pitchFamily="18" charset="0"/>
                <a:cs typeface="Times New Roman" pitchFamily="18" charset="0"/>
              </a:rPr>
              <a:t>Cartographie</a:t>
            </a:r>
            <a:endParaRPr lang="fr-CH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6562574" y="3037311"/>
            <a:ext cx="2448272" cy="122413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b="1" dirty="0" smtClean="0">
                <a:latin typeface="Times New Roman" pitchFamily="18" charset="0"/>
                <a:cs typeface="Times New Roman" pitchFamily="18" charset="0"/>
              </a:rPr>
              <a:t>Séquençage</a:t>
            </a:r>
            <a:endParaRPr lang="fr-CH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>
            <a:noAutofit/>
          </a:bodyPr>
          <a:lstStyle/>
          <a:p>
            <a:r>
              <a:rPr lang="fr-CH" sz="6000" b="1" dirty="0" smtClean="0">
                <a:latin typeface="Chiller" pitchFamily="82" charset="0"/>
                <a:cs typeface="Times New Roman" pitchFamily="18" charset="0"/>
              </a:rPr>
              <a:t>A travers les siècles…</a:t>
            </a:r>
            <a:endParaRPr lang="fr-CH" sz="6000" b="1" dirty="0">
              <a:latin typeface="Chiller" pitchFamily="82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600200"/>
            <a:ext cx="8003232" cy="4525963"/>
          </a:xfrm>
        </p:spPr>
        <p:txBody>
          <a:bodyPr>
            <a:normAutofit/>
          </a:bodyPr>
          <a:lstStyle/>
          <a:p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Domestiquer / maîtriser le vivant</a:t>
            </a:r>
            <a:endParaRPr lang="fr-CH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CH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CH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CH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Utilisation de microorganismes → aliments</a:t>
            </a:r>
          </a:p>
          <a:p>
            <a:pPr lvl="2"/>
            <a:endParaRPr lang="fr-CH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None/>
            </a:pPr>
            <a:endParaRPr lang="fr-CH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None/>
            </a:pPr>
            <a:endParaRPr lang="fr-CH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None/>
            </a:pPr>
            <a:endParaRPr lang="fr-CH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Sélection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des Animaux </a:t>
            </a:r>
          </a:p>
          <a:p>
            <a:pPr lvl="2"/>
            <a:endParaRPr lang="fr-CH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endParaRPr lang="fr-CH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endParaRPr lang="fr-CH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endParaRPr lang="fr-CH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Sélection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des Végétaux</a:t>
            </a:r>
          </a:p>
          <a:p>
            <a:pPr lvl="2"/>
            <a:endParaRPr lang="fr-CH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None/>
            </a:pPr>
            <a:endParaRPr lang="fr-CH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CH" sz="11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endParaRPr lang="fr-CH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5684-7526-447E-AE8E-F343EE24268B}" type="slidenum">
              <a:rPr lang="fr-CH" smtClean="0"/>
              <a:pPr/>
              <a:t>4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7786710" y="671513"/>
            <a:ext cx="12144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fr-CH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fr-CH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ccolade fermante 8"/>
          <p:cNvSpPr/>
          <p:nvPr/>
        </p:nvSpPr>
        <p:spPr>
          <a:xfrm>
            <a:off x="6660232" y="2636912"/>
            <a:ext cx="720080" cy="3168352"/>
          </a:xfrm>
          <a:prstGeom prst="righ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 rot="5400000">
            <a:off x="6040180" y="3677107"/>
            <a:ext cx="433238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dirty="0" smtClean="0">
                <a:latin typeface="Times New Roman" pitchFamily="18" charset="0"/>
                <a:cs typeface="Times New Roman" pitchFamily="18" charset="0"/>
              </a:rPr>
              <a:t>Mécanismes génétiques naturels</a:t>
            </a:r>
          </a:p>
          <a:p>
            <a:endParaRPr lang="fr-CH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fr-CH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H" sz="2400" b="1" dirty="0" smtClean="0">
                <a:latin typeface="Times New Roman" pitchFamily="18" charset="0"/>
                <a:cs typeface="Times New Roman" pitchFamily="18" charset="0"/>
              </a:rPr>
              <a:t>Mutation</a:t>
            </a:r>
          </a:p>
          <a:p>
            <a:pPr>
              <a:buFontTx/>
              <a:buChar char="-"/>
            </a:pPr>
            <a:endParaRPr lang="fr-CH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CH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CH" sz="2400" b="1" dirty="0" smtClean="0">
                <a:latin typeface="Times New Roman" pitchFamily="18" charset="0"/>
                <a:cs typeface="Times New Roman" pitchFamily="18" charset="0"/>
              </a:rPr>
              <a:t>Recombinaison génétique</a:t>
            </a:r>
            <a:endParaRPr lang="fr-CH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>
            <a:normAutofit/>
          </a:bodyPr>
          <a:lstStyle/>
          <a:p>
            <a:r>
              <a:rPr lang="fr-CH" sz="6000" b="1" dirty="0" smtClean="0">
                <a:latin typeface="Chiller" pitchFamily="82" charset="0"/>
                <a:cs typeface="Times New Roman" pitchFamily="18" charset="0"/>
              </a:rPr>
              <a:t>Domaines d’application</a:t>
            </a:r>
            <a:endParaRPr lang="fr-CH" sz="6000" b="1" dirty="0">
              <a:latin typeface="Chiller" pitchFamily="82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La médecine / la criminologie</a:t>
            </a:r>
          </a:p>
          <a:p>
            <a:pPr lvl="1"/>
            <a:endParaRPr lang="fr-CH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CH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L’alimentation</a:t>
            </a:r>
          </a:p>
          <a:p>
            <a:pPr lvl="1"/>
            <a:endParaRPr lang="fr-CH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CH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L’agriculture</a:t>
            </a:r>
          </a:p>
          <a:p>
            <a:pPr lvl="1"/>
            <a:endParaRPr lang="fr-CH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CH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L’environnement</a:t>
            </a:r>
          </a:p>
          <a:p>
            <a:pPr lvl="1"/>
            <a:endParaRPr lang="fr-CH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CH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La recherche fondamentale</a:t>
            </a:r>
          </a:p>
          <a:p>
            <a:endParaRPr lang="fr-CH" sz="11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endParaRPr lang="fr-CH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5684-7526-447E-AE8E-F343EE24268B}" type="slidenum">
              <a:rPr lang="fr-CH" smtClean="0"/>
              <a:pPr/>
              <a:t>5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7786710" y="671513"/>
            <a:ext cx="12144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fr-CH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fr-CH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707904" y="6021288"/>
            <a:ext cx="432048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CH" sz="3200" dirty="0" smtClean="0">
                <a:latin typeface="Times New Roman" pitchFamily="18" charset="0"/>
                <a:cs typeface="Times New Roman" pitchFamily="18" charset="0"/>
              </a:rPr>
              <a:t>Génome Humain et …</a:t>
            </a:r>
            <a:endParaRPr lang="fr-CH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86</Words>
  <Application>Microsoft Office PowerPoint</Application>
  <PresentationFormat>Affichage à l'écran (4:3)</PresentationFormat>
  <Paragraphs>66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Chiller</vt:lpstr>
      <vt:lpstr>Times New Roman</vt:lpstr>
      <vt:lpstr>Thème Office</vt:lpstr>
      <vt:lpstr>Les biotechnologies</vt:lpstr>
      <vt:lpstr>Définition…</vt:lpstr>
      <vt:lpstr>Des techniques…</vt:lpstr>
      <vt:lpstr>A travers les siècles…</vt:lpstr>
      <vt:lpstr>Domaines d’application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biotechnologies</dc:title>
  <dc:creator>HP2730</dc:creator>
  <cp:lastModifiedBy>Utilisateur Windows</cp:lastModifiedBy>
  <cp:revision>23</cp:revision>
  <dcterms:created xsi:type="dcterms:W3CDTF">2012-08-21T19:02:46Z</dcterms:created>
  <dcterms:modified xsi:type="dcterms:W3CDTF">2020-01-27T07:45:56Z</dcterms:modified>
</cp:coreProperties>
</file>