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UIS Julien" userId="d507d28b-ef1c-4d40-92b7-eb3c03f99f97" providerId="ADAL" clId="{D96DE935-51FD-4762-9907-E168D9A3F849}"/>
    <pc:docChg chg="modSld">
      <pc:chgData name="DUBUIS Julien" userId="d507d28b-ef1c-4d40-92b7-eb3c03f99f97" providerId="ADAL" clId="{D96DE935-51FD-4762-9907-E168D9A3F849}" dt="2021-10-24T12:44:02.355" v="13" actId="20577"/>
      <pc:docMkLst>
        <pc:docMk/>
      </pc:docMkLst>
      <pc:sldChg chg="modSp mod">
        <pc:chgData name="DUBUIS Julien" userId="d507d28b-ef1c-4d40-92b7-eb3c03f99f97" providerId="ADAL" clId="{D96DE935-51FD-4762-9907-E168D9A3F849}" dt="2021-10-24T12:40:41.575" v="3" actId="20577"/>
        <pc:sldMkLst>
          <pc:docMk/>
          <pc:sldMk cId="0" sldId="257"/>
        </pc:sldMkLst>
        <pc:spChg chg="mod">
          <ac:chgData name="DUBUIS Julien" userId="d507d28b-ef1c-4d40-92b7-eb3c03f99f97" providerId="ADAL" clId="{D96DE935-51FD-4762-9907-E168D9A3F849}" dt="2021-10-24T12:40:41.575" v="3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D96DE935-51FD-4762-9907-E168D9A3F849}" dt="2021-10-24T12:41:12.630" v="5" actId="20577"/>
        <pc:sldMkLst>
          <pc:docMk/>
          <pc:sldMk cId="0" sldId="258"/>
        </pc:sldMkLst>
        <pc:spChg chg="mod">
          <ac:chgData name="DUBUIS Julien" userId="d507d28b-ef1c-4d40-92b7-eb3c03f99f97" providerId="ADAL" clId="{D96DE935-51FD-4762-9907-E168D9A3F849}" dt="2021-10-24T12:41:12.630" v="5" actId="20577"/>
          <ac:spMkLst>
            <pc:docMk/>
            <pc:sldMk cId="0" sldId="258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D96DE935-51FD-4762-9907-E168D9A3F849}" dt="2021-10-24T12:42:08.725" v="7" actId="20577"/>
        <pc:sldMkLst>
          <pc:docMk/>
          <pc:sldMk cId="0" sldId="260"/>
        </pc:sldMkLst>
        <pc:spChg chg="mod">
          <ac:chgData name="DUBUIS Julien" userId="d507d28b-ef1c-4d40-92b7-eb3c03f99f97" providerId="ADAL" clId="{D96DE935-51FD-4762-9907-E168D9A3F849}" dt="2021-10-24T12:42:08.725" v="7" actId="20577"/>
          <ac:spMkLst>
            <pc:docMk/>
            <pc:sldMk cId="0" sldId="260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D96DE935-51FD-4762-9907-E168D9A3F849}" dt="2021-10-24T12:42:43.106" v="9" actId="20577"/>
        <pc:sldMkLst>
          <pc:docMk/>
          <pc:sldMk cId="0" sldId="261"/>
        </pc:sldMkLst>
        <pc:spChg chg="mod">
          <ac:chgData name="DUBUIS Julien" userId="d507d28b-ef1c-4d40-92b7-eb3c03f99f97" providerId="ADAL" clId="{D96DE935-51FD-4762-9907-E168D9A3F849}" dt="2021-10-24T12:42:43.106" v="9" actId="20577"/>
          <ac:spMkLst>
            <pc:docMk/>
            <pc:sldMk cId="0" sldId="261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D96DE935-51FD-4762-9907-E168D9A3F849}" dt="2021-10-24T12:43:29.006" v="11" actId="20577"/>
        <pc:sldMkLst>
          <pc:docMk/>
          <pc:sldMk cId="0" sldId="262"/>
        </pc:sldMkLst>
        <pc:spChg chg="mod">
          <ac:chgData name="DUBUIS Julien" userId="d507d28b-ef1c-4d40-92b7-eb3c03f99f97" providerId="ADAL" clId="{D96DE935-51FD-4762-9907-E168D9A3F849}" dt="2021-10-24T12:43:29.006" v="11" actId="20577"/>
          <ac:spMkLst>
            <pc:docMk/>
            <pc:sldMk cId="0" sldId="262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D96DE935-51FD-4762-9907-E168D9A3F849}" dt="2021-10-24T12:44:02.355" v="13" actId="20577"/>
        <pc:sldMkLst>
          <pc:docMk/>
          <pc:sldMk cId="0" sldId="263"/>
        </pc:sldMkLst>
        <pc:spChg chg="mod">
          <ac:chgData name="DUBUIS Julien" userId="d507d28b-ef1c-4d40-92b7-eb3c03f99f97" providerId="ADAL" clId="{D96DE935-51FD-4762-9907-E168D9A3F849}" dt="2021-10-24T12:44:02.355" v="13" actId="20577"/>
          <ac:spMkLst>
            <pc:docMk/>
            <pc:sldMk cId="0" sldId="26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89B76-47DA-4F2F-82AB-0F1E3E3B6DB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DBF42-B3B6-46FB-9CA4-32D7160C87EE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8503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623E-1B54-467F-A71A-91F122B76346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6996-4190-4C32-BF06-E0FE45C2485D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CED-1A50-40E4-AD00-6D3D047DF7E7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9DC-09A8-4BDE-BD29-80AC85497E45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763C-661C-4218-94B5-99C612A5CF09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76C7-EB93-4FAD-B56B-35E58A6444B2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A0-36FD-465D-810B-4512B09C1952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FBAF-E6C5-4C8B-8626-D6FB7A4B982C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0FB0-FBD9-4170-BB8A-04E3138ECDD1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EC0-EF82-4733-B15C-3213A3C07DF3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7630-47C5-4994-83E4-C24AB2E488AA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E5A4A-3117-46F5-96C2-4C522FE3A235}" type="datetime1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DDF1-9CC5-4E5B-90AB-164F339E523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h/url?sa=i&amp;rct=j&amp;q=l'%C3%A9volution&amp;source=images&amp;cd=&amp;cad=rja&amp;docid=5cD5acQeAG3Z2M&amp;tbnid=ktek8tZlaKCJ4M:&amp;ved=0CAUQjRw&amp;url=http://www.cbs.dtu.dk/staff/dave/roanoke/genetics01.htm&amp;ei=Mr1eUbnsIcaTOM3FgLgD&amp;bvm=bv.44770516,d.ZGU&amp;psig=AFQjCNGk9AHDzwum_SsY3mT1zPdtz1gTxQ&amp;ust=1365249697987554" TargetMode="External"/><Relationship Id="rId3" Type="http://schemas.openxmlformats.org/officeDocument/2006/relationships/image" Target="http://t3.gstatic.com/images?q=tbn:ANd9GcSyearlLnrmxtlU6iJ949yB14a-xzDv0XrwCG5_cZ8AEtbsyCkDAA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h/url?sa=i&amp;rct=j&amp;q=la+phylog%C3%A9nie&amp;source=images&amp;cd=&amp;cad=rja&amp;docid=pPXGHvmBRYnf4M&amp;tbnid=5J0eA6Y6TqYTAM:&amp;ved=0CAUQjRw&amp;url=http://entomophilia.over-blog.com/article-la-phylogenie-de-la-theorie-de-l-evolution-a-la-classification-98341955.html&amp;ei=FcBeUfzKH4qHPfGLgJAD&amp;bvm=bv.44770516,d.ZGU&amp;psig=AFQjCNGG8-Bx76kK1-W8H1_Bt7_AXph4WQ&amp;ust=1365250403497472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h/url?sa=i&amp;rct=j&amp;q=l'%C3%A9volution&amp;source=images&amp;cd=&amp;cad=rja&amp;docid=xb059sXgeM9AZM&amp;tbnid=UXov4-6Qqyw6JM:&amp;ved=0CAUQjRw&amp;url=http://yakyakyak.fr/?p=11317&amp;ei=kLxeUcfmH4bmOdPIgLgL&amp;bvm=bv.44770516,d.ZGU&amp;psig=AFQjCNH1W1CbmhcpiyEieQp-yD19osT-fg&amp;ust=1365249539646963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vandenschrick.free.fr/3eme/partieb/chap2/primate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752574">
            <a:off x="-622704" y="610666"/>
            <a:ext cx="7772400" cy="1470025"/>
          </a:xfrm>
        </p:spPr>
        <p:txBody>
          <a:bodyPr/>
          <a:lstStyle/>
          <a:p>
            <a:r>
              <a:rPr lang="fr-FR" b="1" cap="small" dirty="0">
                <a:latin typeface="Ravie" pitchFamily="82" charset="0"/>
              </a:rPr>
              <a:t>L’évolution</a:t>
            </a:r>
            <a:endParaRPr lang="fr-CH" dirty="0"/>
          </a:p>
        </p:txBody>
      </p:sp>
      <p:pic>
        <p:nvPicPr>
          <p:cNvPr id="1026" name="rg_hi" descr="http://t3.gstatic.com/images?q=tbn:ANd9GcSyearlLnrmxtlU6iJ949yB14a-xzDv0XrwCG5_cZ8AEtbsyCkDAA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779912" y="2996952"/>
            <a:ext cx="2990850" cy="17240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7" name="irc_mi" descr="http://yakyakyak.fr/wp-content/uploads/2013/02/darwi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4725144"/>
            <a:ext cx="52006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irc_mi" descr="http://img.over-blog.com/400x400/3/23/27/92/sp2/classification-phylogenetique-resume-Paperblog---Magazin-cu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996952"/>
            <a:ext cx="2314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irc_mi" descr="http://www.cbs.dtu.dk/staff/dave/roanoke/darwin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224" y="692696"/>
            <a:ext cx="19367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1</a:t>
            </a:fld>
            <a:endParaRPr lang="fr-C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H" dirty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idée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d’une transformation des êtres vivants ne date pas d’aujourd’hui…</a:t>
            </a:r>
          </a:p>
          <a:p>
            <a:pPr algn="just"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Mais de 2500 ans…</a:t>
            </a:r>
          </a:p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dirty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fr-CH" baseline="30000" dirty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siècle :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Darwin</a:t>
            </a:r>
          </a:p>
          <a:p>
            <a:pPr algn="just"/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b="1" dirty="0">
                <a:latin typeface="Times New Roman" pitchFamily="18" charset="0"/>
                <a:cs typeface="Times New Roman" pitchFamily="18" charset="0"/>
              </a:rPr>
              <a:t>Formalise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l’évolution (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descendance avec modification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) et explique son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mécanisme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2</a:t>
            </a:fld>
            <a:endParaRPr lang="fr-CH"/>
          </a:p>
        </p:txBody>
      </p:sp>
      <p:pic>
        <p:nvPicPr>
          <p:cNvPr id="1026" name="Image 291" descr="darw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03" y="2348880"/>
            <a:ext cx="1598613" cy="2209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fr-CH" b="1" i="1" u="sng" dirty="0">
                <a:latin typeface="Times New Roman" pitchFamily="18" charset="0"/>
                <a:cs typeface="Times New Roman" pitchFamily="18" charset="0"/>
              </a:rPr>
              <a:t>Idée centrale 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de l’évolution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endParaRPr lang="fr-CH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Toute forme de vie sur la planète partage un </a:t>
            </a:r>
            <a:r>
              <a:rPr lang="fr-CH" b="1" i="1" u="sng" dirty="0">
                <a:latin typeface="Times New Roman" pitchFamily="18" charset="0"/>
                <a:cs typeface="Times New Roman" pitchFamily="18" charset="0"/>
              </a:rPr>
              <a:t>ancêtre commun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fr-CH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LUCA</a:t>
            </a:r>
          </a:p>
          <a:p>
            <a:pPr algn="ctr">
              <a:buNone/>
            </a:pPr>
            <a:endParaRPr lang="fr-CH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ast </a:t>
            </a:r>
            <a:r>
              <a:rPr lang="fr-CH" b="1" u="sng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CH" dirty="0" err="1">
                <a:latin typeface="Times New Roman" pitchFamily="18" charset="0"/>
                <a:cs typeface="Times New Roman" pitchFamily="18" charset="0"/>
              </a:rPr>
              <a:t>niversal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ommon </a:t>
            </a:r>
            <a:r>
              <a:rPr lang="fr-CH" b="1" u="sng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CH" dirty="0" err="1">
                <a:latin typeface="Times New Roman" pitchFamily="18" charset="0"/>
                <a:cs typeface="Times New Roman" pitchFamily="18" charset="0"/>
              </a:rPr>
              <a:t>ncestor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3.5 milliards d’année environ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/>
          </a:bodyPr>
          <a:lstStyle/>
          <a:p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3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Espèces -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spéciation</a:t>
            </a:r>
          </a:p>
        </p:txBody>
      </p:sp>
      <p:pic>
        <p:nvPicPr>
          <p:cNvPr id="2052" name="Picture 4" descr="http://vandenschrick.free.fr/3eme/partieb/chap2/primat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2839" y="1340768"/>
            <a:ext cx="4913377" cy="5328592"/>
          </a:xfrm>
          <a:prstGeom prst="rect">
            <a:avLst/>
          </a:prstGeom>
          <a:noFill/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4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Evolution -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définition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dirty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changement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dans la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et le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comportement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des organismes au fil des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générations</a:t>
            </a:r>
          </a:p>
          <a:p>
            <a:pPr algn="just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b="1" i="1" u="sng" dirty="0">
                <a:latin typeface="Times New Roman" pitchFamily="18" charset="0"/>
                <a:cs typeface="Times New Roman" pitchFamily="18" charset="0"/>
              </a:rPr>
              <a:t>descendance avec modification</a:t>
            </a:r>
            <a:endParaRPr lang="fr-CH" b="1" i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5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Evolution -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causes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6</a:t>
            </a:fld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1979712" y="3708321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Modifications évolutives</a:t>
            </a:r>
          </a:p>
        </p:txBody>
      </p:sp>
      <p:sp>
        <p:nvSpPr>
          <p:cNvPr id="10" name="Flèche droite 9"/>
          <p:cNvSpPr/>
          <p:nvPr/>
        </p:nvSpPr>
        <p:spPr>
          <a:xfrm rot="18598266">
            <a:off x="2768478" y="4068651"/>
            <a:ext cx="1224136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bas 10"/>
          <p:cNvSpPr/>
          <p:nvPr/>
        </p:nvSpPr>
        <p:spPr>
          <a:xfrm rot="2448264">
            <a:off x="4862937" y="2785474"/>
            <a:ext cx="129614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/>
          <p:cNvSpPr txBox="1"/>
          <p:nvPr/>
        </p:nvSpPr>
        <p:spPr>
          <a:xfrm>
            <a:off x="323528" y="551723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sp>
        <p:nvSpPr>
          <p:cNvPr id="13" name="ZoneTexte 12"/>
          <p:cNvSpPr txBox="1"/>
          <p:nvPr/>
        </p:nvSpPr>
        <p:spPr>
          <a:xfrm>
            <a:off x="395536" y="5373216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Changements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milieu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92080" y="1631702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Innovation génétique (hasard)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Evolution -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recherches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i="1" dirty="0">
                <a:latin typeface="Times New Roman" pitchFamily="18" charset="0"/>
                <a:cs typeface="Times New Roman" pitchFamily="18" charset="0"/>
              </a:rPr>
              <a:t>2 volets</a:t>
            </a:r>
          </a:p>
          <a:p>
            <a:pPr algn="just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Reconstruction de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l’histoire de la vie</a:t>
            </a:r>
          </a:p>
          <a:p>
            <a:pPr lvl="1" algn="just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Comprendre les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modalités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et les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de l’évolution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7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Evolution explique…</a:t>
            </a:r>
            <a:endParaRPr lang="fr-CH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b="1" dirty="0">
                <a:latin typeface="Times New Roman" pitchFamily="18" charset="0"/>
                <a:cs typeface="Times New Roman" pitchFamily="18" charset="0"/>
              </a:rPr>
              <a:t>Diversité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des espèces</a:t>
            </a:r>
          </a:p>
          <a:p>
            <a:pPr algn="just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(1’200’000 animaux – 400’000 végétaux)</a:t>
            </a:r>
          </a:p>
          <a:p>
            <a:pPr algn="just"/>
            <a:endParaRPr lang="fr-CH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dirty="0">
                <a:latin typeface="Times New Roman" pitchFamily="18" charset="0"/>
                <a:cs typeface="Times New Roman" pitchFamily="18" charset="0"/>
              </a:rPr>
              <a:t>Leur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multiplication</a:t>
            </a:r>
          </a:p>
          <a:p>
            <a:pPr algn="just"/>
            <a:endParaRPr lang="fr-CH" sz="9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CH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( 1 espèce → 2 espèces)</a:t>
            </a:r>
          </a:p>
          <a:p>
            <a:pPr algn="just"/>
            <a:endParaRPr lang="fr-CH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dirty="0">
                <a:latin typeface="Times New Roman" pitchFamily="18" charset="0"/>
                <a:cs typeface="Times New Roman" pitchFamily="18" charset="0"/>
              </a:rPr>
              <a:t>Leur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origine commune</a:t>
            </a:r>
          </a:p>
          <a:p>
            <a:pPr algn="just">
              <a:buNone/>
            </a:pPr>
            <a:r>
              <a:rPr lang="fr-CH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processus</a:t>
            </a:r>
          </a:p>
          <a:p>
            <a:pPr algn="just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DDF1-9CC5-4E5B-90AB-164F339E5236}" type="slidenum">
              <a:rPr lang="fr-CH" smtClean="0"/>
              <a:pPr/>
              <a:t>8</a:t>
            </a:fld>
            <a:endParaRPr lang="fr-CH"/>
          </a:p>
        </p:txBody>
      </p:sp>
      <p:sp>
        <p:nvSpPr>
          <p:cNvPr id="8" name="ZoneTexte 7"/>
          <p:cNvSpPr txBox="1"/>
          <p:nvPr/>
        </p:nvSpPr>
        <p:spPr>
          <a:xfrm rot="2000095">
            <a:off x="883322" y="3471931"/>
            <a:ext cx="7776864" cy="107721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Ne prédit en aucun cas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comment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les espèces actuelles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évolueront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!!!</a:t>
            </a:r>
            <a:endParaRPr lang="fr-CH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182</Words>
  <Application>Microsoft Office PowerPoint</Application>
  <PresentationFormat>Affichage à l'écran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Ravie</vt:lpstr>
      <vt:lpstr>Times New Roman</vt:lpstr>
      <vt:lpstr>Thème Office</vt:lpstr>
      <vt:lpstr>L’évolution</vt:lpstr>
      <vt:lpstr>Introduction</vt:lpstr>
      <vt:lpstr>Introduction</vt:lpstr>
      <vt:lpstr>Espèces - spéciation</vt:lpstr>
      <vt:lpstr>Evolution - définition</vt:lpstr>
      <vt:lpstr>Evolution - causes</vt:lpstr>
      <vt:lpstr>Evolution - recherches</vt:lpstr>
      <vt:lpstr>Evolution explique…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L’évolution</dc:title>
  <dc:creator>Julien Dubuis</dc:creator>
  <cp:lastModifiedBy>DUBUIS Julien</cp:lastModifiedBy>
  <cp:revision>8</cp:revision>
  <dcterms:created xsi:type="dcterms:W3CDTF">2014-08-24T13:41:38Z</dcterms:created>
  <dcterms:modified xsi:type="dcterms:W3CDTF">2021-10-24T12:44:21Z</dcterms:modified>
</cp:coreProperties>
</file>