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0" r:id="rId3"/>
    <p:sldId id="277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87" r:id="rId14"/>
    <p:sldId id="257" r:id="rId15"/>
    <p:sldId id="301" r:id="rId16"/>
    <p:sldId id="302" r:id="rId17"/>
    <p:sldId id="303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26784E18-3D0B-4DDA-A16D-200A4282BFE5}"/>
    <pc:docChg chg="modSld">
      <pc:chgData name="DUBUIS Julien" userId="d507d28b-ef1c-4d40-92b7-eb3c03f99f97" providerId="ADAL" clId="{26784E18-3D0B-4DDA-A16D-200A4282BFE5}" dt="2022-08-05T12:19:57.033" v="29" actId="20577"/>
      <pc:docMkLst>
        <pc:docMk/>
      </pc:docMkLst>
      <pc:sldChg chg="modSp mod">
        <pc:chgData name="DUBUIS Julien" userId="d507d28b-ef1c-4d40-92b7-eb3c03f99f97" providerId="ADAL" clId="{26784E18-3D0B-4DDA-A16D-200A4282BFE5}" dt="2022-08-05T12:18:22.634" v="5" actId="20577"/>
        <pc:sldMkLst>
          <pc:docMk/>
          <pc:sldMk cId="0" sldId="257"/>
        </pc:sldMkLst>
        <pc:spChg chg="mod">
          <ac:chgData name="DUBUIS Julien" userId="d507d28b-ef1c-4d40-92b7-eb3c03f99f97" providerId="ADAL" clId="{26784E18-3D0B-4DDA-A16D-200A4282BFE5}" dt="2022-08-05T12:18:22.634" v="5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8:03.213" v="1" actId="20577"/>
        <pc:sldMkLst>
          <pc:docMk/>
          <pc:sldMk cId="0" sldId="286"/>
        </pc:sldMkLst>
        <pc:spChg chg="mod">
          <ac:chgData name="DUBUIS Julien" userId="d507d28b-ef1c-4d40-92b7-eb3c03f99f97" providerId="ADAL" clId="{26784E18-3D0B-4DDA-A16D-200A4282BFE5}" dt="2022-08-05T12:18:03.213" v="1" actId="20577"/>
          <ac:spMkLst>
            <pc:docMk/>
            <pc:sldMk cId="0" sldId="28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8:19.448" v="3" actId="20577"/>
        <pc:sldMkLst>
          <pc:docMk/>
          <pc:sldMk cId="0" sldId="287"/>
        </pc:sldMkLst>
        <pc:spChg chg="mod">
          <ac:chgData name="DUBUIS Julien" userId="d507d28b-ef1c-4d40-92b7-eb3c03f99f97" providerId="ADAL" clId="{26784E18-3D0B-4DDA-A16D-200A4282BFE5}" dt="2022-08-05T12:18:19.448" v="3" actId="20577"/>
          <ac:spMkLst>
            <pc:docMk/>
            <pc:sldMk cId="0" sldId="28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14.834" v="13" actId="20577"/>
        <pc:sldMkLst>
          <pc:docMk/>
          <pc:sldMk cId="0" sldId="289"/>
        </pc:sldMkLst>
        <pc:spChg chg="mod">
          <ac:chgData name="DUBUIS Julien" userId="d507d28b-ef1c-4d40-92b7-eb3c03f99f97" providerId="ADAL" clId="{26784E18-3D0B-4DDA-A16D-200A4282BFE5}" dt="2022-08-05T12:19:14.834" v="13" actId="20577"/>
          <ac:spMkLst>
            <pc:docMk/>
            <pc:sldMk cId="0" sldId="289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29.754" v="15" actId="20577"/>
        <pc:sldMkLst>
          <pc:docMk/>
          <pc:sldMk cId="0" sldId="290"/>
        </pc:sldMkLst>
        <pc:spChg chg="mod">
          <ac:chgData name="DUBUIS Julien" userId="d507d28b-ef1c-4d40-92b7-eb3c03f99f97" providerId="ADAL" clId="{26784E18-3D0B-4DDA-A16D-200A4282BFE5}" dt="2022-08-05T12:19:29.754" v="15" actId="20577"/>
          <ac:spMkLst>
            <pc:docMk/>
            <pc:sldMk cId="0" sldId="29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32.952" v="17" actId="20577"/>
        <pc:sldMkLst>
          <pc:docMk/>
          <pc:sldMk cId="0" sldId="291"/>
        </pc:sldMkLst>
        <pc:spChg chg="mod">
          <ac:chgData name="DUBUIS Julien" userId="d507d28b-ef1c-4d40-92b7-eb3c03f99f97" providerId="ADAL" clId="{26784E18-3D0B-4DDA-A16D-200A4282BFE5}" dt="2022-08-05T12:19:32.952" v="17" actId="20577"/>
          <ac:spMkLst>
            <pc:docMk/>
            <pc:sldMk cId="0" sldId="29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36.629" v="19" actId="20577"/>
        <pc:sldMkLst>
          <pc:docMk/>
          <pc:sldMk cId="0" sldId="292"/>
        </pc:sldMkLst>
        <pc:spChg chg="mod">
          <ac:chgData name="DUBUIS Julien" userId="d507d28b-ef1c-4d40-92b7-eb3c03f99f97" providerId="ADAL" clId="{26784E18-3D0B-4DDA-A16D-200A4282BFE5}" dt="2022-08-05T12:19:36.629" v="19" actId="20577"/>
          <ac:spMkLst>
            <pc:docMk/>
            <pc:sldMk cId="0" sldId="29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40.678" v="21" actId="20577"/>
        <pc:sldMkLst>
          <pc:docMk/>
          <pc:sldMk cId="0" sldId="293"/>
        </pc:sldMkLst>
        <pc:spChg chg="mod">
          <ac:chgData name="DUBUIS Julien" userId="d507d28b-ef1c-4d40-92b7-eb3c03f99f97" providerId="ADAL" clId="{26784E18-3D0B-4DDA-A16D-200A4282BFE5}" dt="2022-08-05T12:19:40.678" v="21" actId="20577"/>
          <ac:spMkLst>
            <pc:docMk/>
            <pc:sldMk cId="0" sldId="293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45.575" v="23" actId="20577"/>
        <pc:sldMkLst>
          <pc:docMk/>
          <pc:sldMk cId="0" sldId="294"/>
        </pc:sldMkLst>
        <pc:spChg chg="mod">
          <ac:chgData name="DUBUIS Julien" userId="d507d28b-ef1c-4d40-92b7-eb3c03f99f97" providerId="ADAL" clId="{26784E18-3D0B-4DDA-A16D-200A4282BFE5}" dt="2022-08-05T12:19:45.575" v="23" actId="20577"/>
          <ac:spMkLst>
            <pc:docMk/>
            <pc:sldMk cId="0" sldId="294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49.747" v="25" actId="20577"/>
        <pc:sldMkLst>
          <pc:docMk/>
          <pc:sldMk cId="0" sldId="295"/>
        </pc:sldMkLst>
        <pc:spChg chg="mod">
          <ac:chgData name="DUBUIS Julien" userId="d507d28b-ef1c-4d40-92b7-eb3c03f99f97" providerId="ADAL" clId="{26784E18-3D0B-4DDA-A16D-200A4282BFE5}" dt="2022-08-05T12:19:49.747" v="25" actId="20577"/>
          <ac:spMkLst>
            <pc:docMk/>
            <pc:sldMk cId="0" sldId="295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53.616" v="27" actId="20577"/>
        <pc:sldMkLst>
          <pc:docMk/>
          <pc:sldMk cId="0" sldId="296"/>
        </pc:sldMkLst>
        <pc:spChg chg="mod">
          <ac:chgData name="DUBUIS Julien" userId="d507d28b-ef1c-4d40-92b7-eb3c03f99f97" providerId="ADAL" clId="{26784E18-3D0B-4DDA-A16D-200A4282BFE5}" dt="2022-08-05T12:19:53.616" v="27" actId="20577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57.033" v="29" actId="20577"/>
        <pc:sldMkLst>
          <pc:docMk/>
          <pc:sldMk cId="0" sldId="297"/>
        </pc:sldMkLst>
        <pc:spChg chg="mod">
          <ac:chgData name="DUBUIS Julien" userId="d507d28b-ef1c-4d40-92b7-eb3c03f99f97" providerId="ADAL" clId="{26784E18-3D0B-4DDA-A16D-200A4282BFE5}" dt="2022-08-05T12:19:57.033" v="29" actId="20577"/>
          <ac:spMkLst>
            <pc:docMk/>
            <pc:sldMk cId="0" sldId="29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03.381" v="7" actId="20577"/>
        <pc:sldMkLst>
          <pc:docMk/>
          <pc:sldMk cId="0" sldId="301"/>
        </pc:sldMkLst>
        <pc:spChg chg="mod">
          <ac:chgData name="DUBUIS Julien" userId="d507d28b-ef1c-4d40-92b7-eb3c03f99f97" providerId="ADAL" clId="{26784E18-3D0B-4DDA-A16D-200A4282BFE5}" dt="2022-08-05T12:19:03.381" v="7" actId="20577"/>
          <ac:spMkLst>
            <pc:docMk/>
            <pc:sldMk cId="0" sldId="301"/>
            <ac:spMk id="8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06.997" v="9" actId="20577"/>
        <pc:sldMkLst>
          <pc:docMk/>
          <pc:sldMk cId="0" sldId="302"/>
        </pc:sldMkLst>
        <pc:spChg chg="mod">
          <ac:chgData name="DUBUIS Julien" userId="d507d28b-ef1c-4d40-92b7-eb3c03f99f97" providerId="ADAL" clId="{26784E18-3D0B-4DDA-A16D-200A4282BFE5}" dt="2022-08-05T12:19:06.997" v="9" actId="20577"/>
          <ac:spMkLst>
            <pc:docMk/>
            <pc:sldMk cId="0" sldId="30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26784E18-3D0B-4DDA-A16D-200A4282BFE5}" dt="2022-08-05T12:19:10.602" v="11" actId="20577"/>
        <pc:sldMkLst>
          <pc:docMk/>
          <pc:sldMk cId="0" sldId="303"/>
        </pc:sldMkLst>
        <pc:spChg chg="mod">
          <ac:chgData name="DUBUIS Julien" userId="d507d28b-ef1c-4d40-92b7-eb3c03f99f97" providerId="ADAL" clId="{26784E18-3D0B-4DDA-A16D-200A4282BFE5}" dt="2022-08-05T12:19:10.602" v="11" actId="20577"/>
          <ac:spMkLst>
            <pc:docMk/>
            <pc:sldMk cId="0" sldId="303"/>
            <ac:spMk id="5" creationId="{00000000-0000-0000-0000-000000000000}"/>
          </ac:spMkLst>
        </pc:spChg>
      </pc:sldChg>
    </pc:docChg>
  </pc:docChgLst>
  <pc:docChgLst>
    <pc:chgData name="DUBUIS Julien" userId="d507d28b-ef1c-4d40-92b7-eb3c03f99f97" providerId="ADAL" clId="{386C0ED0-F141-4871-9D1E-845FD50EBB13}"/>
    <pc:docChg chg="custSel modSld">
      <pc:chgData name="DUBUIS Julien" userId="d507d28b-ef1c-4d40-92b7-eb3c03f99f97" providerId="ADAL" clId="{386C0ED0-F141-4871-9D1E-845FD50EBB13}" dt="2023-08-01T19:44:57.886" v="46" actId="20577"/>
      <pc:docMkLst>
        <pc:docMk/>
      </pc:docMkLst>
      <pc:sldChg chg="modSp mod">
        <pc:chgData name="DUBUIS Julien" userId="d507d28b-ef1c-4d40-92b7-eb3c03f99f97" providerId="ADAL" clId="{386C0ED0-F141-4871-9D1E-845FD50EBB13}" dt="2023-08-01T19:35:30.652" v="17" actId="115"/>
        <pc:sldMkLst>
          <pc:docMk/>
          <pc:sldMk cId="0" sldId="257"/>
        </pc:sldMkLst>
        <pc:spChg chg="mod">
          <ac:chgData name="DUBUIS Julien" userId="d507d28b-ef1c-4d40-92b7-eb3c03f99f97" providerId="ADAL" clId="{386C0ED0-F141-4871-9D1E-845FD50EBB13}" dt="2023-08-01T19:34:35.009" v="9" actId="20577"/>
          <ac:spMkLst>
            <pc:docMk/>
            <pc:sldMk cId="0" sldId="257"/>
            <ac:spMk id="5" creationId="{00000000-0000-0000-0000-000000000000}"/>
          </ac:spMkLst>
        </pc:spChg>
        <pc:graphicFrameChg chg="modGraphic">
          <ac:chgData name="DUBUIS Julien" userId="d507d28b-ef1c-4d40-92b7-eb3c03f99f97" providerId="ADAL" clId="{386C0ED0-F141-4871-9D1E-845FD50EBB13}" dt="2023-08-01T19:35:30.652" v="17" actId="115"/>
          <ac:graphicFrameMkLst>
            <pc:docMk/>
            <pc:sldMk cId="0" sldId="257"/>
            <ac:graphicFrameMk id="15" creationId="{00000000-0000-0000-0000-000000000000}"/>
          </ac:graphicFrameMkLst>
        </pc:graphicFrameChg>
      </pc:sldChg>
      <pc:sldChg chg="modSp mod">
        <pc:chgData name="DUBUIS Julien" userId="d507d28b-ef1c-4d40-92b7-eb3c03f99f97" providerId="ADAL" clId="{386C0ED0-F141-4871-9D1E-845FD50EBB13}" dt="2023-08-01T19:31:39.546" v="3" actId="20577"/>
        <pc:sldMkLst>
          <pc:docMk/>
          <pc:sldMk cId="0" sldId="286"/>
        </pc:sldMkLst>
        <pc:spChg chg="mod">
          <ac:chgData name="DUBUIS Julien" userId="d507d28b-ef1c-4d40-92b7-eb3c03f99f97" providerId="ADAL" clId="{386C0ED0-F141-4871-9D1E-845FD50EBB13}" dt="2023-08-01T19:31:39.546" v="3" actId="20577"/>
          <ac:spMkLst>
            <pc:docMk/>
            <pc:sldMk cId="0" sldId="28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31:43.020" v="5" actId="20577"/>
        <pc:sldMkLst>
          <pc:docMk/>
          <pc:sldMk cId="0" sldId="287"/>
        </pc:sldMkLst>
        <pc:spChg chg="mod">
          <ac:chgData name="DUBUIS Julien" userId="d507d28b-ef1c-4d40-92b7-eb3c03f99f97" providerId="ADAL" clId="{386C0ED0-F141-4871-9D1E-845FD50EBB13}" dt="2023-08-01T19:31:43.020" v="5" actId="20577"/>
          <ac:spMkLst>
            <pc:docMk/>
            <pc:sldMk cId="0" sldId="28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35:43.410" v="23" actId="20577"/>
        <pc:sldMkLst>
          <pc:docMk/>
          <pc:sldMk cId="0" sldId="289"/>
        </pc:sldMkLst>
        <pc:spChg chg="mod">
          <ac:chgData name="DUBUIS Julien" userId="d507d28b-ef1c-4d40-92b7-eb3c03f99f97" providerId="ADAL" clId="{386C0ED0-F141-4871-9D1E-845FD50EBB13}" dt="2023-08-01T19:35:43.410" v="23" actId="20577"/>
          <ac:spMkLst>
            <pc:docMk/>
            <pc:sldMk cId="0" sldId="289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20.040" v="25" actId="20577"/>
        <pc:sldMkLst>
          <pc:docMk/>
          <pc:sldMk cId="0" sldId="290"/>
        </pc:sldMkLst>
        <pc:spChg chg="mod">
          <ac:chgData name="DUBUIS Julien" userId="d507d28b-ef1c-4d40-92b7-eb3c03f99f97" providerId="ADAL" clId="{386C0ED0-F141-4871-9D1E-845FD50EBB13}" dt="2023-08-01T19:44:20.040" v="25" actId="20577"/>
          <ac:spMkLst>
            <pc:docMk/>
            <pc:sldMk cId="0" sldId="29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26.090" v="27" actId="20577"/>
        <pc:sldMkLst>
          <pc:docMk/>
          <pc:sldMk cId="0" sldId="291"/>
        </pc:sldMkLst>
        <pc:spChg chg="mod">
          <ac:chgData name="DUBUIS Julien" userId="d507d28b-ef1c-4d40-92b7-eb3c03f99f97" providerId="ADAL" clId="{386C0ED0-F141-4871-9D1E-845FD50EBB13}" dt="2023-08-01T19:44:26.090" v="27" actId="20577"/>
          <ac:spMkLst>
            <pc:docMk/>
            <pc:sldMk cId="0" sldId="29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33.491" v="35" actId="1038"/>
        <pc:sldMkLst>
          <pc:docMk/>
          <pc:sldMk cId="0" sldId="292"/>
        </pc:sldMkLst>
        <pc:spChg chg="mod">
          <ac:chgData name="DUBUIS Julien" userId="d507d28b-ef1c-4d40-92b7-eb3c03f99f97" providerId="ADAL" clId="{386C0ED0-F141-4871-9D1E-845FD50EBB13}" dt="2023-08-01T19:44:33.491" v="35" actId="1038"/>
          <ac:spMkLst>
            <pc:docMk/>
            <pc:sldMk cId="0" sldId="29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36.946" v="37" actId="20577"/>
        <pc:sldMkLst>
          <pc:docMk/>
          <pc:sldMk cId="0" sldId="293"/>
        </pc:sldMkLst>
        <pc:spChg chg="mod">
          <ac:chgData name="DUBUIS Julien" userId="d507d28b-ef1c-4d40-92b7-eb3c03f99f97" providerId="ADAL" clId="{386C0ED0-F141-4871-9D1E-845FD50EBB13}" dt="2023-08-01T19:44:36.946" v="37" actId="20577"/>
          <ac:spMkLst>
            <pc:docMk/>
            <pc:sldMk cId="0" sldId="293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41.486" v="39" actId="20577"/>
        <pc:sldMkLst>
          <pc:docMk/>
          <pc:sldMk cId="0" sldId="294"/>
        </pc:sldMkLst>
        <pc:spChg chg="mod">
          <ac:chgData name="DUBUIS Julien" userId="d507d28b-ef1c-4d40-92b7-eb3c03f99f97" providerId="ADAL" clId="{386C0ED0-F141-4871-9D1E-845FD50EBB13}" dt="2023-08-01T19:44:41.486" v="39" actId="20577"/>
          <ac:spMkLst>
            <pc:docMk/>
            <pc:sldMk cId="0" sldId="294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50.770" v="42" actId="1076"/>
        <pc:sldMkLst>
          <pc:docMk/>
          <pc:sldMk cId="0" sldId="295"/>
        </pc:sldMkLst>
        <pc:spChg chg="mod">
          <ac:chgData name="DUBUIS Julien" userId="d507d28b-ef1c-4d40-92b7-eb3c03f99f97" providerId="ADAL" clId="{386C0ED0-F141-4871-9D1E-845FD50EBB13}" dt="2023-08-01T19:44:50.770" v="42" actId="1076"/>
          <ac:spMkLst>
            <pc:docMk/>
            <pc:sldMk cId="0" sldId="295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54.054" v="44" actId="20577"/>
        <pc:sldMkLst>
          <pc:docMk/>
          <pc:sldMk cId="0" sldId="296"/>
        </pc:sldMkLst>
        <pc:spChg chg="mod">
          <ac:chgData name="DUBUIS Julien" userId="d507d28b-ef1c-4d40-92b7-eb3c03f99f97" providerId="ADAL" clId="{386C0ED0-F141-4871-9D1E-845FD50EBB13}" dt="2023-08-01T19:44:54.054" v="44" actId="20577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44:57.886" v="46" actId="20577"/>
        <pc:sldMkLst>
          <pc:docMk/>
          <pc:sldMk cId="0" sldId="297"/>
        </pc:sldMkLst>
        <pc:spChg chg="mod">
          <ac:chgData name="DUBUIS Julien" userId="d507d28b-ef1c-4d40-92b7-eb3c03f99f97" providerId="ADAL" clId="{386C0ED0-F141-4871-9D1E-845FD50EBB13}" dt="2023-08-01T19:44:57.886" v="46" actId="20577"/>
          <ac:spMkLst>
            <pc:docMk/>
            <pc:sldMk cId="0" sldId="29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34:44.110" v="11" actId="20577"/>
        <pc:sldMkLst>
          <pc:docMk/>
          <pc:sldMk cId="0" sldId="301"/>
        </pc:sldMkLst>
        <pc:spChg chg="mod">
          <ac:chgData name="DUBUIS Julien" userId="d507d28b-ef1c-4d40-92b7-eb3c03f99f97" providerId="ADAL" clId="{386C0ED0-F141-4871-9D1E-845FD50EBB13}" dt="2023-08-01T19:34:44.110" v="11" actId="20577"/>
          <ac:spMkLst>
            <pc:docMk/>
            <pc:sldMk cId="0" sldId="301"/>
            <ac:spMk id="8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35:18.007" v="13" actId="20577"/>
        <pc:sldMkLst>
          <pc:docMk/>
          <pc:sldMk cId="0" sldId="302"/>
        </pc:sldMkLst>
        <pc:spChg chg="mod">
          <ac:chgData name="DUBUIS Julien" userId="d507d28b-ef1c-4d40-92b7-eb3c03f99f97" providerId="ADAL" clId="{386C0ED0-F141-4871-9D1E-845FD50EBB13}" dt="2023-08-01T19:35:18.007" v="13" actId="20577"/>
          <ac:spMkLst>
            <pc:docMk/>
            <pc:sldMk cId="0" sldId="30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386C0ED0-F141-4871-9D1E-845FD50EBB13}" dt="2023-08-01T19:35:38.122" v="21" actId="20577"/>
        <pc:sldMkLst>
          <pc:docMk/>
          <pc:sldMk cId="0" sldId="303"/>
        </pc:sldMkLst>
        <pc:spChg chg="mod">
          <ac:chgData name="DUBUIS Julien" userId="d507d28b-ef1c-4d40-92b7-eb3c03f99f97" providerId="ADAL" clId="{386C0ED0-F141-4871-9D1E-845FD50EBB13}" dt="2023-08-01T19:35:38.122" v="21" actId="20577"/>
          <ac:spMkLst>
            <pc:docMk/>
            <pc:sldMk cId="0" sldId="303"/>
            <ac:spMk id="5" creationId="{00000000-0000-0000-0000-000000000000}"/>
          </ac:spMkLst>
        </pc:spChg>
        <pc:graphicFrameChg chg="modGraphic">
          <ac:chgData name="DUBUIS Julien" userId="d507d28b-ef1c-4d40-92b7-eb3c03f99f97" providerId="ADAL" clId="{386C0ED0-F141-4871-9D1E-845FD50EBB13}" dt="2023-08-01T19:35:35.570" v="19" actId="113"/>
          <ac:graphicFrameMkLst>
            <pc:docMk/>
            <pc:sldMk cId="0" sldId="303"/>
            <ac:graphicFrameMk id="15" creationId="{00000000-0000-0000-0000-000000000000}"/>
          </ac:graphicFrameMkLst>
        </pc:graphicFrameChg>
      </pc:sldChg>
    </pc:docChg>
  </pc:docChgLst>
  <pc:docChgLst>
    <pc:chgData name="DUBUIS Julien" userId="d507d28b-ef1c-4d40-92b7-eb3c03f99f97" providerId="ADAL" clId="{43E135FD-236B-49DF-AFE8-8714C8121F7F}"/>
    <pc:docChg chg="custSel modSld">
      <pc:chgData name="DUBUIS Julien" userId="d507d28b-ef1c-4d40-92b7-eb3c03f99f97" providerId="ADAL" clId="{43E135FD-236B-49DF-AFE8-8714C8121F7F}" dt="2021-04-30T12:22:53.322" v="12" actId="478"/>
      <pc:docMkLst>
        <pc:docMk/>
      </pc:docMkLst>
      <pc:sldChg chg="delSp mod delAnim">
        <pc:chgData name="DUBUIS Julien" userId="d507d28b-ef1c-4d40-92b7-eb3c03f99f97" providerId="ADAL" clId="{43E135FD-236B-49DF-AFE8-8714C8121F7F}" dt="2021-04-30T12:22:53.322" v="12" actId="478"/>
        <pc:sldMkLst>
          <pc:docMk/>
          <pc:sldMk cId="0" sldId="257"/>
        </pc:sldMkLst>
        <pc:spChg chg="del">
          <ac:chgData name="DUBUIS Julien" userId="d507d28b-ef1c-4d40-92b7-eb3c03f99f97" providerId="ADAL" clId="{43E135FD-236B-49DF-AFE8-8714C8121F7F}" dt="2021-04-30T12:22:53.322" v="12" actId="478"/>
          <ac:spMkLst>
            <pc:docMk/>
            <pc:sldMk cId="0" sldId="257"/>
            <ac:spMk id="9" creationId="{00000000-0000-0000-0000-000000000000}"/>
          </ac:spMkLst>
        </pc:spChg>
      </pc:sldChg>
      <pc:sldChg chg="modSp">
        <pc:chgData name="DUBUIS Julien" userId="d507d28b-ef1c-4d40-92b7-eb3c03f99f97" providerId="ADAL" clId="{43E135FD-236B-49DF-AFE8-8714C8121F7F}" dt="2021-04-30T12:22:19.609" v="11" actId="20577"/>
        <pc:sldMkLst>
          <pc:docMk/>
          <pc:sldMk cId="0" sldId="288"/>
        </pc:sldMkLst>
        <pc:spChg chg="mod">
          <ac:chgData name="DUBUIS Julien" userId="d507d28b-ef1c-4d40-92b7-eb3c03f99f97" providerId="ADAL" clId="{43E135FD-236B-49DF-AFE8-8714C8121F7F}" dt="2021-04-30T12:22:19.609" v="11" actId="20577"/>
          <ac:spMkLst>
            <pc:docMk/>
            <pc:sldMk cId="0" sldId="288"/>
            <ac:spMk id="27" creationId="{00000000-0000-0000-0000-000000000000}"/>
          </ac:spMkLst>
        </pc:spChg>
      </pc:sldChg>
    </pc:docChg>
  </pc:docChgLst>
  <pc:docChgLst>
    <pc:chgData name="DUBUIS Julien" userId="d507d28b-ef1c-4d40-92b7-eb3c03f99f97" providerId="ADAL" clId="{C52F6B66-D113-4DFC-AA65-89973F210006}"/>
    <pc:docChg chg="modSld">
      <pc:chgData name="DUBUIS Julien" userId="d507d28b-ef1c-4d40-92b7-eb3c03f99f97" providerId="ADAL" clId="{C52F6B66-D113-4DFC-AA65-89973F210006}" dt="2022-04-24T12:57:24.463" v="41" actId="20577"/>
      <pc:docMkLst>
        <pc:docMk/>
      </pc:docMkLst>
      <pc:sldChg chg="modSp mod">
        <pc:chgData name="DUBUIS Julien" userId="d507d28b-ef1c-4d40-92b7-eb3c03f99f97" providerId="ADAL" clId="{C52F6B66-D113-4DFC-AA65-89973F210006}" dt="2022-04-24T12:56:20.533" v="13" actId="20577"/>
        <pc:sldMkLst>
          <pc:docMk/>
          <pc:sldMk cId="0" sldId="257"/>
        </pc:sldMkLst>
        <pc:spChg chg="mod">
          <ac:chgData name="DUBUIS Julien" userId="d507d28b-ef1c-4d40-92b7-eb3c03f99f97" providerId="ADAL" clId="{C52F6B66-D113-4DFC-AA65-89973F210006}" dt="2022-04-24T12:56:20.533" v="13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5:43.808" v="3" actId="20577"/>
        <pc:sldMkLst>
          <pc:docMk/>
          <pc:sldMk cId="0" sldId="286"/>
        </pc:sldMkLst>
        <pc:spChg chg="mod">
          <ac:chgData name="DUBUIS Julien" userId="d507d28b-ef1c-4d40-92b7-eb3c03f99f97" providerId="ADAL" clId="{C52F6B66-D113-4DFC-AA65-89973F210006}" dt="2022-04-24T12:55:43.808" v="3" actId="20577"/>
          <ac:spMkLst>
            <pc:docMk/>
            <pc:sldMk cId="0" sldId="28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00.509" v="7" actId="20577"/>
        <pc:sldMkLst>
          <pc:docMk/>
          <pc:sldMk cId="0" sldId="287"/>
        </pc:sldMkLst>
        <pc:spChg chg="mod">
          <ac:chgData name="DUBUIS Julien" userId="d507d28b-ef1c-4d40-92b7-eb3c03f99f97" providerId="ADAL" clId="{C52F6B66-D113-4DFC-AA65-89973F210006}" dt="2022-04-24T12:56:00.509" v="7" actId="20577"/>
          <ac:spMkLst>
            <pc:docMk/>
            <pc:sldMk cId="0" sldId="28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50.109" v="25" actId="20577"/>
        <pc:sldMkLst>
          <pc:docMk/>
          <pc:sldMk cId="0" sldId="289"/>
        </pc:sldMkLst>
        <pc:spChg chg="mod">
          <ac:chgData name="DUBUIS Julien" userId="d507d28b-ef1c-4d40-92b7-eb3c03f99f97" providerId="ADAL" clId="{C52F6B66-D113-4DFC-AA65-89973F210006}" dt="2022-04-24T12:56:50.109" v="25" actId="20577"/>
          <ac:spMkLst>
            <pc:docMk/>
            <pc:sldMk cId="0" sldId="289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54.700" v="27" actId="20577"/>
        <pc:sldMkLst>
          <pc:docMk/>
          <pc:sldMk cId="0" sldId="290"/>
        </pc:sldMkLst>
        <pc:spChg chg="mod">
          <ac:chgData name="DUBUIS Julien" userId="d507d28b-ef1c-4d40-92b7-eb3c03f99f97" providerId="ADAL" clId="{C52F6B66-D113-4DFC-AA65-89973F210006}" dt="2022-04-24T12:56:54.700" v="27" actId="20577"/>
          <ac:spMkLst>
            <pc:docMk/>
            <pc:sldMk cId="0" sldId="29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59.558" v="29" actId="20577"/>
        <pc:sldMkLst>
          <pc:docMk/>
          <pc:sldMk cId="0" sldId="291"/>
        </pc:sldMkLst>
        <pc:spChg chg="mod">
          <ac:chgData name="DUBUIS Julien" userId="d507d28b-ef1c-4d40-92b7-eb3c03f99f97" providerId="ADAL" clId="{C52F6B66-D113-4DFC-AA65-89973F210006}" dt="2022-04-24T12:56:59.558" v="29" actId="20577"/>
          <ac:spMkLst>
            <pc:docMk/>
            <pc:sldMk cId="0" sldId="29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03.383" v="31" actId="20577"/>
        <pc:sldMkLst>
          <pc:docMk/>
          <pc:sldMk cId="0" sldId="292"/>
        </pc:sldMkLst>
        <pc:spChg chg="mod">
          <ac:chgData name="DUBUIS Julien" userId="d507d28b-ef1c-4d40-92b7-eb3c03f99f97" providerId="ADAL" clId="{C52F6B66-D113-4DFC-AA65-89973F210006}" dt="2022-04-24T12:57:03.383" v="31" actId="20577"/>
          <ac:spMkLst>
            <pc:docMk/>
            <pc:sldMk cId="0" sldId="29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07.200" v="33" actId="20577"/>
        <pc:sldMkLst>
          <pc:docMk/>
          <pc:sldMk cId="0" sldId="293"/>
        </pc:sldMkLst>
        <pc:spChg chg="mod">
          <ac:chgData name="DUBUIS Julien" userId="d507d28b-ef1c-4d40-92b7-eb3c03f99f97" providerId="ADAL" clId="{C52F6B66-D113-4DFC-AA65-89973F210006}" dt="2022-04-24T12:57:07.200" v="33" actId="20577"/>
          <ac:spMkLst>
            <pc:docMk/>
            <pc:sldMk cId="0" sldId="293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11.779" v="35" actId="20577"/>
        <pc:sldMkLst>
          <pc:docMk/>
          <pc:sldMk cId="0" sldId="294"/>
        </pc:sldMkLst>
        <pc:spChg chg="mod">
          <ac:chgData name="DUBUIS Julien" userId="d507d28b-ef1c-4d40-92b7-eb3c03f99f97" providerId="ADAL" clId="{C52F6B66-D113-4DFC-AA65-89973F210006}" dt="2022-04-24T12:57:11.779" v="35" actId="20577"/>
          <ac:spMkLst>
            <pc:docMk/>
            <pc:sldMk cId="0" sldId="294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16.296" v="37" actId="20577"/>
        <pc:sldMkLst>
          <pc:docMk/>
          <pc:sldMk cId="0" sldId="295"/>
        </pc:sldMkLst>
        <pc:spChg chg="mod">
          <ac:chgData name="DUBUIS Julien" userId="d507d28b-ef1c-4d40-92b7-eb3c03f99f97" providerId="ADAL" clId="{C52F6B66-D113-4DFC-AA65-89973F210006}" dt="2022-04-24T12:57:16.296" v="37" actId="20577"/>
          <ac:spMkLst>
            <pc:docMk/>
            <pc:sldMk cId="0" sldId="295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20.805" v="39" actId="20577"/>
        <pc:sldMkLst>
          <pc:docMk/>
          <pc:sldMk cId="0" sldId="296"/>
        </pc:sldMkLst>
        <pc:spChg chg="mod">
          <ac:chgData name="DUBUIS Julien" userId="d507d28b-ef1c-4d40-92b7-eb3c03f99f97" providerId="ADAL" clId="{C52F6B66-D113-4DFC-AA65-89973F210006}" dt="2022-04-24T12:57:20.805" v="39" actId="20577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7:24.463" v="41" actId="20577"/>
        <pc:sldMkLst>
          <pc:docMk/>
          <pc:sldMk cId="0" sldId="297"/>
        </pc:sldMkLst>
        <pc:spChg chg="mod">
          <ac:chgData name="DUBUIS Julien" userId="d507d28b-ef1c-4d40-92b7-eb3c03f99f97" providerId="ADAL" clId="{C52F6B66-D113-4DFC-AA65-89973F210006}" dt="2022-04-24T12:57:24.463" v="41" actId="20577"/>
          <ac:spMkLst>
            <pc:docMk/>
            <pc:sldMk cId="0" sldId="29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36.779" v="15" actId="20577"/>
        <pc:sldMkLst>
          <pc:docMk/>
          <pc:sldMk cId="0" sldId="301"/>
        </pc:sldMkLst>
        <pc:spChg chg="mod">
          <ac:chgData name="DUBUIS Julien" userId="d507d28b-ef1c-4d40-92b7-eb3c03f99f97" providerId="ADAL" clId="{C52F6B66-D113-4DFC-AA65-89973F210006}" dt="2022-04-24T12:56:36.779" v="15" actId="20577"/>
          <ac:spMkLst>
            <pc:docMk/>
            <pc:sldMk cId="0" sldId="301"/>
            <ac:spMk id="8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41.853" v="17" actId="20577"/>
        <pc:sldMkLst>
          <pc:docMk/>
          <pc:sldMk cId="0" sldId="302"/>
        </pc:sldMkLst>
        <pc:spChg chg="mod">
          <ac:chgData name="DUBUIS Julien" userId="d507d28b-ef1c-4d40-92b7-eb3c03f99f97" providerId="ADAL" clId="{C52F6B66-D113-4DFC-AA65-89973F210006}" dt="2022-04-24T12:56:41.853" v="17" actId="20577"/>
          <ac:spMkLst>
            <pc:docMk/>
            <pc:sldMk cId="0" sldId="30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C52F6B66-D113-4DFC-AA65-89973F210006}" dt="2022-04-24T12:56:46.596" v="23" actId="20577"/>
        <pc:sldMkLst>
          <pc:docMk/>
          <pc:sldMk cId="0" sldId="303"/>
        </pc:sldMkLst>
        <pc:spChg chg="mod">
          <ac:chgData name="DUBUIS Julien" userId="d507d28b-ef1c-4d40-92b7-eb3c03f99f97" providerId="ADAL" clId="{C52F6B66-D113-4DFC-AA65-89973F210006}" dt="2022-04-24T12:56:46.596" v="23" actId="20577"/>
          <ac:spMkLst>
            <pc:docMk/>
            <pc:sldMk cId="0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E8C33E4-E821-4EA5-A848-EA4F3CB650A1}" type="datetimeFigureOut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B90D81E-0FAE-459F-AF7E-C841FF992B2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837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8921-5124-44A6-BEE9-B6F272965D1E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8A94-2EFF-4EA3-914B-B30534A400C4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1F6-2B69-4E57-B07E-C5841D183FD2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447-6EFD-438C-AE2C-630B6F69C7F9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E927-138E-49D5-BEB6-B7F941D42A68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9AC3-DCD1-4852-9025-D72CB104596C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0AA5-85A5-4222-92E5-F0925356841C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DA32-9911-488C-A412-08E9195A6A25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96ED-B32A-4F44-881B-93FEC7EEF94A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90ED-B483-498C-BBCB-DEF65793E3D5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C090-065A-476D-A01B-996523AF68EB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EBB5D-E9AE-408A-B32F-4B7A9D1367E0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A71A-C3A4-4779-AE13-37681E75B050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hyperlink" Target="http://www.science-et-vie.net/img/illustrations/P/pseudomonas-aeruginosa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hyperlink" Target="http://www.science-et-vie.net/img/illustrations/P/pseudomonas-aeruginosa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ience-et-vie.net/img/illustrations/P/pseudomonas-aeruginosa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science-et-vie.net/img/illustrations/P/pseudomonas-aeruginosa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ience-et-vie.net/img/illustrations/P/pseudomonas-aeruginosa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hyperlink" Target="http://www.science-et-vie.net/img/illustrations/P/pseudomonas-aeruginosa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hyperlink" Target="http://www.science-et-vie.net/img/illustrations/P/pseudomonas-aeruginosa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9.jpeg"/><Relationship Id="rId7" Type="http://schemas.openxmlformats.org/officeDocument/2006/relationships/hyperlink" Target="http://go2.wordpress.com/?id=725X1342&amp;site=archipeldessciences.wordpress.com&amp;url=http://archipeldessciences.files.wordpress.com/2010/07/virus_vih.jpg&amp;sref=http://archipeldessciences.wordpress.com/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hyperlink" Target="http://www.science-et-vie.net/img/illustrations/P/pseudomonas-aeruginos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3491880" y="1844824"/>
            <a:ext cx="2016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9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3766" y="4653136"/>
            <a:ext cx="1910402" cy="1369723"/>
          </a:xfrm>
          <a:prstGeom prst="rect">
            <a:avLst/>
          </a:prstGeom>
          <a:noFill/>
        </p:spPr>
      </p:pic>
      <p:pic>
        <p:nvPicPr>
          <p:cNvPr id="1033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646" y="5229200"/>
            <a:ext cx="1603079" cy="1159804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19458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212976"/>
            <a:ext cx="1280748" cy="192939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pic>
        <p:nvPicPr>
          <p:cNvPr id="16" name="Picture 2" descr="Virus du VIH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843808" y="4365104"/>
            <a:ext cx="3384376" cy="22322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ZoneTexte 26"/>
          <p:cNvSpPr txBox="1"/>
          <p:nvPr/>
        </p:nvSpPr>
        <p:spPr>
          <a:xfrm>
            <a:off x="2987824" y="4941168"/>
            <a:ext cx="3024336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Les défenses </a:t>
            </a:r>
          </a:p>
          <a:p>
            <a:pPr algn="ctr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non spécifiques 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(innées)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Caractéristiques: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Toujours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prêtes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Agissent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rapidement</a:t>
            </a:r>
          </a:p>
          <a:p>
            <a:pPr lvl="1"/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barricades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51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030" y="1772816"/>
            <a:ext cx="1910402" cy="1369723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1918" y="2348880"/>
            <a:ext cx="1603079" cy="115980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23528" y="4705980"/>
            <a:ext cx="259228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CH" sz="2800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ligne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24128" y="4725144"/>
            <a:ext cx="259228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sz="2800" baseline="30000" dirty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ligne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3528" y="5445224"/>
            <a:ext cx="259228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i="1" dirty="0">
                <a:latin typeface="Times New Roman" pitchFamily="18" charset="0"/>
                <a:cs typeface="Times New Roman" pitchFamily="18" charset="0"/>
              </a:rPr>
              <a:t>Rôle?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3528" y="6146140"/>
            <a:ext cx="295232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Empêcher l’entrée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24128" y="5445224"/>
            <a:ext cx="259228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i="1" dirty="0">
                <a:latin typeface="Times New Roman" pitchFamily="18" charset="0"/>
                <a:cs typeface="Times New Roman" pitchFamily="18" charset="0"/>
              </a:rPr>
              <a:t>Rôle?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51920" y="6165304"/>
            <a:ext cx="446449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Empêcher la propagation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1835696" y="4149080"/>
            <a:ext cx="432048" cy="360040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483768" y="4149080"/>
            <a:ext cx="4032448" cy="360040"/>
          </a:xfrm>
          <a:prstGeom prst="straightConnector1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èche droite 19"/>
          <p:cNvSpPr/>
          <p:nvPr/>
        </p:nvSpPr>
        <p:spPr>
          <a:xfrm>
            <a:off x="3059832" y="4581128"/>
            <a:ext cx="2520280" cy="79208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ZoneTexte 20"/>
          <p:cNvSpPr txBox="1"/>
          <p:nvPr/>
        </p:nvSpPr>
        <p:spPr>
          <a:xfrm>
            <a:off x="3491880" y="472514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Si brèche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9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3766" y="4653136"/>
            <a:ext cx="1910402" cy="1369723"/>
          </a:xfrm>
          <a:prstGeom prst="rect">
            <a:avLst/>
          </a:prstGeom>
          <a:noFill/>
        </p:spPr>
      </p:pic>
      <p:pic>
        <p:nvPicPr>
          <p:cNvPr id="1033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646" y="5229200"/>
            <a:ext cx="1603079" cy="1159804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19458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212976"/>
            <a:ext cx="1280748" cy="192939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pic>
        <p:nvPicPr>
          <p:cNvPr id="16" name="Picture 2" descr="Virus du VIH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6300192" y="3068960"/>
            <a:ext cx="1728192" cy="223224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ZoneTexte 26"/>
          <p:cNvSpPr txBox="1"/>
          <p:nvPr/>
        </p:nvSpPr>
        <p:spPr>
          <a:xfrm>
            <a:off x="5652120" y="3573016"/>
            <a:ext cx="3024336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Les défenses </a:t>
            </a:r>
          </a:p>
          <a:p>
            <a:pPr algn="ctr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Spécifiques (acquises)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spécifiques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système immunitaire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(SI) = 3</a:t>
            </a:r>
            <a:r>
              <a:rPr lang="fr-CH" baseline="30000" dirty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ligne</a:t>
            </a:r>
          </a:p>
          <a:p>
            <a:endParaRPr lang="fr-CH" sz="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Caractéristiques: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Attaques spécifiques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>
                <a:latin typeface="Times New Roman" pitchFamily="18" charset="0"/>
                <a:cs typeface="Times New Roman" pitchFamily="18" charset="0"/>
              </a:rPr>
              <a:t>Réaction plus longue</a:t>
            </a:r>
            <a:endParaRPr lang="fr-CH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32654" y="671436"/>
            <a:ext cx="119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51</a:t>
            </a:r>
          </a:p>
        </p:txBody>
      </p:sp>
      <p:pic>
        <p:nvPicPr>
          <p:cNvPr id="22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96952"/>
            <a:ext cx="1280748" cy="192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668344" y="671436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51</a:t>
            </a:r>
          </a:p>
        </p:txBody>
      </p:sp>
      <p:sp>
        <p:nvSpPr>
          <p:cNvPr id="14341" name="AutoShape 5" descr="data:image/jpg;base64,/9j/4AAQSkZJRgABAQAAAQABAAD/2wCEAAkGBhQSEBUUExQWFRUVFBcUFxUVFxQVFBUUFBQVFBQWFBUXHCYeFxokGRQUHy8gIycpLCwsFR4xNTAqNSYrLCkBCQoKDgwOGg8PGiwkHyQsKSwpLDAsLCwpKSwpLCwsLCkpLCwsKSkpLCksLCwsLCwsLCksLCwsLCkpLCksLCwpLP/AABEIAMIBAwMBIgACEQEDEQH/xAAcAAABBQEBAQAAAAAAAAAAAAAAAQIDBAUGBwj/xAA5EAABAwIEBAQDBgYCAwAAAAABAAIRAwQFITFBBhJRYRNxkaEigfAyUrHB0eEHFCNCYvEVcjNTwv/EABoBAAIDAQEAAAAAAAAAAAAAAAECAAMEBQb/xAArEQACAgEEAQMDAwUAAAAAAAAAAQIRAwQSITFBEzJRBSJhQoGRFDNxobH/2gAMAwEAAhEDEQA/APGPDRyJ6QK2xBvIl5EqVDcwNicqXlQiUrbAAaiEsoVbIEJYQkSNgFhEIRKBAISwkRKhA5UQhIirIKQkhKiVLYRIRypUkopslDHNQGpXJAVqXQR0JpallEoKyDSxRVWqYlRVkX0MiFCEKkYEJZQESDw1KGoapGtVqoA3k+oSKXlQjcSDoSIQAq4ighAQmAKhNSobQULKJSIQcaIOQkSpGiAEIQkYARKIQgEEISKAFQhJCKQQKEIVqog1ya1PcFHyq1BQ+UBCQohElQ1SpoTDQJOQSS6CiFCuU8PO6nZZgJVF/AxntpEqZlqVfFFPDEyhIhTbbp7aas8qeKXZR4r7YLK/hpFZ/lT0SKekC0Z6SEIKkRQSQlTSmoIJUgKWFCCpYSBKlbAKhIlVLkShEqEJNxBEqIQVLIBQhClrwQEIQpdEBIlT2Uidk6fwSiMphCvMsDurLLIBXxUvgKRlsok7KdlktMUk4Uk/psailTswFMKCnDFI2gSnWOiFbwknhrRZYndTttAEKXyLuRki2J2UrLA7rU5EBiPArmyiyxAU7aQCseCUCgmK3Ig8NIrX8uhHkXcjiykIXUs4L+9VAKQ8JMYCX1Rl0hZVZdZy0JF07OG6NQTTqz1BhRv4Wbo2qJ12Tck3HOBKFZucKqU3EFuQ1IzVcBFsIJUBKAqJSICITwxPFJVU2QihEKcU0Gkj6ciWQcqCpTTR4BKG1hIUsK2yxO6tUrIKyOGTCZjKJOis07EnVaTKACk5Fpjp4rsO0pUrIDZWG0FOGp7aRKtUYx6DRAKaXkVynYkqyyxCjmkBsy20SrDLIlalO16BT07A7pd7fQjmZbLIKdtDoFqttAFMKSlMrcjIFqSntslqeEk5EyQlme20CcLZXhSQaaNAsomghtEK34c7I8FNQCuKPZCsciEKAcVToXN4/nBLG9dGgduq0Dg9BuVWq6ofOAlxK5uKw5aLfCpDTYlZJ4er682fms1mqjXbZWoHwtcO4coXYNRmWVHtPWZVFmA1x09VqWWEVIhzghviu+CbWZ1R9Wg/mc4VaZOZ3A7pmMYcD/UpQWkSQNlvt4Z5gQ5+R1AWphnC1NghoJB1kkqjLqcUfI6xSZ5xSt3OMAE+Qlb2FcF16pEt5B1d+i9Hw/BGMzawDyC17epy6shYHqb9q/kuWH5OSsP4ZUwAXlzvKArV3/DKkW/0+Zp2MyPmCu0pXY7KxTu2zBQ9ad3uDtj8HlzP4au0dUAPkqGIcA1qYlsPA6a+i9lq27HjZVmYW4OgHKCc/wDEF0eys/qcqfYuyDPBzh0EgiCNiFI22C9Xxrh+nVFM1KbmPqO5ZgN5SDElx+Fwz1C5S94Kqtbz0/6jdo1191ux6yD7VMHp/ByvhJ3Ir38i4GCCD3UjLDqtXqqgcIzwxTU7QlalOzHRXrfDidkvqX0LKVGRSsANVbp2vQLSNmAdFP8Ay85BSm+ylzZQo2M6qdtmBsrRaWqRhlOkJZWbTGyfyKZ1vuElPWDqjXwAjNJNLVZLITXMRoDITTlMLFaFLqmnLJEBByfJK0KRwlHhqAIHs6IDFaZTUbmwUUAi8JClLilUIYwCc2kpQwJ7aMrhOZ1FEY2grFCyBOafSoK9b2crHkz+Iliih1CzaFr2VnOgATbSxWxbsASQVu2M2l0FvYwrrLMEZhOa2VZaFfSSKm2ymcIZ0UZwdaTdEslJIFszW4eRo6PPNY2K4nVDjSaQTEPMCQHZQ0dTPuuku2EAkEZCTPYLO4ewjmAqvzc95qH5ZNHqXKRTk2M2kjKteAGPHNWknZoJAaOnfzWzh/CdG3EsDhOo5nEekwujawHRRXLTB6firHa4IuWc3iOEUnasBJ7fmsSphFOkS7w2FoOZzmNyCcoGfouuvGwNNcvJVL/CS+lytyLhGgyAGZ9/dBJvo243BVZVpWzcgGtI2MCPks++wtrjLcvLdS8LXD+Z9rUI5qQ+A7uYMhJjUCFs/wAjOvn/ALTcrmJZkhFPbM4qraEGCPmoDQLcxou0vcOBgbDMn8FSfw6SCW5HodPkt2DWfpyfyczPpkvuh/BzQEhOZR7QrN3hr6Z0IPQ7+SipOnKIjVdKNNWjA1XY1jM/JR1qc6a9FZ8Kc5+Sf5ZJxSjTyydqpNApKtLmGWqawzlupRCMs6JBTnzViIMSo35aeqNClYsM5lSRH5JX0ZPcJWPUoA2o1MNL0KmdT6KRlIDvuFCFEsPRC0ywbwEIEOcayVZYwBMoslaFO1leXyz8HZiLaUdyta2pghUWU4gLWtGBURXIzLNFivUmJKDIVnknMLUlwVMkpMM9laaxVqD1ep5poqytjSyEFye9U69SAUJcESI8SE0qgGpYR7GPxVLhq9BaGgzytIjf7RP5pt1c8zSJg9lkYbTdQcHEgtc4jLbpzeY/BVRklKjSofY7Ozp1s1M94jNYYuxzZH5fopH4jGqeqF2k9+8Ej601UtK7AE/Ifn7rCxG9iCm0cUaRrmjCSToueO0isLhpxNsZfDECACTMz1yhdnTttz/voF5/iYioyozItcDI6DWes56rvMOxRr2g9R6K2NPhl2oi9kZR+KFrWZI90lC1cBotNlVpP17qY0wU/op8owPK0qZi1rAOGfuJWBf8KiSWfC71B813BoBV61qilPHzEXdGXDPNq2HVKZh7Y/yGY9VAaUFd1XYOblInr0/dY2JYRuzLt+nRbMGtUuJlOTTtcxOfa05kZKK4yzGv1orNaiWZEFR+FoY+a6UWpK0Y5JrhlVjJHfung7H/AGpqjZEgeaDmMs41OwRFIW0s42TCzdo81P44I8thumMJOvoOijRBDUBEz8gmueY6D3Ry8s9Oyn5JEtHzKCRCNtKRJakUnhj7xQjQDHphaNEwFQphTh68dJ1I7i6NKjTmFrW8BZNvV0WrbPVkOWFs06LJ1/0rBokaKtRcrVJ+cFaUilkjGeqnY8op5p4bsUvTK2AE/WSr3FGclYiEF8oPki4OUxGmWuzELFvLzww4OEtfkeojQj8fkuxxW35viG2uU5dV5Vx/jHgmGQToPzKoWHdNI3wyLbbNiy4gG5J/yGnTPoeyt1OIu8rxinilUOLhUcCdSCQrVHH6zR9qf+0H91tnpYrhMpWojf3I9Pr46XHsqv8Ay0THuuEZxM/do+UhXqOMh/n03Rhok/JoWqxnoNjeFwElsLqcLxBoYBMwvIbbFHM00WvacSEHt0S5NPmh0rRcsmPKqTPXaWJgnJadvf8AdeVWPEk7roLDiD/LJZo5nF1LgqnprXB6Ey7BUniArj7fHQd1pUcW7rXHOn2ZJaZo1Lq2BdMbH8ln3NqYBUr8VEGehUjb1rgPl+6EoxbAlOPg52+twZkSZiFSrYHGYMt6LocTpBxkddvropG0ch9a9VMU54pPaw5YxnFWcZVpcoIPwj38lSD46hvuV1+JWjXDMfXZc/dWkTl5E7LqYtdCT2z4f+jFk00kt0eShVYBnpOw1SchI+EQNydU5kNJBzM5dlL4ZOu+y3pmNoaGgAgZz6KJgIycf0CsSBlqZ2Rc0ZzJjtugwAKfdCRnLGh9UKcEMSm5Pf2UQdAQKma8dKDbO4jQtzktG0qEd1k0agV6hXAUSphbOht6qu0geqwrW7B3WtQuMloUrKZcGhRMdVaFZUKVaVOzVGysn8NxOwHlmnsZGqfTcnilnJUf4JZD4QOy5LjH+GlC+HNnTqCYqN/+m6O9j3XbCnCC0FBNp/klny9xNwHc2RJqN5qf/tZJYenNu0+fuufX1ldYa108zQZ17z1C8y4v/hJSfL7b+k7Xl1pn5f2/L0V8dQ1xMOxP2njYKcCdldxbA61s/krMLTsdnf8AU7qlykLQnfKKmmuGX7PEDMOOS1I6LnVpYbff2n5foteLL+lhjKjWp3TmrQtcdjXJZZEqN7FZPBjyr7kaoZ5w6Z3FhjGkH9FtUMUPX0XlLbh7D8Jjtt6LZwvHXOeGkgE5TOUnr0XJzfTnDmDNcdZF+49Op3/fVW7e/AOq5FzqtP8A8jHeYhw9WotMQD/imDMRoQAsLU4c0XrbLyeiW18COvn0Oq0aDgch+y4LDsShx2Ex7StywxoEnPMZeeSvxZk+zJlwtdGxf0DCoW1sHzI3BhWf+UBGaYy8aHS06kZbHtKaUY7k/BUt22qI7jCGOzIzHyWRiGEEAuaTlr1jsuoF1SeMncvZ3VZle6HK5sz31GS2et6dOLKXBSVNHNtOWXr+qbzDYF3sPVJXqAOIJ8glnYmBqI18l2cc/UgpfJzJx2ycQ8PvHZCVtJkfZce6VOIcuKn19aqvWr9VROKAamFG/EWHcLgLTyvo6+42La/kw4/NWmXmcSuWqVOjh6hKLsjf1ITT0KfKCpHZ0L2Cte2xDRedU8bjVw9Vp22PDrPksUtHlg7Q9pnotG+E/XstC3vAclwVljQIGa2LHEs1SnJOmT012dtRrK0yrCwLe8mFoMryrEylxNam6QmVICr0q6e2tOvX2CttNCganXRV6o5sh6p4fzZ+gUdZ39ozJ9h1KR/ktiuTGvsOp1Q6nUY2o3cESPfTzXmXE/8AC/ll1sTrlTfpPRj/AMj6r1mvSBEe/feVHWs3Fh5s/wDWyWEp4/aWyUZLk+Z7i3dTcWvBa5pggiCI2IUT+o+vJe48W8DMvGSIbXaPhf1y+w/qJ32XjN/hr6NR1Oo3lc0wR+h36yuhjn6i4Mc47S3h17zjlP2h7hWyVgBkGQYI0WzaXIqN6OGo/MdlvxT8S7AmJWOSpOfB+au1gqlRsq2aIen8I4z/ADFNjCZLIDiTqBp5rSxXAWvcSByn7zZ9xoV5ZgeIupPlpgyvWbLE5Y19Q5OA3kzHsphw40nGuynJlmpJpnLmnVpuI+2BuJ2y0U1HHYPQ/WULeuLBtT46euuZTW29KtIqtHMNZygDoRmqMn0zHPmPBox/UZriaspNxyWnOZ26Kzb4wAYkwc/+uufusivgbed3huLQNAfi9d1BUsawbo0jI5EA9lzsv07Inwzdj12KS5Owq4qC3Y+e3kql1jYAgkCNlytGlXmA31Ij1Wja4ScnVDznZo+z5k7pYaDLKXPQuTU4Yrjk0Kc8ofGZ3Ow2+u6sMaT3J+cFJSrzkMwcvIJGAMdE5bFeghBQiorwcOcnKTb8ln4u6VRgznzkdkJxTE/4ym7Vo9E13DtM/wBoUlvVhaNF0ryMckk6tnbow3cM09wsTFuHQ0/BmOg1XdVLcFQPorTHU5IO7HUEzyS8plhjlKpVr5zdCQey9QxHBmPBlufuvOeKcJNJwMHlJidlthqI5euH8GfJjceSpa8R12GQ8ns7OfzXXYJxy0wHnkPf7Pr+q89SgoTxxmqaK4zcT3/DMeDgM1u2mKd1884TxFUoZAy37p28jsu5wfjdr4zg9Dkf3WHJpZx5jyaFKMj2OndSlpXWoOxK5LC8dDxqtJ13uPrqsrdE28m+26gd9vNAfA6k6lYtve9SrLMQAOaeMk+xtrLwfn5BXqbZb55rNtodmd9t4Wg4kiBrv2Vi4K5squoAuJ+X6rm+L+CKV4w83w1APhqNGY7O+83t6LrmUcvYd+pT3UZSq1yhLPmTGeHKtrVNOsI+64fZeOrT9FU6dcMcD018l9IY3w3SuGclVgc3bsYiQdQV5NxX/DSpby+iDVp75fG3zA+0O4XQwahPiXDK5Q8o5x7JEjQ5hQOYn4dUg8jtCcuxV24w4jMLpKa6YFbMdzeV0rtcDxoGjAEu2zOu3lkuLvGEZdU6xrluQy/JGL2sryQtHotLGgAHcpJiCM8xuf3Vi6xJj2lzGkPEZOBzC42w4texpa6COu4XRYFizKpJqubBymY8jC0Rkn0ZGqJra+e9xDg45fZYDv8Aqpm4TXE1HNNNg++QMvLVbbXlzQLermMi6AGnyOqx73mnlueZvR4JIJCbl9Clb43Zh8wdACMhpMqazvCRFQwZgAZZKE4a4tJpPlpGpyz6Ki+3fIbWHL0qGfw3QaoKOkqPgfAIGneeoCa93wxqdv0WRYXpa7wnanQknMbArS5C0y75D8lEBim+I/sKFG5pJk7oTUgFGgclpWlVclw/jwqNE5EaroaL815LNjcHZ24Ss3WZhNLFFQJhWYSLkuTIDRWbiuDtqMLXCQRoVtBqbUaIQrygvk8SxPhd7Krmt0BlvdvmsitbOYYcCPNezYvYh2cZjdc5iViHatEHNdXT5I5Y/ldmDLF43+DzdODls4jgJBJZ6LHcwgwRC0bWhE76NbC+JqtEiDzDodfVeiYBxsysImHfdOs9uq8kBT2OVOTBDL/kuhkcT32jeB2hWjbMn9ey8U4Z4tqUTyOPO0mcyS4dYJ/Ben4NxAyoJa6RvsR5jZcnLp5Ynz18mmORSXB2tkzp6nNaQqACB+56rm7fFhGRV2hezuipJKiuUWdBQO5/1281LTH1+CzKNwr9OtkrUyhpi16eyz7uiHNIOY09VoPM/h6qKu3KB1+vZCSsaLo8/wCIeC7WvmGcjzlzMMGTuRo6FyL7Z1B3hVoOzXjIPGnqvVa1oc3NjKYJzE9x81lYnw2K7HCoMiJBGrXTlynshjzSj9suV/w0OMe12eb32Ch7fqVgVrDwpJ+XcrbxTBr61c4A+IwaOABy7t1BXOXTK7yXVA74cyCIgeS62GUku7Rly5F1XJVFEJ1AvYciB7qI3AGX5FRVLzp6q20ujLVnR2HFFZnwzA+vRddgPFTXDkqkFp3ME+pXk4uDMkqxRv4ORV0dQ1xISWL4PYnGkwh9s8OaftU5zj/GVTxe9hzQf/G8TH9wP4hcDZ8RQRnHcStardFzc3EjULVGUZcoqcWuzbfVpuBY3NwEtk55agfitJ1yeSm5w1Ab5Hqe65SyqAVGuOQEHuf2XTvvGEtYILXiWgddQM+4hB8EJxRJ0zHVCipY7T5RJjt0Qn4FpnleDOPOPJej4e7JqELz2s9i/c6uP3G9ZaK6EiFzo+01oeVE/RCERkZ1/wDZWDVHwDzKELToffIz6v2oxbgLm8daOiRC7EvaYIdmGUqEKjyXD2HTzC65zy2nQc0w7P4hkft9QlQmfQ8ez0Bpyb3a2e/mtezcYGaELzaNz6Ny0Oi1aBQhaYmaRaZsnO09fyQhXCGdV+x8ypKo+A/XVCFX4LH2c9jA+EfL8VRxmg00XEtBJOZIEnzSoXU0P9v9zJqvcjyDHqLQTDQMzsFh1WjohCuy+4SPQ2kMyornJwhCEi7H8k9ILvOB2B3MHAEAb5/ihCfD2U5CTiFgFRsADIaZdVcw2mDTtyQCQ58EiSIdlCELbk9qKUVMRaPFdlv+SVCEV0Mf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4343" name="AutoShape 7" descr="data:image/jpg;base64,/9j/4AAQSkZJRgABAQAAAQABAAD/2wCEAAkGBhQSEBUUExQWFRUVFBcUFxUVFxQVFBUUFBQVFBQWFBUXHCYeFxokGRQUHy8gIycpLCwsFR4xNTAqNSYrLCkBCQoKDgwOGg8PGiwkHyQsKSwpLDAsLCwpKSwpLCwsLCkpLCwsKSkpLCksLCwsLCwsLCksLCwsLCkpLCksLCwpLP/AABEIAMIBAwMBIgACEQEDEQH/xAAcAAABBQEBAQAAAAAAAAAAAAAAAQIDBAUGBwj/xAA5EAABAwIEBAQDBgYCAwAAAAABAAIRAwQFITFBBhJRYRNxkaEigfAyUrHB0eEHFCNCYvEVcjNTwv/EABoBAAIDAQEAAAAAAAAAAAAAAAECAAMEBQb/xAArEQACAgEEAQMDAwUAAAAAAAAAAQIRAwQSITFBEzJRBSJhQoGRFDNxobH/2gAMAwEAAhEDEQA/APGPDRyJ6QK2xBvIl5EqVDcwNicqXlQiUrbAAaiEsoVbIEJYQkSNgFhEIRKBAISwkRKhA5UQhIirIKQkhKiVLYRIRypUkopslDHNQGpXJAVqXQR0JpallEoKyDSxRVWqYlRVkX0MiFCEKkYEJZQESDw1KGoapGtVqoA3k+oSKXlQjcSDoSIQAq4ighAQmAKhNSobQULKJSIQcaIOQkSpGiAEIQkYARKIQgEEISKAFQhJCKQQKEIVqog1ya1PcFHyq1BQ+UBCQohElQ1SpoTDQJOQSS6CiFCuU8PO6nZZgJVF/AxntpEqZlqVfFFPDEyhIhTbbp7aas8qeKXZR4r7YLK/hpFZ/lT0SKekC0Z6SEIKkRQSQlTSmoIJUgKWFCCpYSBKlbAKhIlVLkShEqEJNxBEqIQVLIBQhClrwQEIQpdEBIlT2Uidk6fwSiMphCvMsDurLLIBXxUvgKRlsok7KdlktMUk4Uk/psailTswFMKCnDFI2gSnWOiFbwknhrRZYndTttAEKXyLuRki2J2UrLA7rU5EBiPArmyiyxAU7aQCseCUCgmK3Ig8NIrX8uhHkXcjiykIXUs4L+9VAKQ8JMYCX1Rl0hZVZdZy0JF07OG6NQTTqz1BhRv4Wbo2qJ12Tck3HOBKFZucKqU3EFuQ1IzVcBFsIJUBKAqJSICITwxPFJVU2QihEKcU0Gkj6ciWQcqCpTTR4BKG1hIUsK2yxO6tUrIKyOGTCZjKJOis07EnVaTKACk5Fpjp4rsO0pUrIDZWG0FOGp7aRKtUYx6DRAKaXkVynYkqyyxCjmkBsy20SrDLIlalO16BT07A7pd7fQjmZbLIKdtDoFqttAFMKSlMrcjIFqSntslqeEk5EyQlme20CcLZXhSQaaNAsomghtEK34c7I8FNQCuKPZCsciEKAcVToXN4/nBLG9dGgduq0Dg9BuVWq6ofOAlxK5uKw5aLfCpDTYlZJ4er682fms1mqjXbZWoHwtcO4coXYNRmWVHtPWZVFmA1x09VqWWEVIhzghviu+CbWZ1R9Wg/mc4VaZOZ3A7pmMYcD/UpQWkSQNlvt4Z5gQ5+R1AWphnC1NghoJB1kkqjLqcUfI6xSZ5xSt3OMAE+Qlb2FcF16pEt5B1d+i9Hw/BGMzawDyC17epy6shYHqb9q/kuWH5OSsP4ZUwAXlzvKArV3/DKkW/0+Zp2MyPmCu0pXY7KxTu2zBQ9ad3uDtj8HlzP4au0dUAPkqGIcA1qYlsPA6a+i9lq27HjZVmYW4OgHKCc/wDEF0eys/qcqfYuyDPBzh0EgiCNiFI22C9Xxrh+nVFM1KbmPqO5ZgN5SDElx+Fwz1C5S94Kqtbz0/6jdo1191ux6yD7VMHp/ByvhJ3Ir38i4GCCD3UjLDqtXqqgcIzwxTU7QlalOzHRXrfDidkvqX0LKVGRSsANVbp2vQLSNmAdFP8Ay85BSm+ylzZQo2M6qdtmBsrRaWqRhlOkJZWbTGyfyKZ1vuElPWDqjXwAjNJNLVZLITXMRoDITTlMLFaFLqmnLJEBByfJK0KRwlHhqAIHs6IDFaZTUbmwUUAi8JClLilUIYwCc2kpQwJ7aMrhOZ1FEY2grFCyBOafSoK9b2crHkz+Iliih1CzaFr2VnOgATbSxWxbsASQVu2M2l0FvYwrrLMEZhOa2VZaFfSSKm2ymcIZ0UZwdaTdEslJIFszW4eRo6PPNY2K4nVDjSaQTEPMCQHZQ0dTPuuku2EAkEZCTPYLO4ewjmAqvzc95qH5ZNHqXKRTk2M2kjKteAGPHNWknZoJAaOnfzWzh/CdG3EsDhOo5nEekwujawHRRXLTB6firHa4IuWc3iOEUnasBJ7fmsSphFOkS7w2FoOZzmNyCcoGfouuvGwNNcvJVL/CS+lytyLhGgyAGZ9/dBJvo243BVZVpWzcgGtI2MCPks++wtrjLcvLdS8LXD+Z9rUI5qQ+A7uYMhJjUCFs/wAjOvn/ALTcrmJZkhFPbM4qraEGCPmoDQLcxou0vcOBgbDMn8FSfw6SCW5HodPkt2DWfpyfyczPpkvuh/BzQEhOZR7QrN3hr6Z0IPQ7+SipOnKIjVdKNNWjA1XY1jM/JR1qc6a9FZ8Kc5+Sf5ZJxSjTyydqpNApKtLmGWqawzlupRCMs6JBTnzViIMSo35aeqNClYsM5lSRH5JX0ZPcJWPUoA2o1MNL0KmdT6KRlIDvuFCFEsPRC0ywbwEIEOcayVZYwBMoslaFO1leXyz8HZiLaUdyta2pghUWU4gLWtGBURXIzLNFivUmJKDIVnknMLUlwVMkpMM9laaxVqD1ep5poqytjSyEFye9U69SAUJcESI8SE0qgGpYR7GPxVLhq9BaGgzytIjf7RP5pt1c8zSJg9lkYbTdQcHEgtc4jLbpzeY/BVRklKjSofY7Ozp1s1M94jNYYuxzZH5fopH4jGqeqF2k9+8Ej601UtK7AE/Ifn7rCxG9iCm0cUaRrmjCSToueO0isLhpxNsZfDECACTMz1yhdnTttz/voF5/iYioyozItcDI6DWes56rvMOxRr2g9R6K2NPhl2oi9kZR+KFrWZI90lC1cBotNlVpP17qY0wU/op8owPK0qZi1rAOGfuJWBf8KiSWfC71B813BoBV61qilPHzEXdGXDPNq2HVKZh7Y/yGY9VAaUFd1XYOblInr0/dY2JYRuzLt+nRbMGtUuJlOTTtcxOfa05kZKK4yzGv1orNaiWZEFR+FoY+a6UWpK0Y5JrhlVjJHfung7H/AGpqjZEgeaDmMs41OwRFIW0s42TCzdo81P44I8thumMJOvoOijRBDUBEz8gmueY6D3Ry8s9Oyn5JEtHzKCRCNtKRJakUnhj7xQjQDHphaNEwFQphTh68dJ1I7i6NKjTmFrW8BZNvV0WrbPVkOWFs06LJ1/0rBokaKtRcrVJ+cFaUilkjGeqnY8op5p4bsUvTK2AE/WSr3FGclYiEF8oPki4OUxGmWuzELFvLzww4OEtfkeojQj8fkuxxW35viG2uU5dV5Vx/jHgmGQToPzKoWHdNI3wyLbbNiy4gG5J/yGnTPoeyt1OIu8rxinilUOLhUcCdSCQrVHH6zR9qf+0H91tnpYrhMpWojf3I9Pr46XHsqv8Ay0THuuEZxM/do+UhXqOMh/n03Rhok/JoWqxnoNjeFwElsLqcLxBoYBMwvIbbFHM00WvacSEHt0S5NPmh0rRcsmPKqTPXaWJgnJadvf8AdeVWPEk7roLDiD/LJZo5nF1LgqnprXB6Ey7BUniArj7fHQd1pUcW7rXHOn2ZJaZo1Lq2BdMbH8ln3NqYBUr8VEGehUjb1rgPl+6EoxbAlOPg52+twZkSZiFSrYHGYMt6LocTpBxkddvropG0ch9a9VMU54pPaw5YxnFWcZVpcoIPwj38lSD46hvuV1+JWjXDMfXZc/dWkTl5E7LqYtdCT2z4f+jFk00kt0eShVYBnpOw1SchI+EQNydU5kNJBzM5dlL4ZOu+y3pmNoaGgAgZz6KJgIycf0CsSBlqZ2Rc0ZzJjtugwAKfdCRnLGh9UKcEMSm5Pf2UQdAQKma8dKDbO4jQtzktG0qEd1k0agV6hXAUSphbOht6qu0geqwrW7B3WtQuMloUrKZcGhRMdVaFZUKVaVOzVGysn8NxOwHlmnsZGqfTcnilnJUf4JZD4QOy5LjH+GlC+HNnTqCYqN/+m6O9j3XbCnCC0FBNp/klny9xNwHc2RJqN5qf/tZJYenNu0+fuufX1ldYa108zQZ17z1C8y4v/hJSfL7b+k7Xl1pn5f2/L0V8dQ1xMOxP2njYKcCdldxbA61s/krMLTsdnf8AU7qlykLQnfKKmmuGX7PEDMOOS1I6LnVpYbff2n5foteLL+lhjKjWp3TmrQtcdjXJZZEqN7FZPBjyr7kaoZ5w6Z3FhjGkH9FtUMUPX0XlLbh7D8Jjtt6LZwvHXOeGkgE5TOUnr0XJzfTnDmDNcdZF+49Op3/fVW7e/AOq5FzqtP8A8jHeYhw9WotMQD/imDMRoQAsLU4c0XrbLyeiW18COvn0Oq0aDgch+y4LDsShx2Ex7StywxoEnPMZeeSvxZk+zJlwtdGxf0DCoW1sHzI3BhWf+UBGaYy8aHS06kZbHtKaUY7k/BUt22qI7jCGOzIzHyWRiGEEAuaTlr1jsuoF1SeMncvZ3VZle6HK5sz31GS2et6dOLKXBSVNHNtOWXr+qbzDYF3sPVJXqAOIJ8glnYmBqI18l2cc/UgpfJzJx2ycQ8PvHZCVtJkfZce6VOIcuKn19aqvWr9VROKAamFG/EWHcLgLTyvo6+42La/kw4/NWmXmcSuWqVOjh6hKLsjf1ITT0KfKCpHZ0L2Cte2xDRedU8bjVw9Vp22PDrPksUtHlg7Q9pnotG+E/XstC3vAclwVljQIGa2LHEs1SnJOmT012dtRrK0yrCwLe8mFoMryrEylxNam6QmVICr0q6e2tOvX2CttNCganXRV6o5sh6p4fzZ+gUdZ39ozJ9h1KR/ktiuTGvsOp1Q6nUY2o3cESPfTzXmXE/8AC/ll1sTrlTfpPRj/AMj6r1mvSBEe/feVHWs3Fh5s/wDWyWEp4/aWyUZLk+Z7i3dTcWvBa5pggiCI2IUT+o+vJe48W8DMvGSIbXaPhf1y+w/qJ32XjN/hr6NR1Oo3lc0wR+h36yuhjn6i4Mc47S3h17zjlP2h7hWyVgBkGQYI0WzaXIqN6OGo/MdlvxT8S7AmJWOSpOfB+au1gqlRsq2aIen8I4z/ADFNjCZLIDiTqBp5rSxXAWvcSByn7zZ9xoV5ZgeIupPlpgyvWbLE5Y19Q5OA3kzHsphw40nGuynJlmpJpnLmnVpuI+2BuJ2y0U1HHYPQ/WULeuLBtT46euuZTW29KtIqtHMNZygDoRmqMn0zHPmPBox/UZriaspNxyWnOZ26Kzb4wAYkwc/+uufusivgbed3huLQNAfi9d1BUsawbo0jI5EA9lzsv07Inwzdj12KS5Owq4qC3Y+e3kql1jYAgkCNlytGlXmA31Ij1Wja4ScnVDznZo+z5k7pYaDLKXPQuTU4Yrjk0Kc8ofGZ3Ow2+u6sMaT3J+cFJSrzkMwcvIJGAMdE5bFeghBQiorwcOcnKTb8ln4u6VRgznzkdkJxTE/4ym7Vo9E13DtM/wBoUlvVhaNF0ryMckk6tnbow3cM09wsTFuHQ0/BmOg1XdVLcFQPorTHU5IO7HUEzyS8plhjlKpVr5zdCQey9QxHBmPBlufuvOeKcJNJwMHlJidlthqI5euH8GfJjceSpa8R12GQ8ns7OfzXXYJxy0wHnkPf7Pr+q89SgoTxxmqaK4zcT3/DMeDgM1u2mKd1884TxFUoZAy37p28jsu5wfjdr4zg9Dkf3WHJpZx5jyaFKMj2OndSlpXWoOxK5LC8dDxqtJ13uPrqsrdE28m+26gd9vNAfA6k6lYtve9SrLMQAOaeMk+xtrLwfn5BXqbZb55rNtodmd9t4Wg4kiBrv2Vi4K5squoAuJ+X6rm+L+CKV4w83w1APhqNGY7O+83t6LrmUcvYd+pT3UZSq1yhLPmTGeHKtrVNOsI+64fZeOrT9FU6dcMcD018l9IY3w3SuGclVgc3bsYiQdQV5NxX/DSpby+iDVp75fG3zA+0O4XQwahPiXDK5Q8o5x7JEjQ5hQOYn4dUg8jtCcuxV24w4jMLpKa6YFbMdzeV0rtcDxoGjAEu2zOu3lkuLvGEZdU6xrluQy/JGL2sryQtHotLGgAHcpJiCM8xuf3Vi6xJj2lzGkPEZOBzC42w4texpa6COu4XRYFizKpJqubBymY8jC0Rkn0ZGqJra+e9xDg45fZYDv8Aqpm4TXE1HNNNg++QMvLVbbXlzQLermMi6AGnyOqx73mnlueZvR4JIJCbl9Clb43Zh8wdACMhpMqazvCRFQwZgAZZKE4a4tJpPlpGpyz6Ki+3fIbWHL0qGfw3QaoKOkqPgfAIGneeoCa93wxqdv0WRYXpa7wnanQknMbArS5C0y75D8lEBim+I/sKFG5pJk7oTUgFGgclpWlVclw/jwqNE5EaroaL815LNjcHZ24Ss3WZhNLFFQJhWYSLkuTIDRWbiuDtqMLXCQRoVtBqbUaIQrygvk8SxPhd7Krmt0BlvdvmsitbOYYcCPNezYvYh2cZjdc5iViHatEHNdXT5I5Y/ldmDLF43+DzdODls4jgJBJZ6LHcwgwRC0bWhE76NbC+JqtEiDzDodfVeiYBxsysImHfdOs9uq8kBT2OVOTBDL/kuhkcT32jeB2hWjbMn9ey8U4Z4tqUTyOPO0mcyS4dYJ/Ben4NxAyoJa6RvsR5jZcnLp5Ynz18mmORSXB2tkzp6nNaQqACB+56rm7fFhGRV2hezuipJKiuUWdBQO5/1281LTH1+CzKNwr9OtkrUyhpi16eyz7uiHNIOY09VoPM/h6qKu3KB1+vZCSsaLo8/wCIeC7WvmGcjzlzMMGTuRo6FyL7Z1B3hVoOzXjIPGnqvVa1oc3NjKYJzE9x81lYnw2K7HCoMiJBGrXTlynshjzSj9suV/w0OMe12eb32Ch7fqVgVrDwpJ+XcrbxTBr61c4A+IwaOABy7t1BXOXTK7yXVA74cyCIgeS62GUku7Rly5F1XJVFEJ1AvYciB7qI3AGX5FRVLzp6q20ujLVnR2HFFZnwzA+vRddgPFTXDkqkFp3ME+pXk4uDMkqxRv4ORV0dQ1xISWL4PYnGkwh9s8OaftU5zj/GVTxe9hzQf/G8TH9wP4hcDZ8RQRnHcStardFzc3EjULVGUZcoqcWuzbfVpuBY3NwEtk55agfitJ1yeSm5w1Ab5Hqe65SyqAVGuOQEHuf2XTvvGEtYILXiWgddQM+4hB8EJxRJ0zHVCipY7T5RJjt0Qn4FpnleDOPOPJej4e7JqELz2s9i/c6uP3G9ZaK6EiFzo+01oeVE/RCERkZ1/wDZWDVHwDzKELToffIz6v2oxbgLm8daOiRC7EvaYIdmGUqEKjyXD2HTzC65zy2nQc0w7P4hkft9QlQmfQ8ez0Bpyb3a2e/mtezcYGaELzaNz6Ny0Oi1aBQhaYmaRaZsnO09fyQhXCGdV+x8ypKo+A/XVCFX4LH2c9jA+EfL8VRxmg00XEtBJOZIEnzSoXU0P9v9zJqvcjyDHqLQTDQMzsFh1WjohCuy+4SPQ2kMyornJwhCEi7H8k9ILvOB2B3MHAEAb5/ihCfD2U5CTiFgFRsADIaZdVcw2mDTtyQCQ58EiSIdlCELbk9qKUVMRaPFdlv+SVCEV0Mf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06842"/>
              </p:ext>
            </p:extLst>
          </p:nvPr>
        </p:nvGraphicFramePr>
        <p:xfrm>
          <a:off x="1357290" y="1714488"/>
          <a:ext cx="6643736" cy="4643470"/>
        </p:xfrm>
        <a:graphic>
          <a:graphicData uri="http://schemas.openxmlformats.org/drawingml/2006/table">
            <a:tbl>
              <a:tblPr/>
              <a:tblGrid>
                <a:gridCol w="1886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770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b="1" dirty="0">
                          <a:latin typeface="Times New Roman"/>
                        </a:rPr>
                        <a:t>Les  défenses non spécifiques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Les défenses spécifiques</a:t>
                      </a:r>
                      <a:endParaRPr lang="fr-CH" sz="1600" b="1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(Système immunitaire)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Première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Deuxième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Troisième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53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Peau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Muqueuses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Sécrétions de la peau et des muqueuses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Flore bactérienne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Phagocytes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r>
                        <a:rPr lang="fr-CH" sz="14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Cellules NK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endParaRPr lang="fr-CH" sz="1400" b="1" u="sng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Réaction inflammatoire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endParaRPr lang="fr-CH" sz="1400" b="1" u="sng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Protéines antimicrobiennes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Fièvre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Lymphocytes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Anticorps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14</a:t>
            </a:fld>
            <a:endParaRPr lang="fr-C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A37E-0A33-49B0-B984-FBFF885FEC91}" type="slidenum">
              <a:rPr lang="fr-CH" smtClean="0"/>
              <a:pPr/>
              <a:t>15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28638" y="269776"/>
            <a:ext cx="6635650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éléments figurés</a:t>
            </a: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6572296" cy="466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à coins arrondis 8"/>
          <p:cNvSpPr/>
          <p:nvPr/>
        </p:nvSpPr>
        <p:spPr>
          <a:xfrm>
            <a:off x="3000364" y="4143380"/>
            <a:ext cx="4714908" cy="242889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>
            <a:off x="7668344" y="671436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A37E-0A33-49B0-B984-FBFF885FEC91}" type="slidenum">
              <a:rPr lang="fr-CH" smtClean="0"/>
              <a:pPr/>
              <a:t>16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28638" y="214290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éléments figurés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8830418" cy="258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7668344" y="671436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51</a:t>
            </a:r>
          </a:p>
        </p:txBody>
      </p:sp>
      <p:sp>
        <p:nvSpPr>
          <p:cNvPr id="14341" name="AutoShape 5" descr="data:image/jpg;base64,/9j/4AAQSkZJRgABAQAAAQABAAD/2wCEAAkGBhQSEBUUExQWFRUVFBcUFxUVFxQVFBUUFBQVFBQWFBUXHCYeFxokGRQUHy8gIycpLCwsFR4xNTAqNSYrLCkBCQoKDgwOGg8PGiwkHyQsKSwpLDAsLCwpKSwpLCwsLCkpLCwsKSkpLCksLCwsLCwsLCksLCwsLCkpLCksLCwpLP/AABEIAMIBAwMBIgACEQEDEQH/xAAcAAABBQEBAQAAAAAAAAAAAAAAAQIDBAUGBwj/xAA5EAABAwIEBAQDBgYCAwAAAAABAAIRAwQFITFBBhJRYRNxkaEigfAyUrHB0eEHFCNCYvEVcjNTwv/EABoBAAIDAQEAAAAAAAAAAAAAAAECAAMEBQb/xAArEQACAgEEAQMDAwUAAAAAAAAAAQIRAwQSITFBEzJRBSJhQoGRFDNxobH/2gAMAwEAAhEDEQA/APGPDRyJ6QK2xBvIl5EqVDcwNicqXlQiUrbAAaiEsoVbIEJYQkSNgFhEIRKBAISwkRKhA5UQhIirIKQkhKiVLYRIRypUkopslDHNQGpXJAVqXQR0JpallEoKyDSxRVWqYlRVkX0MiFCEKkYEJZQESDw1KGoapGtVqoA3k+oSKXlQjcSDoSIQAq4ighAQmAKhNSobQULKJSIQcaIOQkSpGiAEIQkYARKIQgEEISKAFQhJCKQQKEIVqog1ya1PcFHyq1BQ+UBCQohElQ1SpoTDQJOQSS6CiFCuU8PO6nZZgJVF/AxntpEqZlqVfFFPDEyhIhTbbp7aas8qeKXZR4r7YLK/hpFZ/lT0SKekC0Z6SEIKkRQSQlTSmoIJUgKWFCCpYSBKlbAKhIlVLkShEqEJNxBEqIQVLIBQhClrwQEIQpdEBIlT2Uidk6fwSiMphCvMsDurLLIBXxUvgKRlsok7KdlktMUk4Uk/psailTswFMKCnDFI2gSnWOiFbwknhrRZYndTttAEKXyLuRki2J2UrLA7rU5EBiPArmyiyxAU7aQCseCUCgmK3Ig8NIrX8uhHkXcjiykIXUs4L+9VAKQ8JMYCX1Rl0hZVZdZy0JF07OG6NQTTqz1BhRv4Wbo2qJ12Tck3HOBKFZucKqU3EFuQ1IzVcBFsIJUBKAqJSICITwxPFJVU2QihEKcU0Gkj6ciWQcqCpTTR4BKG1hIUsK2yxO6tUrIKyOGTCZjKJOis07EnVaTKACk5Fpjp4rsO0pUrIDZWG0FOGp7aRKtUYx6DRAKaXkVynYkqyyxCjmkBsy20SrDLIlalO16BT07A7pd7fQjmZbLIKdtDoFqttAFMKSlMrcjIFqSntslqeEk5EyQlme20CcLZXhSQaaNAsomghtEK34c7I8FNQCuKPZCsciEKAcVToXN4/nBLG9dGgduq0Dg9BuVWq6ofOAlxK5uKw5aLfCpDTYlZJ4er682fms1mqjXbZWoHwtcO4coXYNRmWVHtPWZVFmA1x09VqWWEVIhzghviu+CbWZ1R9Wg/mc4VaZOZ3A7pmMYcD/UpQWkSQNlvt4Z5gQ5+R1AWphnC1NghoJB1kkqjLqcUfI6xSZ5xSt3OMAE+Qlb2FcF16pEt5B1d+i9Hw/BGMzawDyC17epy6shYHqb9q/kuWH5OSsP4ZUwAXlzvKArV3/DKkW/0+Zp2MyPmCu0pXY7KxTu2zBQ9ad3uDtj8HlzP4au0dUAPkqGIcA1qYlsPA6a+i9lq27HjZVmYW4OgHKCc/wDEF0eys/qcqfYuyDPBzh0EgiCNiFI22C9Xxrh+nVFM1KbmPqO5ZgN5SDElx+Fwz1C5S94Kqtbz0/6jdo1191ux6yD7VMHp/ByvhJ3Ir38i4GCCD3UjLDqtXqqgcIzwxTU7QlalOzHRXrfDidkvqX0LKVGRSsANVbp2vQLSNmAdFP8Ay85BSm+ylzZQo2M6qdtmBsrRaWqRhlOkJZWbTGyfyKZ1vuElPWDqjXwAjNJNLVZLITXMRoDITTlMLFaFLqmnLJEBByfJK0KRwlHhqAIHs6IDFaZTUbmwUUAi8JClLilUIYwCc2kpQwJ7aMrhOZ1FEY2grFCyBOafSoK9b2crHkz+Iliih1CzaFr2VnOgATbSxWxbsASQVu2M2l0FvYwrrLMEZhOa2VZaFfSSKm2ymcIZ0UZwdaTdEslJIFszW4eRo6PPNY2K4nVDjSaQTEPMCQHZQ0dTPuuku2EAkEZCTPYLO4ewjmAqvzc95qH5ZNHqXKRTk2M2kjKteAGPHNWknZoJAaOnfzWzh/CdG3EsDhOo5nEekwujawHRRXLTB6firHa4IuWc3iOEUnasBJ7fmsSphFOkS7w2FoOZzmNyCcoGfouuvGwNNcvJVL/CS+lytyLhGgyAGZ9/dBJvo243BVZVpWzcgGtI2MCPks++wtrjLcvLdS8LXD+Z9rUI5qQ+A7uYMhJjUCFs/wAjOvn/ALTcrmJZkhFPbM4qraEGCPmoDQLcxou0vcOBgbDMn8FSfw6SCW5HodPkt2DWfpyfyczPpkvuh/BzQEhOZR7QrN3hr6Z0IPQ7+SipOnKIjVdKNNWjA1XY1jM/JR1qc6a9FZ8Kc5+Sf5ZJxSjTyydqpNApKtLmGWqawzlupRCMs6JBTnzViIMSo35aeqNClYsM5lSRH5JX0ZPcJWPUoA2o1MNL0KmdT6KRlIDvuFCFEsPRC0ywbwEIEOcayVZYwBMoslaFO1leXyz8HZiLaUdyta2pghUWU4gLWtGBURXIzLNFivUmJKDIVnknMLUlwVMkpMM9laaxVqD1ep5poqytjSyEFye9U69SAUJcESI8SE0qgGpYR7GPxVLhq9BaGgzytIjf7RP5pt1c8zSJg9lkYbTdQcHEgtc4jLbpzeY/BVRklKjSofY7Ozp1s1M94jNYYuxzZH5fopH4jGqeqF2k9+8Ej601UtK7AE/Ifn7rCxG9iCm0cUaRrmjCSToueO0isLhpxNsZfDECACTMz1yhdnTttz/voF5/iYioyozItcDI6DWes56rvMOxRr2g9R6K2NPhl2oi9kZR+KFrWZI90lC1cBotNlVpP17qY0wU/op8owPK0qZi1rAOGfuJWBf8KiSWfC71B813BoBV61qilPHzEXdGXDPNq2HVKZh7Y/yGY9VAaUFd1XYOblInr0/dY2JYRuzLt+nRbMGtUuJlOTTtcxOfa05kZKK4yzGv1orNaiWZEFR+FoY+a6UWpK0Y5JrhlVjJHfung7H/AGpqjZEgeaDmMs41OwRFIW0s42TCzdo81P44I8thumMJOvoOijRBDUBEz8gmueY6D3Ry8s9Oyn5JEtHzKCRCNtKRJakUnhj7xQjQDHphaNEwFQphTh68dJ1I7i6NKjTmFrW8BZNvV0WrbPVkOWFs06LJ1/0rBokaKtRcrVJ+cFaUilkjGeqnY8op5p4bsUvTK2AE/WSr3FGclYiEF8oPki4OUxGmWuzELFvLzww4OEtfkeojQj8fkuxxW35viG2uU5dV5Vx/jHgmGQToPzKoWHdNI3wyLbbNiy4gG5J/yGnTPoeyt1OIu8rxinilUOLhUcCdSCQrVHH6zR9qf+0H91tnpYrhMpWojf3I9Pr46XHsqv8Ay0THuuEZxM/do+UhXqOMh/n03Rhok/JoWqxnoNjeFwElsLqcLxBoYBMwvIbbFHM00WvacSEHt0S5NPmh0rRcsmPKqTPXaWJgnJadvf8AdeVWPEk7roLDiD/LJZo5nF1LgqnprXB6Ey7BUniArj7fHQd1pUcW7rXHOn2ZJaZo1Lq2BdMbH8ln3NqYBUr8VEGehUjb1rgPl+6EoxbAlOPg52+twZkSZiFSrYHGYMt6LocTpBxkddvropG0ch9a9VMU54pPaw5YxnFWcZVpcoIPwj38lSD46hvuV1+JWjXDMfXZc/dWkTl5E7LqYtdCT2z4f+jFk00kt0eShVYBnpOw1SchI+EQNydU5kNJBzM5dlL4ZOu+y3pmNoaGgAgZz6KJgIycf0CsSBlqZ2Rc0ZzJjtugwAKfdCRnLGh9UKcEMSm5Pf2UQdAQKma8dKDbO4jQtzktG0qEd1k0agV6hXAUSphbOht6qu0geqwrW7B3WtQuMloUrKZcGhRMdVaFZUKVaVOzVGysn8NxOwHlmnsZGqfTcnilnJUf4JZD4QOy5LjH+GlC+HNnTqCYqN/+m6O9j3XbCnCC0FBNp/klny9xNwHc2RJqN5qf/tZJYenNu0+fuufX1ldYa108zQZ17z1C8y4v/hJSfL7b+k7Xl1pn5f2/L0V8dQ1xMOxP2njYKcCdldxbA61s/krMLTsdnf8AU7qlykLQnfKKmmuGX7PEDMOOS1I6LnVpYbff2n5foteLL+lhjKjWp3TmrQtcdjXJZZEqN7FZPBjyr7kaoZ5w6Z3FhjGkH9FtUMUPX0XlLbh7D8Jjtt6LZwvHXOeGkgE5TOUnr0XJzfTnDmDNcdZF+49Op3/fVW7e/AOq5FzqtP8A8jHeYhw9WotMQD/imDMRoQAsLU4c0XrbLyeiW18COvn0Oq0aDgch+y4LDsShx2Ex7StywxoEnPMZeeSvxZk+zJlwtdGxf0DCoW1sHzI3BhWf+UBGaYy8aHS06kZbHtKaUY7k/BUt22qI7jCGOzIzHyWRiGEEAuaTlr1jsuoF1SeMncvZ3VZle6HK5sz31GS2et6dOLKXBSVNHNtOWXr+qbzDYF3sPVJXqAOIJ8glnYmBqI18l2cc/UgpfJzJx2ycQ8PvHZCVtJkfZce6VOIcuKn19aqvWr9VROKAamFG/EWHcLgLTyvo6+42La/kw4/NWmXmcSuWqVOjh6hKLsjf1ITT0KfKCpHZ0L2Cte2xDRedU8bjVw9Vp22PDrPksUtHlg7Q9pnotG+E/XstC3vAclwVljQIGa2LHEs1SnJOmT012dtRrK0yrCwLe8mFoMryrEylxNam6QmVICr0q6e2tOvX2CttNCganXRV6o5sh6p4fzZ+gUdZ39ozJ9h1KR/ktiuTGvsOp1Q6nUY2o3cESPfTzXmXE/8AC/ll1sTrlTfpPRj/AMj6r1mvSBEe/feVHWs3Fh5s/wDWyWEp4/aWyUZLk+Z7i3dTcWvBa5pggiCI2IUT+o+vJe48W8DMvGSIbXaPhf1y+w/qJ32XjN/hr6NR1Oo3lc0wR+h36yuhjn6i4Mc47S3h17zjlP2h7hWyVgBkGQYI0WzaXIqN6OGo/MdlvxT8S7AmJWOSpOfB+au1gqlRsq2aIen8I4z/ADFNjCZLIDiTqBp5rSxXAWvcSByn7zZ9xoV5ZgeIupPlpgyvWbLE5Y19Q5OA3kzHsphw40nGuynJlmpJpnLmnVpuI+2BuJ2y0U1HHYPQ/WULeuLBtT46euuZTW29KtIqtHMNZygDoRmqMn0zHPmPBox/UZriaspNxyWnOZ26Kzb4wAYkwc/+uufusivgbed3huLQNAfi9d1BUsawbo0jI5EA9lzsv07Inwzdj12KS5Owq4qC3Y+e3kql1jYAgkCNlytGlXmA31Ij1Wja4ScnVDznZo+z5k7pYaDLKXPQuTU4Yrjk0Kc8ofGZ3Ow2+u6sMaT3J+cFJSrzkMwcvIJGAMdE5bFeghBQiorwcOcnKTb8ln4u6VRgznzkdkJxTE/4ym7Vo9E13DtM/wBoUlvVhaNF0ryMckk6tnbow3cM09wsTFuHQ0/BmOg1XdVLcFQPorTHU5IO7HUEzyS8plhjlKpVr5zdCQey9QxHBmPBlufuvOeKcJNJwMHlJidlthqI5euH8GfJjceSpa8R12GQ8ns7OfzXXYJxy0wHnkPf7Pr+q89SgoTxxmqaK4zcT3/DMeDgM1u2mKd1884TxFUoZAy37p28jsu5wfjdr4zg9Dkf3WHJpZx5jyaFKMj2OndSlpXWoOxK5LC8dDxqtJ13uPrqsrdE28m+26gd9vNAfA6k6lYtve9SrLMQAOaeMk+xtrLwfn5BXqbZb55rNtodmd9t4Wg4kiBrv2Vi4K5squoAuJ+X6rm+L+CKV4w83w1APhqNGY7O+83t6LrmUcvYd+pT3UZSq1yhLPmTGeHKtrVNOsI+64fZeOrT9FU6dcMcD018l9IY3w3SuGclVgc3bsYiQdQV5NxX/DSpby+iDVp75fG3zA+0O4XQwahPiXDK5Q8o5x7JEjQ5hQOYn4dUg8jtCcuxV24w4jMLpKa6YFbMdzeV0rtcDxoGjAEu2zOu3lkuLvGEZdU6xrluQy/JGL2sryQtHotLGgAHcpJiCM8xuf3Vi6xJj2lzGkPEZOBzC42w4texpa6COu4XRYFizKpJqubBymY8jC0Rkn0ZGqJra+e9xDg45fZYDv8Aqpm4TXE1HNNNg++QMvLVbbXlzQLermMi6AGnyOqx73mnlueZvR4JIJCbl9Clb43Zh8wdACMhpMqazvCRFQwZgAZZKE4a4tJpPlpGpyz6Ki+3fIbWHL0qGfw3QaoKOkqPgfAIGneeoCa93wxqdv0WRYXpa7wnanQknMbArS5C0y75D8lEBim+I/sKFG5pJk7oTUgFGgclpWlVclw/jwqNE5EaroaL815LNjcHZ24Ss3WZhNLFFQJhWYSLkuTIDRWbiuDtqMLXCQRoVtBqbUaIQrygvk8SxPhd7Krmt0BlvdvmsitbOYYcCPNezYvYh2cZjdc5iViHatEHNdXT5I5Y/ldmDLF43+DzdODls4jgJBJZ6LHcwgwRC0bWhE76NbC+JqtEiDzDodfVeiYBxsysImHfdOs9uq8kBT2OVOTBDL/kuhkcT32jeB2hWjbMn9ey8U4Z4tqUTyOPO0mcyS4dYJ/Ben4NxAyoJa6RvsR5jZcnLp5Ynz18mmORSXB2tkzp6nNaQqACB+56rm7fFhGRV2hezuipJKiuUWdBQO5/1281LTH1+CzKNwr9OtkrUyhpi16eyz7uiHNIOY09VoPM/h6qKu3KB1+vZCSsaLo8/wCIeC7WvmGcjzlzMMGTuRo6FyL7Z1B3hVoOzXjIPGnqvVa1oc3NjKYJzE9x81lYnw2K7HCoMiJBGrXTlynshjzSj9suV/w0OMe12eb32Ch7fqVgVrDwpJ+XcrbxTBr61c4A+IwaOABy7t1BXOXTK7yXVA74cyCIgeS62GUku7Rly5F1XJVFEJ1AvYciB7qI3AGX5FRVLzp6q20ujLVnR2HFFZnwzA+vRddgPFTXDkqkFp3ME+pXk4uDMkqxRv4ORV0dQ1xISWL4PYnGkwh9s8OaftU5zj/GVTxe9hzQf/G8TH9wP4hcDZ8RQRnHcStardFzc3EjULVGUZcoqcWuzbfVpuBY3NwEtk55agfitJ1yeSm5w1Ab5Hqe65SyqAVGuOQEHuf2XTvvGEtYILXiWgddQM+4hB8EJxRJ0zHVCipY7T5RJjt0Qn4FpnleDOPOPJej4e7JqELz2s9i/c6uP3G9ZaK6EiFzo+01oeVE/RCERkZ1/wDZWDVHwDzKELToffIz6v2oxbgLm8daOiRC7EvaYIdmGUqEKjyXD2HTzC65zy2nQc0w7P4hkft9QlQmfQ8ez0Bpyb3a2e/mtezcYGaELzaNz6Ny0Oi1aBQhaYmaRaZsnO09fyQhXCGdV+x8ypKo+A/XVCFX4LH2c9jA+EfL8VRxmg00XEtBJOZIEnzSoXU0P9v9zJqvcjyDHqLQTDQMzsFh1WjohCuy+4SPQ2kMyornJwhCEi7H8k9ILvOB2B3MHAEAb5/ihCfD2U5CTiFgFRsADIaZdVcw2mDTtyQCQ58EiSIdlCELbk9qKUVMRaPFdlv+SVCEV0Mf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4343" name="AutoShape 7" descr="data:image/jpg;base64,/9j/4AAQSkZJRgABAQAAAQABAAD/2wCEAAkGBhQSEBUUExQWFRUVFBcUFxUVFxQVFBUUFBQVFBQWFBUXHCYeFxokGRQUHy8gIycpLCwsFR4xNTAqNSYrLCkBCQoKDgwOGg8PGiwkHyQsKSwpLDAsLCwpKSwpLCwsLCkpLCwsKSkpLCksLCwsLCwsLCksLCwsLCkpLCksLCwpLP/AABEIAMIBAwMBIgACEQEDEQH/xAAcAAABBQEBAQAAAAAAAAAAAAAAAQIDBAUGBwj/xAA5EAABAwIEBAQDBgYCAwAAAAABAAIRAwQFITFBBhJRYRNxkaEigfAyUrHB0eEHFCNCYvEVcjNTwv/EABoBAAIDAQEAAAAAAAAAAAAAAAECAAMEBQb/xAArEQACAgEEAQMDAwUAAAAAAAAAAQIRAwQSITFBEzJRBSJhQoGRFDNxobH/2gAMAwEAAhEDEQA/APGPDRyJ6QK2xBvIl5EqVDcwNicqXlQiUrbAAaiEsoVbIEJYQkSNgFhEIRKBAISwkRKhA5UQhIirIKQkhKiVLYRIRypUkopslDHNQGpXJAVqXQR0JpallEoKyDSxRVWqYlRVkX0MiFCEKkYEJZQESDw1KGoapGtVqoA3k+oSKXlQjcSDoSIQAq4ighAQmAKhNSobQULKJSIQcaIOQkSpGiAEIQkYARKIQgEEISKAFQhJCKQQKEIVqog1ya1PcFHyq1BQ+UBCQohElQ1SpoTDQJOQSS6CiFCuU8PO6nZZgJVF/AxntpEqZlqVfFFPDEyhIhTbbp7aas8qeKXZR4r7YLK/hpFZ/lT0SKekC0Z6SEIKkRQSQlTSmoIJUgKWFCCpYSBKlbAKhIlVLkShEqEJNxBEqIQVLIBQhClrwQEIQpdEBIlT2Uidk6fwSiMphCvMsDurLLIBXxUvgKRlsok7KdlktMUk4Uk/psailTswFMKCnDFI2gSnWOiFbwknhrRZYndTttAEKXyLuRki2J2UrLA7rU5EBiPArmyiyxAU7aQCseCUCgmK3Ig8NIrX8uhHkXcjiykIXUs4L+9VAKQ8JMYCX1Rl0hZVZdZy0JF07OG6NQTTqz1BhRv4Wbo2qJ12Tck3HOBKFZucKqU3EFuQ1IzVcBFsIJUBKAqJSICITwxPFJVU2QihEKcU0Gkj6ciWQcqCpTTR4BKG1hIUsK2yxO6tUrIKyOGTCZjKJOis07EnVaTKACk5Fpjp4rsO0pUrIDZWG0FOGp7aRKtUYx6DRAKaXkVynYkqyyxCjmkBsy20SrDLIlalO16BT07A7pd7fQjmZbLIKdtDoFqttAFMKSlMrcjIFqSntslqeEk5EyQlme20CcLZXhSQaaNAsomghtEK34c7I8FNQCuKPZCsciEKAcVToXN4/nBLG9dGgduq0Dg9BuVWq6ofOAlxK5uKw5aLfCpDTYlZJ4er682fms1mqjXbZWoHwtcO4coXYNRmWVHtPWZVFmA1x09VqWWEVIhzghviu+CbWZ1R9Wg/mc4VaZOZ3A7pmMYcD/UpQWkSQNlvt4Z5gQ5+R1AWphnC1NghoJB1kkqjLqcUfI6xSZ5xSt3OMAE+Qlb2FcF16pEt5B1d+i9Hw/BGMzawDyC17epy6shYHqb9q/kuWH5OSsP4ZUwAXlzvKArV3/DKkW/0+Zp2MyPmCu0pXY7KxTu2zBQ9ad3uDtj8HlzP4au0dUAPkqGIcA1qYlsPA6a+i9lq27HjZVmYW4OgHKCc/wDEF0eys/qcqfYuyDPBzh0EgiCNiFI22C9Xxrh+nVFM1KbmPqO5ZgN5SDElx+Fwz1C5S94Kqtbz0/6jdo1191ux6yD7VMHp/ByvhJ3Ir38i4GCCD3UjLDqtXqqgcIzwxTU7QlalOzHRXrfDidkvqX0LKVGRSsANVbp2vQLSNmAdFP8Ay85BSm+ylzZQo2M6qdtmBsrRaWqRhlOkJZWbTGyfyKZ1vuElPWDqjXwAjNJNLVZLITXMRoDITTlMLFaFLqmnLJEBByfJK0KRwlHhqAIHs6IDFaZTUbmwUUAi8JClLilUIYwCc2kpQwJ7aMrhOZ1FEY2grFCyBOafSoK9b2crHkz+Iliih1CzaFr2VnOgATbSxWxbsASQVu2M2l0FvYwrrLMEZhOa2VZaFfSSKm2ymcIZ0UZwdaTdEslJIFszW4eRo6PPNY2K4nVDjSaQTEPMCQHZQ0dTPuuku2EAkEZCTPYLO4ewjmAqvzc95qH5ZNHqXKRTk2M2kjKteAGPHNWknZoJAaOnfzWzh/CdG3EsDhOo5nEekwujawHRRXLTB6firHa4IuWc3iOEUnasBJ7fmsSphFOkS7w2FoOZzmNyCcoGfouuvGwNNcvJVL/CS+lytyLhGgyAGZ9/dBJvo243BVZVpWzcgGtI2MCPks++wtrjLcvLdS8LXD+Z9rUI5qQ+A7uYMhJjUCFs/wAjOvn/ALTcrmJZkhFPbM4qraEGCPmoDQLcxou0vcOBgbDMn8FSfw6SCW5HodPkt2DWfpyfyczPpkvuh/BzQEhOZR7QrN3hr6Z0IPQ7+SipOnKIjVdKNNWjA1XY1jM/JR1qc6a9FZ8Kc5+Sf5ZJxSjTyydqpNApKtLmGWqawzlupRCMs6JBTnzViIMSo35aeqNClYsM5lSRH5JX0ZPcJWPUoA2o1MNL0KmdT6KRlIDvuFCFEsPRC0ywbwEIEOcayVZYwBMoslaFO1leXyz8HZiLaUdyta2pghUWU4gLWtGBURXIzLNFivUmJKDIVnknMLUlwVMkpMM9laaxVqD1ep5poqytjSyEFye9U69SAUJcESI8SE0qgGpYR7GPxVLhq9BaGgzytIjf7RP5pt1c8zSJg9lkYbTdQcHEgtc4jLbpzeY/BVRklKjSofY7Ozp1s1M94jNYYuxzZH5fopH4jGqeqF2k9+8Ej601UtK7AE/Ifn7rCxG9iCm0cUaRrmjCSToueO0isLhpxNsZfDECACTMz1yhdnTttz/voF5/iYioyozItcDI6DWes56rvMOxRr2g9R6K2NPhl2oi9kZR+KFrWZI90lC1cBotNlVpP17qY0wU/op8owPK0qZi1rAOGfuJWBf8KiSWfC71B813BoBV61qilPHzEXdGXDPNq2HVKZh7Y/yGY9VAaUFd1XYOblInr0/dY2JYRuzLt+nRbMGtUuJlOTTtcxOfa05kZKK4yzGv1orNaiWZEFR+FoY+a6UWpK0Y5JrhlVjJHfung7H/AGpqjZEgeaDmMs41OwRFIW0s42TCzdo81P44I8thumMJOvoOijRBDUBEz8gmueY6D3Ry8s9Oyn5JEtHzKCRCNtKRJakUnhj7xQjQDHphaNEwFQphTh68dJ1I7i6NKjTmFrW8BZNvV0WrbPVkOWFs06LJ1/0rBokaKtRcrVJ+cFaUilkjGeqnY8op5p4bsUvTK2AE/WSr3FGclYiEF8oPki4OUxGmWuzELFvLzww4OEtfkeojQj8fkuxxW35viG2uU5dV5Vx/jHgmGQToPzKoWHdNI3wyLbbNiy4gG5J/yGnTPoeyt1OIu8rxinilUOLhUcCdSCQrVHH6zR9qf+0H91tnpYrhMpWojf3I9Pr46XHsqv8Ay0THuuEZxM/do+UhXqOMh/n03Rhok/JoWqxnoNjeFwElsLqcLxBoYBMwvIbbFHM00WvacSEHt0S5NPmh0rRcsmPKqTPXaWJgnJadvf8AdeVWPEk7roLDiD/LJZo5nF1LgqnprXB6Ey7BUniArj7fHQd1pUcW7rXHOn2ZJaZo1Lq2BdMbH8ln3NqYBUr8VEGehUjb1rgPl+6EoxbAlOPg52+twZkSZiFSrYHGYMt6LocTpBxkddvropG0ch9a9VMU54pPaw5YxnFWcZVpcoIPwj38lSD46hvuV1+JWjXDMfXZc/dWkTl5E7LqYtdCT2z4f+jFk00kt0eShVYBnpOw1SchI+EQNydU5kNJBzM5dlL4ZOu+y3pmNoaGgAgZz6KJgIycf0CsSBlqZ2Rc0ZzJjtugwAKfdCRnLGh9UKcEMSm5Pf2UQdAQKma8dKDbO4jQtzktG0qEd1k0agV6hXAUSphbOht6qu0geqwrW7B3WtQuMloUrKZcGhRMdVaFZUKVaVOzVGysn8NxOwHlmnsZGqfTcnilnJUf4JZD4QOy5LjH+GlC+HNnTqCYqN/+m6O9j3XbCnCC0FBNp/klny9xNwHc2RJqN5qf/tZJYenNu0+fuufX1ldYa108zQZ17z1C8y4v/hJSfL7b+k7Xl1pn5f2/L0V8dQ1xMOxP2njYKcCdldxbA61s/krMLTsdnf8AU7qlykLQnfKKmmuGX7PEDMOOS1I6LnVpYbff2n5foteLL+lhjKjWp3TmrQtcdjXJZZEqN7FZPBjyr7kaoZ5w6Z3FhjGkH9FtUMUPX0XlLbh7D8Jjtt6LZwvHXOeGkgE5TOUnr0XJzfTnDmDNcdZF+49Op3/fVW7e/AOq5FzqtP8A8jHeYhw9WotMQD/imDMRoQAsLU4c0XrbLyeiW18COvn0Oq0aDgch+y4LDsShx2Ex7StywxoEnPMZeeSvxZk+zJlwtdGxf0DCoW1sHzI3BhWf+UBGaYy8aHS06kZbHtKaUY7k/BUt22qI7jCGOzIzHyWRiGEEAuaTlr1jsuoF1SeMncvZ3VZle6HK5sz31GS2et6dOLKXBSVNHNtOWXr+qbzDYF3sPVJXqAOIJ8glnYmBqI18l2cc/UgpfJzJx2ycQ8PvHZCVtJkfZce6VOIcuKn19aqvWr9VROKAamFG/EWHcLgLTyvo6+42La/kw4/NWmXmcSuWqVOjh6hKLsjf1ITT0KfKCpHZ0L2Cte2xDRedU8bjVw9Vp22PDrPksUtHlg7Q9pnotG+E/XstC3vAclwVljQIGa2LHEs1SnJOmT012dtRrK0yrCwLe8mFoMryrEylxNam6QmVICr0q6e2tOvX2CttNCganXRV6o5sh6p4fzZ+gUdZ39ozJ9h1KR/ktiuTGvsOp1Q6nUY2o3cESPfTzXmXE/8AC/ll1sTrlTfpPRj/AMj6r1mvSBEe/feVHWs3Fh5s/wDWyWEp4/aWyUZLk+Z7i3dTcWvBa5pggiCI2IUT+o+vJe48W8DMvGSIbXaPhf1y+w/qJ32XjN/hr6NR1Oo3lc0wR+h36yuhjn6i4Mc47S3h17zjlP2h7hWyVgBkGQYI0WzaXIqN6OGo/MdlvxT8S7AmJWOSpOfB+au1gqlRsq2aIen8I4z/ADFNjCZLIDiTqBp5rSxXAWvcSByn7zZ9xoV5ZgeIupPlpgyvWbLE5Y19Q5OA3kzHsphw40nGuynJlmpJpnLmnVpuI+2BuJ2y0U1HHYPQ/WULeuLBtT46euuZTW29KtIqtHMNZygDoRmqMn0zHPmPBox/UZriaspNxyWnOZ26Kzb4wAYkwc/+uufusivgbed3huLQNAfi9d1BUsawbo0jI5EA9lzsv07Inwzdj12KS5Owq4qC3Y+e3kql1jYAgkCNlytGlXmA31Ij1Wja4ScnVDznZo+z5k7pYaDLKXPQuTU4Yrjk0Kc8ofGZ3Ow2+u6sMaT3J+cFJSrzkMwcvIJGAMdE5bFeghBQiorwcOcnKTb8ln4u6VRgznzkdkJxTE/4ym7Vo9E13DtM/wBoUlvVhaNF0ryMckk6tnbow3cM09wsTFuHQ0/BmOg1XdVLcFQPorTHU5IO7HUEzyS8plhjlKpVr5zdCQey9QxHBmPBlufuvOeKcJNJwMHlJidlthqI5euH8GfJjceSpa8R12GQ8ns7OfzXXYJxy0wHnkPf7Pr+q89SgoTxxmqaK4zcT3/DMeDgM1u2mKd1884TxFUoZAy37p28jsu5wfjdr4zg9Dkf3WHJpZx5jyaFKMj2OndSlpXWoOxK5LC8dDxqtJ13uPrqsrdE28m+26gd9vNAfA6k6lYtve9SrLMQAOaeMk+xtrLwfn5BXqbZb55rNtodmd9t4Wg4kiBrv2Vi4K5squoAuJ+X6rm+L+CKV4w83w1APhqNGY7O+83t6LrmUcvYd+pT3UZSq1yhLPmTGeHKtrVNOsI+64fZeOrT9FU6dcMcD018l9IY3w3SuGclVgc3bsYiQdQV5NxX/DSpby+iDVp75fG3zA+0O4XQwahPiXDK5Q8o5x7JEjQ5hQOYn4dUg8jtCcuxV24w4jMLpKa6YFbMdzeV0rtcDxoGjAEu2zOu3lkuLvGEZdU6xrluQy/JGL2sryQtHotLGgAHcpJiCM8xuf3Vi6xJj2lzGkPEZOBzC42w4texpa6COu4XRYFizKpJqubBymY8jC0Rkn0ZGqJra+e9xDg45fZYDv8Aqpm4TXE1HNNNg++QMvLVbbXlzQLermMi6AGnyOqx73mnlueZvR4JIJCbl9Clb43Zh8wdACMhpMqazvCRFQwZgAZZKE4a4tJpPlpGpyz6Ki+3fIbWHL0qGfw3QaoKOkqPgfAIGneeoCa93wxqdv0WRYXpa7wnanQknMbArS5C0y75D8lEBim+I/sKFG5pJk7oTUgFGgclpWlVclw/jwqNE5EaroaL815LNjcHZ24Ss3WZhNLFFQJhWYSLkuTIDRWbiuDtqMLXCQRoVtBqbUaIQrygvk8SxPhd7Krmt0BlvdvmsitbOYYcCPNezYvYh2cZjdc5iViHatEHNdXT5I5Y/ldmDLF43+DzdODls4jgJBJZ6LHcwgwRC0bWhE76NbC+JqtEiDzDodfVeiYBxsysImHfdOs9uq8kBT2OVOTBDL/kuhkcT32jeB2hWjbMn9ey8U4Z4tqUTyOPO0mcyS4dYJ/Ben4NxAyoJa6RvsR5jZcnLp5Ynz18mmORSXB2tkzp6nNaQqACB+56rm7fFhGRV2hezuipJKiuUWdBQO5/1281LTH1+CzKNwr9OtkrUyhpi16eyz7uiHNIOY09VoPM/h6qKu3KB1+vZCSsaLo8/wCIeC7WvmGcjzlzMMGTuRo6FyL7Z1B3hVoOzXjIPGnqvVa1oc3NjKYJzE9x81lYnw2K7HCoMiJBGrXTlynshjzSj9suV/w0OMe12eb32Ch7fqVgVrDwpJ+XcrbxTBr61c4A+IwaOABy7t1BXOXTK7yXVA74cyCIgeS62GUku7Rly5F1XJVFEJ1AvYciB7qI3AGX5FRVLzp6q20ujLVnR2HFFZnwzA+vRddgPFTXDkqkFp3ME+pXk4uDMkqxRv4ORV0dQ1xISWL4PYnGkwh9s8OaftU5zj/GVTxe9hzQf/G8TH9wP4hcDZ8RQRnHcStardFzc3EjULVGUZcoqcWuzbfVpuBY3NwEtk55agfitJ1yeSm5w1Ab5Hqe65SyqAVGuOQEHuf2XTvvGEtYILXiWgddQM+4hB8EJxRJ0zHVCipY7T5RJjt0Qn4FpnleDOPOPJej4e7JqELz2s9i/c6uP3G9ZaK6EiFzo+01oeVE/RCERkZ1/wDZWDVHwDzKELToffIz6v2oxbgLm8daOiRC7EvaYIdmGUqEKjyXD2HTzC65zy2nQc0w7P4hkft9QlQmfQ8ez0Bpyb3a2e/mtezcYGaELzaNz6Ny0Oi1aBQhaYmaRaZsnO09fyQhXCGdV+x8ypKo+A/XVCFX4LH2c9jA+EfL8VRxmg00XEtBJOZIEnzSoXU0P9v9zJqvcjyDHqLQTDQMzsFh1WjohCuy+4SPQ2kMyornJwhCEi7H8k9ILvOB2B3MHAEAb5/ihCfD2U5CTiFgFRsADIaZdVcw2mDTtyQCQ58EiSIdlCELbk9qKUVMRaPFdlv+SVCEV0Mf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35265"/>
              </p:ext>
            </p:extLst>
          </p:nvPr>
        </p:nvGraphicFramePr>
        <p:xfrm>
          <a:off x="1357290" y="1714488"/>
          <a:ext cx="6643736" cy="4643470"/>
        </p:xfrm>
        <a:graphic>
          <a:graphicData uri="http://schemas.openxmlformats.org/drawingml/2006/table">
            <a:tbl>
              <a:tblPr/>
              <a:tblGrid>
                <a:gridCol w="1886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770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b="1" dirty="0">
                          <a:latin typeface="Times New Roman"/>
                        </a:rPr>
                        <a:t>Les  défenses non spécifiques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Les défenses spécifiques</a:t>
                      </a:r>
                      <a:endParaRPr lang="fr-CH" sz="1600" b="1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(Système immunitaire)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Première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Deuxième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600" b="1" dirty="0">
                          <a:latin typeface="Times New Roman"/>
                          <a:ea typeface="Times New Roman"/>
                        </a:rPr>
                        <a:t>Troisième ligne de défense</a:t>
                      </a:r>
                      <a:endParaRPr lang="fr-CH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53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Peau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Muqueuses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Sécrétions de la peau et des muqueuses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1877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Flore bactérienne</a:t>
                      </a:r>
                    </a:p>
                  </a:txBody>
                  <a:tcPr marL="44450" marR="4445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Phagocytes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r>
                        <a:rPr lang="fr-CH" sz="1400" b="0" u="non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Cellules NK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endParaRPr lang="fr-CH" sz="1400" b="1" u="sng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Réaction inflammatoire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  <a:defRPr/>
                      </a:pPr>
                      <a:endParaRPr lang="fr-CH" sz="1400" b="1" u="sng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Protéines antimicrobiennes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Fièvre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304800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Lymphocytes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endParaRPr lang="fr-CH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"/>
                        <a:tabLst>
                          <a:tab pos="290195" algn="l"/>
                          <a:tab pos="457200" algn="l"/>
                        </a:tabLst>
                      </a:pPr>
                      <a:r>
                        <a:rPr lang="fr-CH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Anticorps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17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179512" y="4149080"/>
            <a:ext cx="108012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intactes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916832"/>
            <a:ext cx="3024336" cy="648072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331640" y="2852936"/>
            <a:ext cx="1656184" cy="64807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superficielles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 ou mécaniques</a:t>
            </a:r>
          </a:p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Physiques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Chimiques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Réflexes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Vivantes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18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668344" y="671436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superficielles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 ou mécaniques</a:t>
            </a:r>
          </a:p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Physiques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Chimiques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Réflexes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Vivantes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19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 rot="19803833">
            <a:off x="251520" y="543878"/>
            <a:ext cx="1872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3 types</a:t>
            </a:r>
          </a:p>
        </p:txBody>
      </p:sp>
      <p:pic>
        <p:nvPicPr>
          <p:cNvPr id="16" name="Picture 2" descr="Virus du VIH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physiques 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(intactes):</a:t>
            </a:r>
          </a:p>
          <a:p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Peau</a:t>
            </a:r>
          </a:p>
          <a:p>
            <a:pPr lvl="1"/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Muqueuses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Système digestif (SD)</a:t>
            </a:r>
          </a:p>
          <a:p>
            <a:pPr lvl="2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Système respiratoire (SR)</a:t>
            </a:r>
          </a:p>
          <a:p>
            <a:pPr lvl="2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Système urinaire (SU)</a:t>
            </a:r>
          </a:p>
          <a:p>
            <a:pPr lvl="2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Système génital (SG)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20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812360" y="671436"/>
            <a:ext cx="111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superficielles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 ou mécaniques</a:t>
            </a:r>
          </a:p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Physiques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Chimiques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Réflexes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Vivantes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946032" y="671436"/>
            <a:ext cx="109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 lnSpcReduction="10000"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chimiques </a:t>
            </a:r>
            <a:r>
              <a:rPr lang="fr-CH" sz="2400" i="1" dirty="0">
                <a:latin typeface="Times New Roman" pitchFamily="18" charset="0"/>
                <a:cs typeface="Times New Roman" pitchFamily="18" charset="0"/>
              </a:rPr>
              <a:t>(liées aux physiques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Peau  </a:t>
            </a:r>
          </a:p>
          <a:p>
            <a:pPr lvl="1"/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ph acide → </a:t>
            </a:r>
            <a:r>
              <a:rPr lang="fr-CH" b="1" strike="sngStrike" dirty="0">
                <a:latin typeface="Times New Roman" pitchFamily="18" charset="0"/>
                <a:cs typeface="Times New Roman" pitchFamily="18" charset="0"/>
              </a:rPr>
              <a:t>croissance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bactérienne</a:t>
            </a:r>
          </a:p>
          <a:p>
            <a:pPr lvl="1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Muqueuses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+ enzymes → </a:t>
            </a:r>
            <a:r>
              <a:rPr lang="fr-CH" strike="sngStrike" dirty="0">
                <a:latin typeface="Times New Roman" pitchFamily="18" charset="0"/>
                <a:cs typeface="Times New Roman" pitchFamily="18" charset="0"/>
              </a:rPr>
              <a:t>pathogènes</a:t>
            </a:r>
          </a:p>
          <a:p>
            <a:pPr lvl="2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Salive, larmes c enzymes → </a:t>
            </a:r>
            <a:r>
              <a:rPr lang="fr-CH" strike="sngStrike" dirty="0">
                <a:latin typeface="Times New Roman" pitchFamily="18" charset="0"/>
                <a:cs typeface="Times New Roman" pitchFamily="18" charset="0"/>
              </a:rPr>
              <a:t>bactéries</a:t>
            </a:r>
          </a:p>
          <a:p>
            <a:pPr lvl="2"/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Poils du nez</a:t>
            </a:r>
          </a:p>
          <a:p>
            <a:pPr lvl="2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Mucus emprisonne pathogènes</a:t>
            </a:r>
          </a:p>
          <a:p>
            <a:pPr lvl="2"/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dirty="0">
                <a:latin typeface="Times New Roman" pitchFamily="18" charset="0"/>
                <a:cs typeface="Times New Roman" pitchFamily="18" charset="0"/>
              </a:rPr>
              <a:t>¢ ciliées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superficielles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 ou mécaniques</a:t>
            </a:r>
          </a:p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Physiques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Chimiques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Réflexes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Vivantes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réflexes:</a:t>
            </a:r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Toux 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Eternuements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Vomissements </a:t>
            </a: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829745" y="622328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Barrières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superficielles</a:t>
            </a:r>
            <a:r>
              <a:rPr lang="fr-CH" i="1" dirty="0">
                <a:latin typeface="Times New Roman" pitchFamily="18" charset="0"/>
                <a:cs typeface="Times New Roman" pitchFamily="18" charset="0"/>
              </a:rPr>
              <a:t> ou mécaniques</a:t>
            </a:r>
          </a:p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Physiques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Chimiques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Réflexes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u="sng" dirty="0">
                <a:latin typeface="Times New Roman" pitchFamily="18" charset="0"/>
                <a:cs typeface="Times New Roman" pitchFamily="18" charset="0"/>
              </a:rPr>
              <a:t>Vivantes</a:t>
            </a:r>
          </a:p>
          <a:p>
            <a:endParaRPr lang="fr-CH" sz="800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89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défenses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non spécifiques (1</a:t>
            </a:r>
            <a:r>
              <a:rPr lang="fr-CH" b="1" baseline="30000" dirty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ligne)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069159"/>
          </a:xfrm>
        </p:spPr>
        <p:txBody>
          <a:bodyPr>
            <a:normAutofit/>
          </a:bodyPr>
          <a:lstStyle/>
          <a:p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Barrière </a:t>
            </a:r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vivante:</a:t>
            </a:r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endParaRPr lang="fr-CH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= flore bactérienne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Vagin</a:t>
            </a:r>
          </a:p>
          <a:p>
            <a:pPr lvl="1"/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Peau</a:t>
            </a:r>
          </a:p>
          <a:p>
            <a:pPr lvl="2"/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Intestin → compétition 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avec bactéries pathogènes 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CH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26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668344" y="671436"/>
            <a:ext cx="1261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52</a:t>
            </a:r>
          </a:p>
        </p:txBody>
      </p:sp>
      <p:pic>
        <p:nvPicPr>
          <p:cNvPr id="7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530095"/>
            <a:ext cx="1334338" cy="956696"/>
          </a:xfrm>
          <a:prstGeom prst="rect">
            <a:avLst/>
          </a:prstGeom>
          <a:noFill/>
        </p:spPr>
      </p:pic>
      <p:pic>
        <p:nvPicPr>
          <p:cNvPr id="8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0747" y="1970852"/>
            <a:ext cx="1119685" cy="810076"/>
          </a:xfrm>
          <a:prstGeom prst="rect">
            <a:avLst/>
          </a:prstGeom>
          <a:noFill/>
        </p:spPr>
      </p:pic>
      <p:sp>
        <p:nvSpPr>
          <p:cNvPr id="9" name="Accolade fermante 8"/>
          <p:cNvSpPr/>
          <p:nvPr/>
        </p:nvSpPr>
        <p:spPr>
          <a:xfrm>
            <a:off x="2915816" y="4005064"/>
            <a:ext cx="432048" cy="1512168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3635896" y="443711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acidité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3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832"/>
            <a:ext cx="1041915" cy="1396381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 rot="19803833">
            <a:off x="251520" y="543878"/>
            <a:ext cx="1872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Type n°1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187624" y="1772816"/>
            <a:ext cx="2880320" cy="18002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ZoneTexte 20"/>
          <p:cNvSpPr txBox="1"/>
          <p:nvPr/>
        </p:nvSpPr>
        <p:spPr>
          <a:xfrm>
            <a:off x="2699792" y="1196752"/>
            <a:ext cx="187220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superficielles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79512" y="3717032"/>
            <a:ext cx="1872208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→ perte sang ou lymphe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6" name="Picture 2" descr="Virus du VI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62880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7728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4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9" name="ZoneTexte 18"/>
          <p:cNvSpPr txBox="1"/>
          <p:nvPr/>
        </p:nvSpPr>
        <p:spPr>
          <a:xfrm rot="19803833">
            <a:off x="251520" y="543878"/>
            <a:ext cx="1872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Type n°2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51520" y="1484784"/>
            <a:ext cx="4752528" cy="23762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ZoneTexte 24"/>
          <p:cNvSpPr txBox="1"/>
          <p:nvPr/>
        </p:nvSpPr>
        <p:spPr>
          <a:xfrm>
            <a:off x="3635896" y="879103"/>
            <a:ext cx="316835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Qui veulent entrer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11560" y="2924945"/>
            <a:ext cx="288032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Substances chimiques</a:t>
            </a:r>
          </a:p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148064" y="1599183"/>
            <a:ext cx="172819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Comment ?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148064" y="2103239"/>
            <a:ext cx="377991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CH" sz="2200" dirty="0">
                <a:latin typeface="Times New Roman" pitchFamily="18" charset="0"/>
                <a:cs typeface="Times New Roman" pitchFamily="18" charset="0"/>
              </a:rPr>
              <a:t>Contact peau - environnement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148064" y="2636912"/>
            <a:ext cx="172819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- Air inspiré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148064" y="3140968"/>
            <a:ext cx="331236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- H</a:t>
            </a:r>
            <a:r>
              <a:rPr lang="fr-CH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O + aliments ingérés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5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1038632" cy="1545730"/>
          </a:xfrm>
          <a:prstGeom prst="rect">
            <a:avLst/>
          </a:prstGeom>
          <a:noFill/>
        </p:spPr>
      </p:pic>
      <p:pic>
        <p:nvPicPr>
          <p:cNvPr id="103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189" y="1052736"/>
            <a:ext cx="1495859" cy="1476003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3868229" y="1844824"/>
            <a:ext cx="576064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19" name="ZoneTexte 18"/>
          <p:cNvSpPr txBox="1"/>
          <p:nvPr/>
        </p:nvSpPr>
        <p:spPr>
          <a:xfrm rot="19803833">
            <a:off x="251520" y="543878"/>
            <a:ext cx="187220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Type n°3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1907704" y="980728"/>
            <a:ext cx="3240360" cy="244827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/>
          <p:cNvSpPr txBox="1"/>
          <p:nvPr/>
        </p:nvSpPr>
        <p:spPr>
          <a:xfrm>
            <a:off x="3995936" y="332656"/>
            <a:ext cx="3168352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Qui sont dans ton corps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6</a:t>
            </a:fld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pic>
        <p:nvPicPr>
          <p:cNvPr id="16" name="Picture 2" descr="Virus du VIH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436096" y="3356992"/>
            <a:ext cx="2016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9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2672" y="4581128"/>
            <a:ext cx="2312130" cy="1657755"/>
          </a:xfrm>
          <a:prstGeom prst="rect">
            <a:avLst/>
          </a:prstGeom>
          <a:noFill/>
        </p:spPr>
      </p:pic>
      <p:pic>
        <p:nvPicPr>
          <p:cNvPr id="1033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326" y="5240436"/>
            <a:ext cx="1985666" cy="1436600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19458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876584"/>
            <a:ext cx="1599647" cy="240980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6588224" y="5013176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960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pic>
        <p:nvPicPr>
          <p:cNvPr id="16" name="Picture 2" descr="Virus du VIH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9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501008"/>
            <a:ext cx="1910402" cy="1369723"/>
          </a:xfrm>
          <a:prstGeom prst="rect">
            <a:avLst/>
          </a:prstGeom>
          <a:noFill/>
        </p:spPr>
      </p:pic>
      <p:pic>
        <p:nvPicPr>
          <p:cNvPr id="1033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77072"/>
            <a:ext cx="1603079" cy="1159804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19458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227796"/>
            <a:ext cx="1280748" cy="192939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pic>
        <p:nvPicPr>
          <p:cNvPr id="16" name="Picture 2" descr="Virus du VIH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187624" y="1556792"/>
            <a:ext cx="2880320" cy="165618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/>
          <p:cNvSpPr txBox="1"/>
          <p:nvPr/>
        </p:nvSpPr>
        <p:spPr>
          <a:xfrm>
            <a:off x="2267744" y="5589240"/>
            <a:ext cx="3672408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Coagulation sanguine</a:t>
            </a:r>
          </a:p>
          <a:p>
            <a:pPr>
              <a:buFontTx/>
              <a:buChar char="-"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Cicatrisation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 rot="19667439">
            <a:off x="126181" y="2582500"/>
            <a:ext cx="8859747" cy="1470025"/>
          </a:xfrm>
        </p:spPr>
        <p:txBody>
          <a:bodyPr>
            <a:normAutofit fontScale="90000"/>
          </a:bodyPr>
          <a:lstStyle/>
          <a:p>
            <a:r>
              <a:rPr lang="fr-CH" sz="5400" b="1" dirty="0">
                <a:latin typeface="Times New Roman" pitchFamily="18" charset="0"/>
                <a:cs typeface="Times New Roman" pitchFamily="18" charset="0"/>
              </a:rPr>
              <a:t>Les défenses de ton organisme</a:t>
            </a:r>
          </a:p>
        </p:txBody>
      </p:sp>
      <p:pic>
        <p:nvPicPr>
          <p:cNvPr id="1029" name="Picture 5" descr="http://t2.gstatic.com/images?q=tbn:ANd9GcSl7mDHkhoLASvNCBq2TsS4eXviHviY_uLHetb3Xrg887SwUy1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501008"/>
            <a:ext cx="1910402" cy="1369723"/>
          </a:xfrm>
          <a:prstGeom prst="rect">
            <a:avLst/>
          </a:prstGeom>
          <a:noFill/>
        </p:spPr>
      </p:pic>
      <p:pic>
        <p:nvPicPr>
          <p:cNvPr id="1033" name="Picture 9" descr="http://t0.gstatic.com/images?q=tbn:ANd9GcQtXqcmqfth9TJAnUIunEu6Bojiabtf0YRgNoGEXBLMwBK1HSsX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77072"/>
            <a:ext cx="1603079" cy="1159804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A71A-C3A4-4779-AE13-37681E75B050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19458" name="Picture 2" descr="http://image.toutlecine.com/photos/s/h/o/shooter-tireur-d-elite-2007-17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227796"/>
            <a:ext cx="1280748" cy="192939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 rot="19688686">
            <a:off x="-373427" y="1001243"/>
            <a:ext cx="4610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Agresseurs et agressions</a:t>
            </a:r>
          </a:p>
        </p:txBody>
      </p:sp>
      <p:pic>
        <p:nvPicPr>
          <p:cNvPr id="2" name="Picture 2" descr="https://encrypted-tbn1.gstatic.com/images?q=tbn:ANd9GcRzxSwieQjfVI3E74tY0TnwFdZ1Bo4uXLGAdMlkBOB1LKTMYv_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4174" y="1988840"/>
            <a:ext cx="1305618" cy="93610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TFRQWGBcYGRgWFRobHBUYGRwXFBUYFxYXGyYfFxojHBgUHy8gJScpLCwtFx4xNTAqNSYrLCkBCQoKDgwOGg8PGiwkHCQsLCwpLCosKSwsLCkpLSwsLCwsLCwsLCwsLCwtLCksLCwsLCwsLCwsKSwsLCwpLCwsKf/AABEIAIQAsAMBIgACEQEDEQH/xAAbAAABBQEBAAAAAAAAAAAAAAAEAAECAwUGB//EADMQAAEDAgQEAwgCAwEBAAAAAAEAAhEDIQQSMUEFUWHwcYGRBhMiMqGxwdEU4UJS8SMk/8QAGQEAAwEBAQAAAAAAAAAAAAAAAAECAwQF/8QAJBEAAgICAgICAgMAAAAAAAAAAAECERIhAzFBURMiBPBSccH/2gAMAwEAAhEDEQA/AOY9mvZ9znubi/ja7Lna4kuaWnNJc4/+cWBG4JXX8Vp4QNDa1KiKRcxoZTbAaW5m3dr1EDcLhsTh6jmNdULms+YhwIzMjKabhqXDLHgt7A0XYnAOpmqKbqZY6nUdaYJaxr7yBMDN1Gq5JWdq9FWC4RSZn/8Am907MWMa8NqFnwz8dQ5bX0udpXS8Nex2GOHFQtqMZnZUBgNzk5gGg8ocR/q7ogqdMe8xArg06eVlIVPmcC5pcHdCxvvG5xzuZhD8P4DWfiamVrBUBaS5rxDQ0RTZTNw1mXJJ1MADUrN2+yqSWhvZThJe4tpm1NzhUdVdBIktcGHacu2o3Err/YnhzKbsU9gLy6qGgGPhytHwggWAJcdN0f7N+z/uKMVG0mEf5wLg7uc76R+ED7CY6nRp1w92bLXr3AMPbYNcyfmECJG8qZdlXqkcnjPbbEvxtTDPwTGvlzbXLW3ILn1CGEECZMAAzB0WlgMI41qv/oAHUnwxzg8scWgS2q4Bj/iuIB1OyvxmFOMr1ahYWMLctMEGXMmCXTrcF0D63XTVca95kMGZrYzZYJN5IkS0aC3VH1S0gUZGUz2MpiiGjJRzS58y5zZAaXU22aJi8f7GEJx/gGHwuDLziswDQMz2ipqZPu2TEwYgLexrXVIE2DC0Wi7oBMbxDYPisR3shnDw9xIqfMBcC4cYNtTPp5KLNFxyMLgfEqbcAXxVNAVGhj3gGoHT8TqLRYNDZNyRYWXoFHEBmFYaDq9T4Mza2cOLgSD8YeZvpYW8lnH2aYabKbr02RlZAy2ED4b2Aj06o/D8Ka1gaJyt0lx389ENifFfZjY3hbMXSbVq4bDVSQSCHubWZsZqNa3MQfX785huD4ykcrH1pmwa4/C0zEn5S6NSPuvRqeDGwHjyVrMMOf8Azoi2xqMYnI4fA8RAEV3G8nO7TYCInr4QBddBg6WLHzV2+OQmY8xE8tBbqVp+6Um0imrE8SVOpUAjPJ8vpyVgBOrnHoTb6apsvYTlp5rRWZOixtIDSysYOiraxWtaFokZyJZkLjsC17T8LA8iA4sa4iCC3UbEAolwhPkVEJ1s4ajhC5o96xub/KIPmJFihq/s3Tc1wyANe3K7W7ZzRrz5aSV0gw/S3OPzunFDp315rkcmejjBHNH2XYGhrS5jW3ADiRoGmztoRnD+AspEObrljxAmJ5xJuea2/d9/ZOKSVsPr6M3EYIVPnBcORJi41gG/JLD8LYz5WMEWkN/Op1++5K0jS27Kcs5I2NNLoFbhh485PldT/jnbvr+giaYHmpRH0RQs2DjC+KsFMD9q092TZIRROT8kQzf8qRbP9BIKUKkhNi8vVO13qnLYTKiCQI7CsaZVLrbqVOqqQmi9vdk3vI/4o5+/6TVqOdsd+qtEUr2XtuVcxiopMytvsrPfWsrRlLfROq5PTeIVESourAaIuthhaoCyXvdOWJqlS3VWUwd+/Fc1HXvsgWjpKcU/qpx0lSlViTZWKfXv9J2sCs78VCo+OXhH5SqhW2RqDw9FG/f6VQrF1ul+RKmDJ/Km7LqicpyUi26cuVUIZvfROEgVIPhOhDFPlVZqpw+fBMKY1Rik3v8AKFxVTzU6NUQEy8XjYVmCtDoCEL4UveoujNwCTUlVMqclUaslMHKXIagWvr2i6QqCYhUk3lSzgJZDxQiLyrdOiEfiLKk4ifsEZDwbDi+yZlQaeiCZ91extkZDcEgw1h9EJWqDTr6pOcqKhvdKUmwjBIta+x0vqndVQ7akmCoPdJtbxU2XiEPra3Ufe+aH79VnYrGuBMNlpA5SDraYgovyzWHFl0bFOtPdvJXByyeHVXFsut+rwrXYwg6W5z+FVg+LdIPJTlwQzKx1Pe/5UKlfrbvf1T6IUBYmp335KGHrRbb8qtlI1HANm5Fx34nyUX0CyGwZJI1nwJ6mJVU6s3+q+rDf5PRL3xKDxALQNZM6jkqGYvbbx7lTLQLjTVo1g+E/8hZ38m39qH8lZmbgahxCg6vP1WccVKrfihPqgijQBSPWO+aCZihEBSzzod77JDDmOVnvYGv10+iDY5SLpTHjZea5729VB/ffeqqbVaLSJtY636bDqrAe+X0TaKxocARdSEJNi3NIpEMhUvZUnChWDW6tEdUDtogwCNuirLduqsfXA7/CCr4vy6/XVAJuxgck39fxKFrcQAIJEiZi99r9P0h6tUSTvbz8ELiHAggoOuLV7Napx3/UBm1iZjpe3VZ7sfec317/AOLnsa40x8JJHUyfqgqvEXBkkETsbeCwn8kns1UIRWjrn8TkGTMoajxQO3g6QOgEFcZW4xUDQSwgHQz6SjuDVP8AzznVxJv1t+FcIzXYPGPR1lLHnS3r53UXYwTyWK2u65i4AJtsdDG07Kh/EIE+X9LWjCaOgPEOsIevxDUBc7V4tGkICrxo7HpcISOaSo72jiS6Ne/utOiyYlUYPAxBv569zK0WUbKRWTYDHoqHY9rZAEkDfS+s8/FSM+np3/aAx9Jk/EGk+GvSyLfg6OOKfZClVz5nS62+zh15g38UbhscND83+W0XgAcwgqb2ECagaGiYynUzYc43No2TPo5ssfE43AaPi5CRG8FWkzWTi+zYzhQOKndZRxBA+IOHUgjTWbQbyqH8WA+yk55xNzPzKpr8QDdSe/yuexXHom6xsXxwxr6JUZHTYri45+qzanF8vUbRt4rnG4suPTvWVN2K6p0CdG6/iQIsTy2+30Q78bbrbdYf8mOf99eaGrcQg273TotTRr18aJ1g+H2lZmIp5ouY3H6Q38/mUM/GlUolfIazsS2CLK7CY2mBJNwLN0A3vOvhoucfiCqiVVBmjoMV7QXtlkGRYa6z1Pis9uLdUOZxhoJ01JM6D0E7LMlTpsTxpEuXoKr4guNrACP+qkBPKcuQYvZ7yMNGwGyg8Rv+EquPAWTiuKC5t5rApBmKqwFi1MQbz9+/RC4rjVtVz+M43GhQjWPJibGKqtm9vpPos7EYsg/C8x119de9lg1uLmd/PlqganEyTz70VqBXzm9jOOViIziBoJcI8BPcoVvGIiSsWpiCVXKtQM5c1qjVxXE5mDN9fGYKAqYkk6z39FSD/X3TFUkkc+Qa3GmI77/alUxvj3uEGGpw1FILYR/KINlQ586pksyChQnDUs6i6uAgEShRdCFq8SaN58LoJ3Gf9W3O7v0FShJky5oR8msB0Ua2La3VwCw28SeZm49PohzULr9/8P4Wi4vZzy/K/ijXxHGY+VpPU/rVZ2L4i82kiRMC2v8AUId23PS3l+1CqZM9Y/S1jBI5pcspds91xHEyd1lYjGZp3WHW4sTuhH8TJFyQOnd156genkaGKxh0WTiMYTKg7Gzz9EM98kytYxIciT6sqCdqcBXpE7GClCeE+3d1NlURaEg8bKD3oV+JDSSSBoPO6aTZLkkHF6Y1kJhMc1wqmCRTpPd5mKbfq76LKrcSedIHh+yqXG2RLnijcfiwEDV4wNr/AG9VjmoSbkk9VJarjSOeX5En0Gv4o86EDvmhqlUnUknx6KuY62UmD6Xv5bq0kujFyb7ZI/MegH2A/KgymY5Ip1MB0gSeUmfGNxpoqqjs+zrWtCYminLITgQY780zRH/CkTeY16aIETLu/D+vsqmDxU3WPjcKFNpIMTtoEwOgNUpyb+aSS5zusnsehj8pwnSUlkwnlOkoLRVUqQsyrxB2YiwjokktYJHPzyaWgVlUv+Ynvoj6eGb/AA3GLjEUx5GlVJ+oCSS0no54779D4SmBhsSQItSb5FxJ+w9FizBjqkkiPb/fCCfS/r/WJ2oTg3hJJWZlhKVAySnSQBdV1PhPgYmynn+EncZfORukkkUiFYyq3iAkkgRVSMgjkJHS6TvE89eqSSY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30" name="Picture 6" descr="https://encrypted-tbn2.gstatic.com/images?q=tbn:ANd9GcTTtEjk7wondXbNo0bvaJdjIMquBFwDffMcGZTMiyvefQf6z8N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1700808"/>
            <a:ext cx="1041915" cy="1396381"/>
          </a:xfrm>
          <a:prstGeom prst="rect">
            <a:avLst/>
          </a:prstGeom>
          <a:noFill/>
        </p:spPr>
      </p:pic>
      <p:pic>
        <p:nvPicPr>
          <p:cNvPr id="16" name="Picture 2" descr="Virus du VIH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299695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 descr="Afficher l'image en taille réell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573016"/>
            <a:ext cx="143932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https://encrypted-tbn0.gstatic.com/images?q=tbn:ANd9GcS4R890J-RvCo9duomlDzaZ9CUAetRupNFsnpoP1wIwzjCrMwS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76672"/>
            <a:ext cx="1038632" cy="1545730"/>
          </a:xfrm>
          <a:prstGeom prst="rect">
            <a:avLst/>
          </a:prstGeom>
          <a:noFill/>
        </p:spPr>
      </p:pic>
      <p:pic>
        <p:nvPicPr>
          <p:cNvPr id="24" name="Picture 10" descr="https://encrypted-tbn3.gstatic.com/images?q=tbn:ANd9GcSJ7eUdrfuwezLEBDbzRmNOLNvBxLkzQ4HihTxf2qqk6k_vPoq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92080" y="260648"/>
            <a:ext cx="1349906" cy="133198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5652119" y="965777"/>
            <a:ext cx="499153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¢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0" y="2780928"/>
            <a:ext cx="2987824" cy="19442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/>
          <p:cNvSpPr txBox="1"/>
          <p:nvPr/>
        </p:nvSpPr>
        <p:spPr>
          <a:xfrm>
            <a:off x="2267744" y="5589240"/>
            <a:ext cx="3672408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Coagulation sanguine</a:t>
            </a:r>
          </a:p>
          <a:p>
            <a:pPr>
              <a:buFontTx/>
              <a:buChar char="-"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Cicatrisation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851920" y="188640"/>
            <a:ext cx="2987824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4283968" y="3068960"/>
            <a:ext cx="4680520" cy="23042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à coins arrondis 22"/>
          <p:cNvSpPr/>
          <p:nvPr/>
        </p:nvSpPr>
        <p:spPr>
          <a:xfrm>
            <a:off x="4139952" y="2996952"/>
            <a:ext cx="4932040" cy="244827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Affichage à l'écran (4:3)</PresentationFormat>
  <Paragraphs>277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Thème Office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de ton organisme</vt:lpstr>
      <vt:lpstr>Les défenses non spécifiques</vt:lpstr>
      <vt:lpstr>Les défenses de ton organisme</vt:lpstr>
      <vt:lpstr>Les défenses spécifiques</vt:lpstr>
      <vt:lpstr>Les défenses de ton organisme</vt:lpstr>
      <vt:lpstr>Les éléments figurés</vt:lpstr>
      <vt:lpstr>Les éléments figurés</vt:lpstr>
      <vt:lpstr>Les défenses de ton organisme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  <vt:lpstr>Les défenses non spécifiques (1ère ligne)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défenses de l’organisme</dc:title>
  <dc:creator>HP2730</dc:creator>
  <cp:lastModifiedBy>DUBUIS Julien</cp:lastModifiedBy>
  <cp:revision>68</cp:revision>
  <dcterms:created xsi:type="dcterms:W3CDTF">2011-04-27T14:23:58Z</dcterms:created>
  <dcterms:modified xsi:type="dcterms:W3CDTF">2023-08-01T19:45:04Z</dcterms:modified>
</cp:coreProperties>
</file>