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6" r:id="rId2"/>
    <p:sldId id="316" r:id="rId3"/>
    <p:sldId id="317" r:id="rId4"/>
    <p:sldId id="318" r:id="rId5"/>
    <p:sldId id="415" r:id="rId6"/>
    <p:sldId id="320" r:id="rId7"/>
    <p:sldId id="321" r:id="rId8"/>
    <p:sldId id="333" r:id="rId9"/>
    <p:sldId id="328" r:id="rId10"/>
    <p:sldId id="332" r:id="rId11"/>
    <p:sldId id="331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9" r:id="rId23"/>
    <p:sldId id="348" r:id="rId24"/>
    <p:sldId id="344" r:id="rId25"/>
    <p:sldId id="346" r:id="rId26"/>
    <p:sldId id="347" r:id="rId27"/>
    <p:sldId id="350" r:id="rId28"/>
    <p:sldId id="351" r:id="rId29"/>
    <p:sldId id="352" r:id="rId30"/>
    <p:sldId id="354" r:id="rId31"/>
    <p:sldId id="355" r:id="rId32"/>
    <p:sldId id="359" r:id="rId33"/>
    <p:sldId id="360" r:id="rId34"/>
    <p:sldId id="361" r:id="rId35"/>
    <p:sldId id="362" r:id="rId36"/>
    <p:sldId id="363" r:id="rId37"/>
    <p:sldId id="364" r:id="rId38"/>
    <p:sldId id="408" r:id="rId39"/>
    <p:sldId id="367" r:id="rId40"/>
    <p:sldId id="369" r:id="rId41"/>
    <p:sldId id="370" r:id="rId42"/>
    <p:sldId id="372" r:id="rId43"/>
    <p:sldId id="371" r:id="rId44"/>
    <p:sldId id="374" r:id="rId45"/>
    <p:sldId id="409" r:id="rId46"/>
    <p:sldId id="376" r:id="rId47"/>
    <p:sldId id="377" r:id="rId48"/>
    <p:sldId id="381" r:id="rId49"/>
    <p:sldId id="382" r:id="rId50"/>
    <p:sldId id="386" r:id="rId51"/>
    <p:sldId id="389" r:id="rId52"/>
    <p:sldId id="387" r:id="rId53"/>
    <p:sldId id="388" r:id="rId54"/>
    <p:sldId id="390" r:id="rId55"/>
    <p:sldId id="391" r:id="rId56"/>
    <p:sldId id="392" r:id="rId57"/>
    <p:sldId id="393" r:id="rId58"/>
    <p:sldId id="394" r:id="rId59"/>
    <p:sldId id="395" r:id="rId60"/>
    <p:sldId id="397" r:id="rId61"/>
    <p:sldId id="398" r:id="rId62"/>
    <p:sldId id="399" r:id="rId63"/>
    <p:sldId id="265" r:id="rId6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6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BUIS Julien" userId="d507d28b-ef1c-4d40-92b7-eb3c03f99f97" providerId="ADAL" clId="{8CBEEAE0-31AF-4F7D-BCC3-961DA323ADB6}"/>
    <pc:docChg chg="modSld">
      <pc:chgData name="DUBUIS Julien" userId="d507d28b-ef1c-4d40-92b7-eb3c03f99f97" providerId="ADAL" clId="{8CBEEAE0-31AF-4F7D-BCC3-961DA323ADB6}" dt="2022-08-07T13:40:34.805" v="139" actId="20577"/>
      <pc:docMkLst>
        <pc:docMk/>
      </pc:docMkLst>
      <pc:sldChg chg="modSp mod">
        <pc:chgData name="DUBUIS Julien" userId="d507d28b-ef1c-4d40-92b7-eb3c03f99f97" providerId="ADAL" clId="{8CBEEAE0-31AF-4F7D-BCC3-961DA323ADB6}" dt="2022-08-07T13:40:34.805" v="139" actId="20577"/>
        <pc:sldMkLst>
          <pc:docMk/>
          <pc:sldMk cId="0" sldId="265"/>
        </pc:sldMkLst>
        <pc:spChg chg="mod">
          <ac:chgData name="DUBUIS Julien" userId="d507d28b-ef1c-4d40-92b7-eb3c03f99f97" providerId="ADAL" clId="{8CBEEAE0-31AF-4F7D-BCC3-961DA323ADB6}" dt="2022-08-07T13:40:34.805" v="139" actId="20577"/>
          <ac:spMkLst>
            <pc:docMk/>
            <pc:sldMk cId="0" sldId="265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8CBEEAE0-31AF-4F7D-BCC3-961DA323ADB6}" dt="2022-08-07T13:34:13.246" v="1" actId="20577"/>
        <pc:sldMkLst>
          <pc:docMk/>
          <pc:sldMk cId="0" sldId="316"/>
        </pc:sldMkLst>
        <pc:spChg chg="mod">
          <ac:chgData name="DUBUIS Julien" userId="d507d28b-ef1c-4d40-92b7-eb3c03f99f97" providerId="ADAL" clId="{8CBEEAE0-31AF-4F7D-BCC3-961DA323ADB6}" dt="2022-08-07T13:34:13.246" v="1" actId="20577"/>
          <ac:spMkLst>
            <pc:docMk/>
            <pc:sldMk cId="0" sldId="316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8CBEEAE0-31AF-4F7D-BCC3-961DA323ADB6}" dt="2022-08-07T13:34:17.190" v="3" actId="20577"/>
        <pc:sldMkLst>
          <pc:docMk/>
          <pc:sldMk cId="0" sldId="317"/>
        </pc:sldMkLst>
        <pc:spChg chg="mod">
          <ac:chgData name="DUBUIS Julien" userId="d507d28b-ef1c-4d40-92b7-eb3c03f99f97" providerId="ADAL" clId="{8CBEEAE0-31AF-4F7D-BCC3-961DA323ADB6}" dt="2022-08-07T13:34:17.190" v="3" actId="20577"/>
          <ac:spMkLst>
            <pc:docMk/>
            <pc:sldMk cId="0" sldId="317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8CBEEAE0-31AF-4F7D-BCC3-961DA323ADB6}" dt="2022-08-07T13:34:21.030" v="5" actId="20577"/>
        <pc:sldMkLst>
          <pc:docMk/>
          <pc:sldMk cId="0" sldId="318"/>
        </pc:sldMkLst>
        <pc:spChg chg="mod">
          <ac:chgData name="DUBUIS Julien" userId="d507d28b-ef1c-4d40-92b7-eb3c03f99f97" providerId="ADAL" clId="{8CBEEAE0-31AF-4F7D-BCC3-961DA323ADB6}" dt="2022-08-07T13:34:21.030" v="5" actId="20577"/>
          <ac:spMkLst>
            <pc:docMk/>
            <pc:sldMk cId="0" sldId="318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8CBEEAE0-31AF-4F7D-BCC3-961DA323ADB6}" dt="2022-08-07T13:34:29.168" v="9" actId="20577"/>
        <pc:sldMkLst>
          <pc:docMk/>
          <pc:sldMk cId="0" sldId="320"/>
        </pc:sldMkLst>
        <pc:spChg chg="mod">
          <ac:chgData name="DUBUIS Julien" userId="d507d28b-ef1c-4d40-92b7-eb3c03f99f97" providerId="ADAL" clId="{8CBEEAE0-31AF-4F7D-BCC3-961DA323ADB6}" dt="2022-08-07T13:34:29.168" v="9" actId="20577"/>
          <ac:spMkLst>
            <pc:docMk/>
            <pc:sldMk cId="0" sldId="320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8CBEEAE0-31AF-4F7D-BCC3-961DA323ADB6}" dt="2022-08-07T13:34:35.434" v="11" actId="20577"/>
        <pc:sldMkLst>
          <pc:docMk/>
          <pc:sldMk cId="0" sldId="321"/>
        </pc:sldMkLst>
        <pc:spChg chg="mod">
          <ac:chgData name="DUBUIS Julien" userId="d507d28b-ef1c-4d40-92b7-eb3c03f99f97" providerId="ADAL" clId="{8CBEEAE0-31AF-4F7D-BCC3-961DA323ADB6}" dt="2022-08-07T13:34:35.434" v="11" actId="20577"/>
          <ac:spMkLst>
            <pc:docMk/>
            <pc:sldMk cId="0" sldId="321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8CBEEAE0-31AF-4F7D-BCC3-961DA323ADB6}" dt="2022-08-07T13:34:52.118" v="15" actId="20577"/>
        <pc:sldMkLst>
          <pc:docMk/>
          <pc:sldMk cId="0" sldId="328"/>
        </pc:sldMkLst>
        <pc:spChg chg="mod">
          <ac:chgData name="DUBUIS Julien" userId="d507d28b-ef1c-4d40-92b7-eb3c03f99f97" providerId="ADAL" clId="{8CBEEAE0-31AF-4F7D-BCC3-961DA323ADB6}" dt="2022-08-07T13:34:52.118" v="15" actId="20577"/>
          <ac:spMkLst>
            <pc:docMk/>
            <pc:sldMk cId="0" sldId="328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8CBEEAE0-31AF-4F7D-BCC3-961DA323ADB6}" dt="2022-08-07T13:34:59.365" v="19" actId="20577"/>
        <pc:sldMkLst>
          <pc:docMk/>
          <pc:sldMk cId="0" sldId="331"/>
        </pc:sldMkLst>
        <pc:spChg chg="mod">
          <ac:chgData name="DUBUIS Julien" userId="d507d28b-ef1c-4d40-92b7-eb3c03f99f97" providerId="ADAL" clId="{8CBEEAE0-31AF-4F7D-BCC3-961DA323ADB6}" dt="2022-08-07T13:34:59.365" v="19" actId="20577"/>
          <ac:spMkLst>
            <pc:docMk/>
            <pc:sldMk cId="0" sldId="331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8CBEEAE0-31AF-4F7D-BCC3-961DA323ADB6}" dt="2022-08-07T13:34:55.804" v="17" actId="20577"/>
        <pc:sldMkLst>
          <pc:docMk/>
          <pc:sldMk cId="0" sldId="332"/>
        </pc:sldMkLst>
        <pc:spChg chg="mod">
          <ac:chgData name="DUBUIS Julien" userId="d507d28b-ef1c-4d40-92b7-eb3c03f99f97" providerId="ADAL" clId="{8CBEEAE0-31AF-4F7D-BCC3-961DA323ADB6}" dt="2022-08-07T13:34:55.804" v="17" actId="20577"/>
          <ac:spMkLst>
            <pc:docMk/>
            <pc:sldMk cId="0" sldId="332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8CBEEAE0-31AF-4F7D-BCC3-961DA323ADB6}" dt="2022-08-07T13:34:40.815" v="13" actId="20577"/>
        <pc:sldMkLst>
          <pc:docMk/>
          <pc:sldMk cId="0" sldId="333"/>
        </pc:sldMkLst>
        <pc:spChg chg="mod">
          <ac:chgData name="DUBUIS Julien" userId="d507d28b-ef1c-4d40-92b7-eb3c03f99f97" providerId="ADAL" clId="{8CBEEAE0-31AF-4F7D-BCC3-961DA323ADB6}" dt="2022-08-07T13:34:40.815" v="13" actId="20577"/>
          <ac:spMkLst>
            <pc:docMk/>
            <pc:sldMk cId="0" sldId="333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8CBEEAE0-31AF-4F7D-BCC3-961DA323ADB6}" dt="2022-08-07T13:35:04.524" v="21" actId="20577"/>
        <pc:sldMkLst>
          <pc:docMk/>
          <pc:sldMk cId="0" sldId="334"/>
        </pc:sldMkLst>
        <pc:spChg chg="mod">
          <ac:chgData name="DUBUIS Julien" userId="d507d28b-ef1c-4d40-92b7-eb3c03f99f97" providerId="ADAL" clId="{8CBEEAE0-31AF-4F7D-BCC3-961DA323ADB6}" dt="2022-08-07T13:35:04.524" v="21" actId="20577"/>
          <ac:spMkLst>
            <pc:docMk/>
            <pc:sldMk cId="0" sldId="334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8CBEEAE0-31AF-4F7D-BCC3-961DA323ADB6}" dt="2022-08-07T13:35:09.138" v="23" actId="20577"/>
        <pc:sldMkLst>
          <pc:docMk/>
          <pc:sldMk cId="0" sldId="335"/>
        </pc:sldMkLst>
        <pc:spChg chg="mod">
          <ac:chgData name="DUBUIS Julien" userId="d507d28b-ef1c-4d40-92b7-eb3c03f99f97" providerId="ADAL" clId="{8CBEEAE0-31AF-4F7D-BCC3-961DA323ADB6}" dt="2022-08-07T13:35:09.138" v="23" actId="20577"/>
          <ac:spMkLst>
            <pc:docMk/>
            <pc:sldMk cId="0" sldId="335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8CBEEAE0-31AF-4F7D-BCC3-961DA323ADB6}" dt="2022-08-07T13:35:14.374" v="25" actId="20577"/>
        <pc:sldMkLst>
          <pc:docMk/>
          <pc:sldMk cId="0" sldId="336"/>
        </pc:sldMkLst>
        <pc:spChg chg="mod">
          <ac:chgData name="DUBUIS Julien" userId="d507d28b-ef1c-4d40-92b7-eb3c03f99f97" providerId="ADAL" clId="{8CBEEAE0-31AF-4F7D-BCC3-961DA323ADB6}" dt="2022-08-07T13:35:14.374" v="25" actId="20577"/>
          <ac:spMkLst>
            <pc:docMk/>
            <pc:sldMk cId="0" sldId="336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8CBEEAE0-31AF-4F7D-BCC3-961DA323ADB6}" dt="2022-08-07T13:35:31.797" v="29" actId="20577"/>
        <pc:sldMkLst>
          <pc:docMk/>
          <pc:sldMk cId="0" sldId="337"/>
        </pc:sldMkLst>
        <pc:spChg chg="mod">
          <ac:chgData name="DUBUIS Julien" userId="d507d28b-ef1c-4d40-92b7-eb3c03f99f97" providerId="ADAL" clId="{8CBEEAE0-31AF-4F7D-BCC3-961DA323ADB6}" dt="2022-08-07T13:35:31.797" v="29" actId="20577"/>
          <ac:spMkLst>
            <pc:docMk/>
            <pc:sldMk cId="0" sldId="337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8CBEEAE0-31AF-4F7D-BCC3-961DA323ADB6}" dt="2022-08-07T13:35:36.269" v="31" actId="20577"/>
        <pc:sldMkLst>
          <pc:docMk/>
          <pc:sldMk cId="0" sldId="338"/>
        </pc:sldMkLst>
        <pc:spChg chg="mod">
          <ac:chgData name="DUBUIS Julien" userId="d507d28b-ef1c-4d40-92b7-eb3c03f99f97" providerId="ADAL" clId="{8CBEEAE0-31AF-4F7D-BCC3-961DA323ADB6}" dt="2022-08-07T13:35:36.269" v="31" actId="20577"/>
          <ac:spMkLst>
            <pc:docMk/>
            <pc:sldMk cId="0" sldId="338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8CBEEAE0-31AF-4F7D-BCC3-961DA323ADB6}" dt="2022-08-07T13:35:40.070" v="33" actId="20577"/>
        <pc:sldMkLst>
          <pc:docMk/>
          <pc:sldMk cId="0" sldId="339"/>
        </pc:sldMkLst>
        <pc:spChg chg="mod">
          <ac:chgData name="DUBUIS Julien" userId="d507d28b-ef1c-4d40-92b7-eb3c03f99f97" providerId="ADAL" clId="{8CBEEAE0-31AF-4F7D-BCC3-961DA323ADB6}" dt="2022-08-07T13:35:40.070" v="33" actId="20577"/>
          <ac:spMkLst>
            <pc:docMk/>
            <pc:sldMk cId="0" sldId="339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8CBEEAE0-31AF-4F7D-BCC3-961DA323ADB6}" dt="2022-08-07T13:35:44.949" v="37" actId="20577"/>
        <pc:sldMkLst>
          <pc:docMk/>
          <pc:sldMk cId="0" sldId="340"/>
        </pc:sldMkLst>
        <pc:spChg chg="mod">
          <ac:chgData name="DUBUIS Julien" userId="d507d28b-ef1c-4d40-92b7-eb3c03f99f97" providerId="ADAL" clId="{8CBEEAE0-31AF-4F7D-BCC3-961DA323ADB6}" dt="2022-08-07T13:35:44.949" v="37" actId="20577"/>
          <ac:spMkLst>
            <pc:docMk/>
            <pc:sldMk cId="0" sldId="340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8CBEEAE0-31AF-4F7D-BCC3-961DA323ADB6}" dt="2022-08-07T13:35:49.538" v="39" actId="20577"/>
        <pc:sldMkLst>
          <pc:docMk/>
          <pc:sldMk cId="0" sldId="341"/>
        </pc:sldMkLst>
        <pc:spChg chg="mod">
          <ac:chgData name="DUBUIS Julien" userId="d507d28b-ef1c-4d40-92b7-eb3c03f99f97" providerId="ADAL" clId="{8CBEEAE0-31AF-4F7D-BCC3-961DA323ADB6}" dt="2022-08-07T13:35:49.538" v="39" actId="20577"/>
          <ac:spMkLst>
            <pc:docMk/>
            <pc:sldMk cId="0" sldId="341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8CBEEAE0-31AF-4F7D-BCC3-961DA323ADB6}" dt="2022-08-07T13:35:55.718" v="41" actId="20577"/>
        <pc:sldMkLst>
          <pc:docMk/>
          <pc:sldMk cId="0" sldId="342"/>
        </pc:sldMkLst>
        <pc:spChg chg="mod">
          <ac:chgData name="DUBUIS Julien" userId="d507d28b-ef1c-4d40-92b7-eb3c03f99f97" providerId="ADAL" clId="{8CBEEAE0-31AF-4F7D-BCC3-961DA323ADB6}" dt="2022-08-07T13:35:55.718" v="41" actId="20577"/>
          <ac:spMkLst>
            <pc:docMk/>
            <pc:sldMk cId="0" sldId="342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8CBEEAE0-31AF-4F7D-BCC3-961DA323ADB6}" dt="2022-08-07T13:36:02.310" v="43" actId="20577"/>
        <pc:sldMkLst>
          <pc:docMk/>
          <pc:sldMk cId="0" sldId="343"/>
        </pc:sldMkLst>
        <pc:spChg chg="mod">
          <ac:chgData name="DUBUIS Julien" userId="d507d28b-ef1c-4d40-92b7-eb3c03f99f97" providerId="ADAL" clId="{8CBEEAE0-31AF-4F7D-BCC3-961DA323ADB6}" dt="2022-08-07T13:36:02.310" v="43" actId="20577"/>
          <ac:spMkLst>
            <pc:docMk/>
            <pc:sldMk cId="0" sldId="343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8CBEEAE0-31AF-4F7D-BCC3-961DA323ADB6}" dt="2022-08-07T13:36:20.064" v="51" actId="20577"/>
        <pc:sldMkLst>
          <pc:docMk/>
          <pc:sldMk cId="0" sldId="344"/>
        </pc:sldMkLst>
        <pc:spChg chg="mod">
          <ac:chgData name="DUBUIS Julien" userId="d507d28b-ef1c-4d40-92b7-eb3c03f99f97" providerId="ADAL" clId="{8CBEEAE0-31AF-4F7D-BCC3-961DA323ADB6}" dt="2022-08-07T13:36:20.064" v="51" actId="20577"/>
          <ac:spMkLst>
            <pc:docMk/>
            <pc:sldMk cId="0" sldId="344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8CBEEAE0-31AF-4F7D-BCC3-961DA323ADB6}" dt="2022-08-07T13:36:25.656" v="53" actId="20577"/>
        <pc:sldMkLst>
          <pc:docMk/>
          <pc:sldMk cId="0" sldId="346"/>
        </pc:sldMkLst>
        <pc:spChg chg="mod">
          <ac:chgData name="DUBUIS Julien" userId="d507d28b-ef1c-4d40-92b7-eb3c03f99f97" providerId="ADAL" clId="{8CBEEAE0-31AF-4F7D-BCC3-961DA323ADB6}" dt="2022-08-07T13:36:25.656" v="53" actId="20577"/>
          <ac:spMkLst>
            <pc:docMk/>
            <pc:sldMk cId="0" sldId="346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8CBEEAE0-31AF-4F7D-BCC3-961DA323ADB6}" dt="2022-08-07T13:36:30.740" v="55" actId="20577"/>
        <pc:sldMkLst>
          <pc:docMk/>
          <pc:sldMk cId="0" sldId="347"/>
        </pc:sldMkLst>
        <pc:spChg chg="mod">
          <ac:chgData name="DUBUIS Julien" userId="d507d28b-ef1c-4d40-92b7-eb3c03f99f97" providerId="ADAL" clId="{8CBEEAE0-31AF-4F7D-BCC3-961DA323ADB6}" dt="2022-08-07T13:36:30.740" v="55" actId="20577"/>
          <ac:spMkLst>
            <pc:docMk/>
            <pc:sldMk cId="0" sldId="347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8CBEEAE0-31AF-4F7D-BCC3-961DA323ADB6}" dt="2022-08-07T13:36:12.692" v="47" actId="20577"/>
        <pc:sldMkLst>
          <pc:docMk/>
          <pc:sldMk cId="0" sldId="348"/>
        </pc:sldMkLst>
        <pc:spChg chg="mod">
          <ac:chgData name="DUBUIS Julien" userId="d507d28b-ef1c-4d40-92b7-eb3c03f99f97" providerId="ADAL" clId="{8CBEEAE0-31AF-4F7D-BCC3-961DA323ADB6}" dt="2022-08-07T13:36:12.692" v="47" actId="20577"/>
          <ac:spMkLst>
            <pc:docMk/>
            <pc:sldMk cId="0" sldId="348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8CBEEAE0-31AF-4F7D-BCC3-961DA323ADB6}" dt="2022-08-07T13:36:08.438" v="45" actId="20577"/>
        <pc:sldMkLst>
          <pc:docMk/>
          <pc:sldMk cId="0" sldId="349"/>
        </pc:sldMkLst>
        <pc:spChg chg="mod">
          <ac:chgData name="DUBUIS Julien" userId="d507d28b-ef1c-4d40-92b7-eb3c03f99f97" providerId="ADAL" clId="{8CBEEAE0-31AF-4F7D-BCC3-961DA323ADB6}" dt="2022-08-07T13:36:08.438" v="45" actId="20577"/>
          <ac:spMkLst>
            <pc:docMk/>
            <pc:sldMk cId="0" sldId="349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8CBEEAE0-31AF-4F7D-BCC3-961DA323ADB6}" dt="2022-08-07T13:36:34.350" v="57" actId="20577"/>
        <pc:sldMkLst>
          <pc:docMk/>
          <pc:sldMk cId="0" sldId="350"/>
        </pc:sldMkLst>
        <pc:spChg chg="mod">
          <ac:chgData name="DUBUIS Julien" userId="d507d28b-ef1c-4d40-92b7-eb3c03f99f97" providerId="ADAL" clId="{8CBEEAE0-31AF-4F7D-BCC3-961DA323ADB6}" dt="2022-08-07T13:36:34.350" v="57" actId="20577"/>
          <ac:spMkLst>
            <pc:docMk/>
            <pc:sldMk cId="0" sldId="350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8CBEEAE0-31AF-4F7D-BCC3-961DA323ADB6}" dt="2022-08-07T13:36:51.109" v="67" actId="20577"/>
        <pc:sldMkLst>
          <pc:docMk/>
          <pc:sldMk cId="0" sldId="351"/>
        </pc:sldMkLst>
        <pc:spChg chg="mod">
          <ac:chgData name="DUBUIS Julien" userId="d507d28b-ef1c-4d40-92b7-eb3c03f99f97" providerId="ADAL" clId="{8CBEEAE0-31AF-4F7D-BCC3-961DA323ADB6}" dt="2022-08-07T13:36:51.109" v="67" actId="20577"/>
          <ac:spMkLst>
            <pc:docMk/>
            <pc:sldMk cId="0" sldId="351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8CBEEAE0-31AF-4F7D-BCC3-961DA323ADB6}" dt="2022-08-07T13:36:46.369" v="65" actId="20577"/>
        <pc:sldMkLst>
          <pc:docMk/>
          <pc:sldMk cId="0" sldId="352"/>
        </pc:sldMkLst>
        <pc:spChg chg="mod">
          <ac:chgData name="DUBUIS Julien" userId="d507d28b-ef1c-4d40-92b7-eb3c03f99f97" providerId="ADAL" clId="{8CBEEAE0-31AF-4F7D-BCC3-961DA323ADB6}" dt="2022-08-07T13:36:46.369" v="65" actId="20577"/>
          <ac:spMkLst>
            <pc:docMk/>
            <pc:sldMk cId="0" sldId="352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8CBEEAE0-31AF-4F7D-BCC3-961DA323ADB6}" dt="2022-08-07T13:36:57.656" v="69" actId="20577"/>
        <pc:sldMkLst>
          <pc:docMk/>
          <pc:sldMk cId="0" sldId="354"/>
        </pc:sldMkLst>
        <pc:spChg chg="mod">
          <ac:chgData name="DUBUIS Julien" userId="d507d28b-ef1c-4d40-92b7-eb3c03f99f97" providerId="ADAL" clId="{8CBEEAE0-31AF-4F7D-BCC3-961DA323ADB6}" dt="2022-08-07T13:36:57.656" v="69" actId="20577"/>
          <ac:spMkLst>
            <pc:docMk/>
            <pc:sldMk cId="0" sldId="354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8CBEEAE0-31AF-4F7D-BCC3-961DA323ADB6}" dt="2022-08-07T13:37:02.033" v="71" actId="20577"/>
        <pc:sldMkLst>
          <pc:docMk/>
          <pc:sldMk cId="0" sldId="355"/>
        </pc:sldMkLst>
        <pc:spChg chg="mod">
          <ac:chgData name="DUBUIS Julien" userId="d507d28b-ef1c-4d40-92b7-eb3c03f99f97" providerId="ADAL" clId="{8CBEEAE0-31AF-4F7D-BCC3-961DA323ADB6}" dt="2022-08-07T13:37:02.033" v="71" actId="20577"/>
          <ac:spMkLst>
            <pc:docMk/>
            <pc:sldMk cId="0" sldId="355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8CBEEAE0-31AF-4F7D-BCC3-961DA323ADB6}" dt="2022-08-07T13:37:08.558" v="75" actId="20577"/>
        <pc:sldMkLst>
          <pc:docMk/>
          <pc:sldMk cId="0" sldId="359"/>
        </pc:sldMkLst>
        <pc:spChg chg="mod">
          <ac:chgData name="DUBUIS Julien" userId="d507d28b-ef1c-4d40-92b7-eb3c03f99f97" providerId="ADAL" clId="{8CBEEAE0-31AF-4F7D-BCC3-961DA323ADB6}" dt="2022-08-07T13:37:08.558" v="75" actId="20577"/>
          <ac:spMkLst>
            <pc:docMk/>
            <pc:sldMk cId="0" sldId="359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8CBEEAE0-31AF-4F7D-BCC3-961DA323ADB6}" dt="2022-08-07T13:37:30.976" v="77" actId="20577"/>
        <pc:sldMkLst>
          <pc:docMk/>
          <pc:sldMk cId="0" sldId="360"/>
        </pc:sldMkLst>
        <pc:spChg chg="mod">
          <ac:chgData name="DUBUIS Julien" userId="d507d28b-ef1c-4d40-92b7-eb3c03f99f97" providerId="ADAL" clId="{8CBEEAE0-31AF-4F7D-BCC3-961DA323ADB6}" dt="2022-08-07T13:37:30.976" v="77" actId="20577"/>
          <ac:spMkLst>
            <pc:docMk/>
            <pc:sldMk cId="0" sldId="360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8CBEEAE0-31AF-4F7D-BCC3-961DA323ADB6}" dt="2022-08-07T13:37:35.518" v="79" actId="20577"/>
        <pc:sldMkLst>
          <pc:docMk/>
          <pc:sldMk cId="0" sldId="361"/>
        </pc:sldMkLst>
        <pc:spChg chg="mod">
          <ac:chgData name="DUBUIS Julien" userId="d507d28b-ef1c-4d40-92b7-eb3c03f99f97" providerId="ADAL" clId="{8CBEEAE0-31AF-4F7D-BCC3-961DA323ADB6}" dt="2022-08-07T13:37:35.518" v="79" actId="20577"/>
          <ac:spMkLst>
            <pc:docMk/>
            <pc:sldMk cId="0" sldId="361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8CBEEAE0-31AF-4F7D-BCC3-961DA323ADB6}" dt="2022-08-07T13:37:40.766" v="81" actId="20577"/>
        <pc:sldMkLst>
          <pc:docMk/>
          <pc:sldMk cId="0" sldId="362"/>
        </pc:sldMkLst>
        <pc:spChg chg="mod">
          <ac:chgData name="DUBUIS Julien" userId="d507d28b-ef1c-4d40-92b7-eb3c03f99f97" providerId="ADAL" clId="{8CBEEAE0-31AF-4F7D-BCC3-961DA323ADB6}" dt="2022-08-07T13:37:40.766" v="81" actId="20577"/>
          <ac:spMkLst>
            <pc:docMk/>
            <pc:sldMk cId="0" sldId="362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8CBEEAE0-31AF-4F7D-BCC3-961DA323ADB6}" dt="2022-08-07T13:37:44.833" v="83" actId="20577"/>
        <pc:sldMkLst>
          <pc:docMk/>
          <pc:sldMk cId="0" sldId="363"/>
        </pc:sldMkLst>
        <pc:spChg chg="mod">
          <ac:chgData name="DUBUIS Julien" userId="d507d28b-ef1c-4d40-92b7-eb3c03f99f97" providerId="ADAL" clId="{8CBEEAE0-31AF-4F7D-BCC3-961DA323ADB6}" dt="2022-08-07T13:37:44.833" v="83" actId="20577"/>
          <ac:spMkLst>
            <pc:docMk/>
            <pc:sldMk cId="0" sldId="363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8CBEEAE0-31AF-4F7D-BCC3-961DA323ADB6}" dt="2022-08-07T13:37:48.395" v="85" actId="20577"/>
        <pc:sldMkLst>
          <pc:docMk/>
          <pc:sldMk cId="0" sldId="364"/>
        </pc:sldMkLst>
        <pc:spChg chg="mod">
          <ac:chgData name="DUBUIS Julien" userId="d507d28b-ef1c-4d40-92b7-eb3c03f99f97" providerId="ADAL" clId="{8CBEEAE0-31AF-4F7D-BCC3-961DA323ADB6}" dt="2022-08-07T13:37:48.395" v="85" actId="20577"/>
          <ac:spMkLst>
            <pc:docMk/>
            <pc:sldMk cId="0" sldId="364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8CBEEAE0-31AF-4F7D-BCC3-961DA323ADB6}" dt="2022-08-07T13:37:57.859" v="89" actId="20577"/>
        <pc:sldMkLst>
          <pc:docMk/>
          <pc:sldMk cId="0" sldId="367"/>
        </pc:sldMkLst>
        <pc:spChg chg="mod">
          <ac:chgData name="DUBUIS Julien" userId="d507d28b-ef1c-4d40-92b7-eb3c03f99f97" providerId="ADAL" clId="{8CBEEAE0-31AF-4F7D-BCC3-961DA323ADB6}" dt="2022-08-07T13:37:57.859" v="89" actId="20577"/>
          <ac:spMkLst>
            <pc:docMk/>
            <pc:sldMk cId="0" sldId="367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8CBEEAE0-31AF-4F7D-BCC3-961DA323ADB6}" dt="2022-08-07T13:38:02.909" v="91" actId="20577"/>
        <pc:sldMkLst>
          <pc:docMk/>
          <pc:sldMk cId="0" sldId="369"/>
        </pc:sldMkLst>
        <pc:spChg chg="mod">
          <ac:chgData name="DUBUIS Julien" userId="d507d28b-ef1c-4d40-92b7-eb3c03f99f97" providerId="ADAL" clId="{8CBEEAE0-31AF-4F7D-BCC3-961DA323ADB6}" dt="2022-08-07T13:38:02.909" v="91" actId="20577"/>
          <ac:spMkLst>
            <pc:docMk/>
            <pc:sldMk cId="0" sldId="369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8CBEEAE0-31AF-4F7D-BCC3-961DA323ADB6}" dt="2022-08-07T13:38:10.842" v="93" actId="20577"/>
        <pc:sldMkLst>
          <pc:docMk/>
          <pc:sldMk cId="0" sldId="370"/>
        </pc:sldMkLst>
        <pc:spChg chg="mod">
          <ac:chgData name="DUBUIS Julien" userId="d507d28b-ef1c-4d40-92b7-eb3c03f99f97" providerId="ADAL" clId="{8CBEEAE0-31AF-4F7D-BCC3-961DA323ADB6}" dt="2022-08-07T13:38:10.842" v="93" actId="20577"/>
          <ac:spMkLst>
            <pc:docMk/>
            <pc:sldMk cId="0" sldId="370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8CBEEAE0-31AF-4F7D-BCC3-961DA323ADB6}" dt="2022-08-07T13:38:20.060" v="97" actId="20577"/>
        <pc:sldMkLst>
          <pc:docMk/>
          <pc:sldMk cId="0" sldId="371"/>
        </pc:sldMkLst>
        <pc:spChg chg="mod">
          <ac:chgData name="DUBUIS Julien" userId="d507d28b-ef1c-4d40-92b7-eb3c03f99f97" providerId="ADAL" clId="{8CBEEAE0-31AF-4F7D-BCC3-961DA323ADB6}" dt="2022-08-07T13:38:20.060" v="97" actId="20577"/>
          <ac:spMkLst>
            <pc:docMk/>
            <pc:sldMk cId="0" sldId="371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8CBEEAE0-31AF-4F7D-BCC3-961DA323ADB6}" dt="2022-08-07T13:38:15.902" v="95" actId="20577"/>
        <pc:sldMkLst>
          <pc:docMk/>
          <pc:sldMk cId="0" sldId="372"/>
        </pc:sldMkLst>
        <pc:spChg chg="mod">
          <ac:chgData name="DUBUIS Julien" userId="d507d28b-ef1c-4d40-92b7-eb3c03f99f97" providerId="ADAL" clId="{8CBEEAE0-31AF-4F7D-BCC3-961DA323ADB6}" dt="2022-08-07T13:38:15.902" v="95" actId="20577"/>
          <ac:spMkLst>
            <pc:docMk/>
            <pc:sldMk cId="0" sldId="372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8CBEEAE0-31AF-4F7D-BCC3-961DA323ADB6}" dt="2022-08-07T13:38:43.903" v="99" actId="20577"/>
        <pc:sldMkLst>
          <pc:docMk/>
          <pc:sldMk cId="0" sldId="374"/>
        </pc:sldMkLst>
        <pc:spChg chg="mod">
          <ac:chgData name="DUBUIS Julien" userId="d507d28b-ef1c-4d40-92b7-eb3c03f99f97" providerId="ADAL" clId="{8CBEEAE0-31AF-4F7D-BCC3-961DA323ADB6}" dt="2022-08-07T13:38:43.903" v="99" actId="20577"/>
          <ac:spMkLst>
            <pc:docMk/>
            <pc:sldMk cId="0" sldId="374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8CBEEAE0-31AF-4F7D-BCC3-961DA323ADB6}" dt="2022-08-07T13:38:56.398" v="103" actId="20577"/>
        <pc:sldMkLst>
          <pc:docMk/>
          <pc:sldMk cId="0" sldId="376"/>
        </pc:sldMkLst>
        <pc:spChg chg="mod">
          <ac:chgData name="DUBUIS Julien" userId="d507d28b-ef1c-4d40-92b7-eb3c03f99f97" providerId="ADAL" clId="{8CBEEAE0-31AF-4F7D-BCC3-961DA323ADB6}" dt="2022-08-07T13:38:56.398" v="103" actId="20577"/>
          <ac:spMkLst>
            <pc:docMk/>
            <pc:sldMk cId="0" sldId="376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8CBEEAE0-31AF-4F7D-BCC3-961DA323ADB6}" dt="2022-08-07T13:39:00.729" v="105" actId="20577"/>
        <pc:sldMkLst>
          <pc:docMk/>
          <pc:sldMk cId="0" sldId="377"/>
        </pc:sldMkLst>
        <pc:spChg chg="mod">
          <ac:chgData name="DUBUIS Julien" userId="d507d28b-ef1c-4d40-92b7-eb3c03f99f97" providerId="ADAL" clId="{8CBEEAE0-31AF-4F7D-BCC3-961DA323ADB6}" dt="2022-08-07T13:39:00.729" v="105" actId="20577"/>
          <ac:spMkLst>
            <pc:docMk/>
            <pc:sldMk cId="0" sldId="377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8CBEEAE0-31AF-4F7D-BCC3-961DA323ADB6}" dt="2022-08-07T13:39:09.533" v="109" actId="20577"/>
        <pc:sldMkLst>
          <pc:docMk/>
          <pc:sldMk cId="0" sldId="381"/>
        </pc:sldMkLst>
        <pc:spChg chg="mod">
          <ac:chgData name="DUBUIS Julien" userId="d507d28b-ef1c-4d40-92b7-eb3c03f99f97" providerId="ADAL" clId="{8CBEEAE0-31AF-4F7D-BCC3-961DA323ADB6}" dt="2022-08-07T13:39:09.533" v="109" actId="20577"/>
          <ac:spMkLst>
            <pc:docMk/>
            <pc:sldMk cId="0" sldId="381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8CBEEAE0-31AF-4F7D-BCC3-961DA323ADB6}" dt="2022-08-07T13:39:23.078" v="111" actId="20577"/>
        <pc:sldMkLst>
          <pc:docMk/>
          <pc:sldMk cId="0" sldId="382"/>
        </pc:sldMkLst>
        <pc:spChg chg="mod">
          <ac:chgData name="DUBUIS Julien" userId="d507d28b-ef1c-4d40-92b7-eb3c03f99f97" providerId="ADAL" clId="{8CBEEAE0-31AF-4F7D-BCC3-961DA323ADB6}" dt="2022-08-07T13:39:23.078" v="111" actId="20577"/>
          <ac:spMkLst>
            <pc:docMk/>
            <pc:sldMk cId="0" sldId="382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8CBEEAE0-31AF-4F7D-BCC3-961DA323ADB6}" dt="2022-08-07T13:39:27.451" v="113" actId="20577"/>
        <pc:sldMkLst>
          <pc:docMk/>
          <pc:sldMk cId="0" sldId="386"/>
        </pc:sldMkLst>
        <pc:spChg chg="mod">
          <ac:chgData name="DUBUIS Julien" userId="d507d28b-ef1c-4d40-92b7-eb3c03f99f97" providerId="ADAL" clId="{8CBEEAE0-31AF-4F7D-BCC3-961DA323ADB6}" dt="2022-08-07T13:39:27.451" v="113" actId="20577"/>
          <ac:spMkLst>
            <pc:docMk/>
            <pc:sldMk cId="0" sldId="386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8CBEEAE0-31AF-4F7D-BCC3-961DA323ADB6}" dt="2022-08-07T13:39:38.357" v="117" actId="20577"/>
        <pc:sldMkLst>
          <pc:docMk/>
          <pc:sldMk cId="0" sldId="387"/>
        </pc:sldMkLst>
        <pc:spChg chg="mod">
          <ac:chgData name="DUBUIS Julien" userId="d507d28b-ef1c-4d40-92b7-eb3c03f99f97" providerId="ADAL" clId="{8CBEEAE0-31AF-4F7D-BCC3-961DA323ADB6}" dt="2022-08-07T13:39:38.357" v="117" actId="20577"/>
          <ac:spMkLst>
            <pc:docMk/>
            <pc:sldMk cId="0" sldId="387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8CBEEAE0-31AF-4F7D-BCC3-961DA323ADB6}" dt="2022-08-07T13:39:48.348" v="119" actId="20577"/>
        <pc:sldMkLst>
          <pc:docMk/>
          <pc:sldMk cId="0" sldId="388"/>
        </pc:sldMkLst>
        <pc:spChg chg="mod">
          <ac:chgData name="DUBUIS Julien" userId="d507d28b-ef1c-4d40-92b7-eb3c03f99f97" providerId="ADAL" clId="{8CBEEAE0-31AF-4F7D-BCC3-961DA323ADB6}" dt="2022-08-07T13:39:48.348" v="119" actId="20577"/>
          <ac:spMkLst>
            <pc:docMk/>
            <pc:sldMk cId="0" sldId="388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8CBEEAE0-31AF-4F7D-BCC3-961DA323ADB6}" dt="2022-08-07T13:39:34.382" v="115" actId="20577"/>
        <pc:sldMkLst>
          <pc:docMk/>
          <pc:sldMk cId="0" sldId="389"/>
        </pc:sldMkLst>
        <pc:spChg chg="mod">
          <ac:chgData name="DUBUIS Julien" userId="d507d28b-ef1c-4d40-92b7-eb3c03f99f97" providerId="ADAL" clId="{8CBEEAE0-31AF-4F7D-BCC3-961DA323ADB6}" dt="2022-08-07T13:39:34.382" v="115" actId="20577"/>
          <ac:spMkLst>
            <pc:docMk/>
            <pc:sldMk cId="0" sldId="389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8CBEEAE0-31AF-4F7D-BCC3-961DA323ADB6}" dt="2022-08-07T13:39:53.465" v="121" actId="20577"/>
        <pc:sldMkLst>
          <pc:docMk/>
          <pc:sldMk cId="0" sldId="390"/>
        </pc:sldMkLst>
        <pc:spChg chg="mod">
          <ac:chgData name="DUBUIS Julien" userId="d507d28b-ef1c-4d40-92b7-eb3c03f99f97" providerId="ADAL" clId="{8CBEEAE0-31AF-4F7D-BCC3-961DA323ADB6}" dt="2022-08-07T13:39:53.465" v="121" actId="20577"/>
          <ac:spMkLst>
            <pc:docMk/>
            <pc:sldMk cId="0" sldId="390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8CBEEAE0-31AF-4F7D-BCC3-961DA323ADB6}" dt="2022-08-07T13:39:57.772" v="123" actId="20577"/>
        <pc:sldMkLst>
          <pc:docMk/>
          <pc:sldMk cId="0" sldId="391"/>
        </pc:sldMkLst>
        <pc:spChg chg="mod">
          <ac:chgData name="DUBUIS Julien" userId="d507d28b-ef1c-4d40-92b7-eb3c03f99f97" providerId="ADAL" clId="{8CBEEAE0-31AF-4F7D-BCC3-961DA323ADB6}" dt="2022-08-07T13:39:57.772" v="123" actId="20577"/>
          <ac:spMkLst>
            <pc:docMk/>
            <pc:sldMk cId="0" sldId="391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8CBEEAE0-31AF-4F7D-BCC3-961DA323ADB6}" dt="2022-08-07T13:40:01.598" v="125" actId="20577"/>
        <pc:sldMkLst>
          <pc:docMk/>
          <pc:sldMk cId="0" sldId="392"/>
        </pc:sldMkLst>
        <pc:spChg chg="mod">
          <ac:chgData name="DUBUIS Julien" userId="d507d28b-ef1c-4d40-92b7-eb3c03f99f97" providerId="ADAL" clId="{8CBEEAE0-31AF-4F7D-BCC3-961DA323ADB6}" dt="2022-08-07T13:40:01.598" v="125" actId="20577"/>
          <ac:spMkLst>
            <pc:docMk/>
            <pc:sldMk cId="0" sldId="392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8CBEEAE0-31AF-4F7D-BCC3-961DA323ADB6}" dt="2022-08-07T13:40:06.996" v="127" actId="20577"/>
        <pc:sldMkLst>
          <pc:docMk/>
          <pc:sldMk cId="0" sldId="393"/>
        </pc:sldMkLst>
        <pc:spChg chg="mod">
          <ac:chgData name="DUBUIS Julien" userId="d507d28b-ef1c-4d40-92b7-eb3c03f99f97" providerId="ADAL" clId="{8CBEEAE0-31AF-4F7D-BCC3-961DA323ADB6}" dt="2022-08-07T13:40:06.996" v="127" actId="20577"/>
          <ac:spMkLst>
            <pc:docMk/>
            <pc:sldMk cId="0" sldId="393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8CBEEAE0-31AF-4F7D-BCC3-961DA323ADB6}" dt="2022-08-07T13:40:11.494" v="129" actId="20577"/>
        <pc:sldMkLst>
          <pc:docMk/>
          <pc:sldMk cId="0" sldId="394"/>
        </pc:sldMkLst>
        <pc:spChg chg="mod">
          <ac:chgData name="DUBUIS Julien" userId="d507d28b-ef1c-4d40-92b7-eb3c03f99f97" providerId="ADAL" clId="{8CBEEAE0-31AF-4F7D-BCC3-961DA323ADB6}" dt="2022-08-07T13:40:11.494" v="129" actId="20577"/>
          <ac:spMkLst>
            <pc:docMk/>
            <pc:sldMk cId="0" sldId="394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8CBEEAE0-31AF-4F7D-BCC3-961DA323ADB6}" dt="2022-08-07T13:40:16.933" v="131" actId="20577"/>
        <pc:sldMkLst>
          <pc:docMk/>
          <pc:sldMk cId="0" sldId="395"/>
        </pc:sldMkLst>
        <pc:spChg chg="mod">
          <ac:chgData name="DUBUIS Julien" userId="d507d28b-ef1c-4d40-92b7-eb3c03f99f97" providerId="ADAL" clId="{8CBEEAE0-31AF-4F7D-BCC3-961DA323ADB6}" dt="2022-08-07T13:40:16.933" v="131" actId="20577"/>
          <ac:spMkLst>
            <pc:docMk/>
            <pc:sldMk cId="0" sldId="395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8CBEEAE0-31AF-4F7D-BCC3-961DA323ADB6}" dt="2022-08-07T13:40:21.550" v="133" actId="20577"/>
        <pc:sldMkLst>
          <pc:docMk/>
          <pc:sldMk cId="0" sldId="397"/>
        </pc:sldMkLst>
        <pc:spChg chg="mod">
          <ac:chgData name="DUBUIS Julien" userId="d507d28b-ef1c-4d40-92b7-eb3c03f99f97" providerId="ADAL" clId="{8CBEEAE0-31AF-4F7D-BCC3-961DA323ADB6}" dt="2022-08-07T13:40:21.550" v="133" actId="20577"/>
          <ac:spMkLst>
            <pc:docMk/>
            <pc:sldMk cId="0" sldId="397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8CBEEAE0-31AF-4F7D-BCC3-961DA323ADB6}" dt="2022-08-07T13:40:26.926" v="135" actId="20577"/>
        <pc:sldMkLst>
          <pc:docMk/>
          <pc:sldMk cId="0" sldId="398"/>
        </pc:sldMkLst>
        <pc:spChg chg="mod">
          <ac:chgData name="DUBUIS Julien" userId="d507d28b-ef1c-4d40-92b7-eb3c03f99f97" providerId="ADAL" clId="{8CBEEAE0-31AF-4F7D-BCC3-961DA323ADB6}" dt="2022-08-07T13:40:26.926" v="135" actId="20577"/>
          <ac:spMkLst>
            <pc:docMk/>
            <pc:sldMk cId="0" sldId="398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8CBEEAE0-31AF-4F7D-BCC3-961DA323ADB6}" dt="2022-08-07T13:40:30.705" v="137" actId="20577"/>
        <pc:sldMkLst>
          <pc:docMk/>
          <pc:sldMk cId="0" sldId="399"/>
        </pc:sldMkLst>
        <pc:spChg chg="mod">
          <ac:chgData name="DUBUIS Julien" userId="d507d28b-ef1c-4d40-92b7-eb3c03f99f97" providerId="ADAL" clId="{8CBEEAE0-31AF-4F7D-BCC3-961DA323ADB6}" dt="2022-08-07T13:40:30.705" v="137" actId="20577"/>
          <ac:spMkLst>
            <pc:docMk/>
            <pc:sldMk cId="0" sldId="399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8CBEEAE0-31AF-4F7D-BCC3-961DA323ADB6}" dt="2022-08-07T13:37:52.520" v="87" actId="20577"/>
        <pc:sldMkLst>
          <pc:docMk/>
          <pc:sldMk cId="0" sldId="408"/>
        </pc:sldMkLst>
        <pc:spChg chg="mod">
          <ac:chgData name="DUBUIS Julien" userId="d507d28b-ef1c-4d40-92b7-eb3c03f99f97" providerId="ADAL" clId="{8CBEEAE0-31AF-4F7D-BCC3-961DA323ADB6}" dt="2022-08-07T13:37:52.520" v="87" actId="20577"/>
          <ac:spMkLst>
            <pc:docMk/>
            <pc:sldMk cId="0" sldId="408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8CBEEAE0-31AF-4F7D-BCC3-961DA323ADB6}" dt="2022-08-07T13:38:49.904" v="101" actId="20577"/>
        <pc:sldMkLst>
          <pc:docMk/>
          <pc:sldMk cId="0" sldId="409"/>
        </pc:sldMkLst>
        <pc:spChg chg="mod">
          <ac:chgData name="DUBUIS Julien" userId="d507d28b-ef1c-4d40-92b7-eb3c03f99f97" providerId="ADAL" clId="{8CBEEAE0-31AF-4F7D-BCC3-961DA323ADB6}" dt="2022-08-07T13:38:49.904" v="101" actId="20577"/>
          <ac:spMkLst>
            <pc:docMk/>
            <pc:sldMk cId="0" sldId="409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8CBEEAE0-31AF-4F7D-BCC3-961DA323ADB6}" dt="2022-08-07T13:34:25.519" v="7" actId="20577"/>
        <pc:sldMkLst>
          <pc:docMk/>
          <pc:sldMk cId="0" sldId="415"/>
        </pc:sldMkLst>
        <pc:spChg chg="mod">
          <ac:chgData name="DUBUIS Julien" userId="d507d28b-ef1c-4d40-92b7-eb3c03f99f97" providerId="ADAL" clId="{8CBEEAE0-31AF-4F7D-BCC3-961DA323ADB6}" dt="2022-08-07T13:34:25.519" v="7" actId="20577"/>
          <ac:spMkLst>
            <pc:docMk/>
            <pc:sldMk cId="0" sldId="415"/>
            <ac:spMk id="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0F14F-ECC3-425D-930A-027A0CD4947B}" type="datetimeFigureOut">
              <a:rPr lang="fr-FR" smtClean="0"/>
              <a:pPr/>
              <a:t>07/08/2022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2EDC4-C1F5-4BCD-AF49-2ADBFC70042E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09950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Tissu érectile</a:t>
            </a:r>
            <a:r>
              <a:rPr lang="fr-CH" baseline="0" dirty="0">
                <a:latin typeface="Times New Roman" pitchFamily="18" charset="0"/>
                <a:cs typeface="Times New Roman" pitchFamily="18" charset="0"/>
              </a:rPr>
              <a:t> = veines + </a:t>
            </a:r>
            <a:r>
              <a:rPr lang="fr-CH" baseline="0">
                <a:latin typeface="Times New Roman" pitchFamily="18" charset="0"/>
                <a:cs typeface="Times New Roman" pitchFamily="18" charset="0"/>
              </a:rPr>
              <a:t>capillaires modifiés</a:t>
            </a:r>
            <a:endParaRPr lang="fr-CH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2EDC4-C1F5-4BCD-AF49-2ADBFC70042E}" type="slidenum">
              <a:rPr lang="fr-CH" smtClean="0"/>
              <a:pPr/>
              <a:t>63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09582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73FC-DBD3-4914-B34A-3B22B3E4D020}" type="datetime1">
              <a:rPr lang="fr-FR" smtClean="0"/>
              <a:pPr/>
              <a:t>07/08/2022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0C9F4-78D9-49F0-8DDB-FB69597BCF8E}" type="datetime1">
              <a:rPr lang="fr-FR" smtClean="0"/>
              <a:pPr/>
              <a:t>07/08/2022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B3E8-A957-4145-A3D5-112921604379}" type="datetime1">
              <a:rPr lang="fr-FR" smtClean="0"/>
              <a:pPr/>
              <a:t>07/08/2022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B37B7-C194-45F3-A089-25A62DD26E99}" type="datetime1">
              <a:rPr lang="fr-FR" smtClean="0"/>
              <a:pPr/>
              <a:t>07/08/2022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212E1-B057-4AA7-B3E9-49380A070536}" type="datetime1">
              <a:rPr lang="fr-FR" smtClean="0"/>
              <a:pPr/>
              <a:t>07/08/2022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89EE3-5641-49F8-A05A-EF318EA74BC8}" type="datetime1">
              <a:rPr lang="fr-FR" smtClean="0"/>
              <a:pPr/>
              <a:t>07/08/2022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8A693-7841-4802-96F0-047C731A18CB}" type="datetime1">
              <a:rPr lang="fr-FR" smtClean="0"/>
              <a:pPr/>
              <a:t>07/08/2022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E4BEE-73A3-4018-A9AA-B0615F908FF9}" type="datetime1">
              <a:rPr lang="fr-FR" smtClean="0"/>
              <a:pPr/>
              <a:t>07/08/2022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4433-DF86-4A12-AFD3-357066A2A3BF}" type="datetime1">
              <a:rPr lang="fr-FR" smtClean="0"/>
              <a:pPr/>
              <a:t>07/08/2022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9041-8E32-4A02-B886-A2489759E9E2}" type="datetime1">
              <a:rPr lang="fr-FR" smtClean="0"/>
              <a:pPr/>
              <a:t>07/08/2022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287F1-E2F7-4F5A-9711-A690FCE20F3F}" type="datetime1">
              <a:rPr lang="fr-FR" smtClean="0"/>
              <a:pPr/>
              <a:t>07/08/2022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5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4B796-40CE-4833-9785-24B1F8C1C757}" type="datetime1">
              <a:rPr lang="fr-FR" smtClean="0"/>
              <a:pPr/>
              <a:t>07/08/2022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112CD-030C-4EFF-ABAA-14045E899920}" type="slidenum">
              <a:rPr lang="fr-CH" smtClean="0"/>
              <a:pPr/>
              <a:t>‹N°›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19659298">
            <a:off x="510626" y="2441424"/>
            <a:ext cx="7772400" cy="1759542"/>
          </a:xfrm>
        </p:spPr>
        <p:txBody>
          <a:bodyPr>
            <a:noAutofit/>
          </a:bodyPr>
          <a:lstStyle/>
          <a:p>
            <a:r>
              <a:rPr lang="fr-CH" sz="6000" b="1" dirty="0">
                <a:latin typeface="Times New Roman" pitchFamily="18" charset="0"/>
                <a:cs typeface="Times New Roman" pitchFamily="18" charset="0"/>
              </a:rPr>
              <a:t>L’appareil reproducteur masculin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1</a:t>
            </a:fld>
            <a:endParaRPr lang="fr-CH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organes génitaux </a:t>
            </a:r>
            <a:r>
              <a:rPr lang="fr-CH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internes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 testicules:</a:t>
            </a:r>
          </a:p>
          <a:p>
            <a:pPr>
              <a:buNone/>
            </a:pPr>
            <a:endParaRPr lang="fr-CH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 spermatogenèse</a:t>
            </a:r>
          </a:p>
          <a:p>
            <a:pPr lvl="1"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10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668344" y="671436"/>
            <a:ext cx="1332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36</a:t>
            </a:r>
          </a:p>
        </p:txBody>
      </p:sp>
      <p:pic>
        <p:nvPicPr>
          <p:cNvPr id="10" name="Image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643050"/>
            <a:ext cx="4286280" cy="4786346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2" name="Connecteur droit avec flèche 11"/>
          <p:cNvCxnSpPr/>
          <p:nvPr/>
        </p:nvCxnSpPr>
        <p:spPr>
          <a:xfrm rot="16200000" flipV="1">
            <a:off x="6786578" y="4929198"/>
            <a:ext cx="1071570" cy="928694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à coins arrondis 8"/>
          <p:cNvSpPr/>
          <p:nvPr/>
        </p:nvSpPr>
        <p:spPr>
          <a:xfrm>
            <a:off x="4572000" y="4286256"/>
            <a:ext cx="1285884" cy="4286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organes génitaux </a:t>
            </a:r>
            <a:r>
              <a:rPr lang="fr-CH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internes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831995"/>
            <a:ext cx="4043362" cy="4525963"/>
          </a:xfrm>
        </p:spPr>
        <p:txBody>
          <a:bodyPr/>
          <a:lstStyle/>
          <a:p>
            <a:r>
              <a:rPr lang="fr-CH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 testicules:</a:t>
            </a:r>
          </a:p>
          <a:p>
            <a:pPr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 spermatogenèse</a:t>
            </a:r>
          </a:p>
          <a:p>
            <a:pPr lvl="1">
              <a:buNone/>
            </a:pPr>
            <a:endParaRPr lang="fr-CH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11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668344" y="671436"/>
            <a:ext cx="1332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36</a:t>
            </a:r>
          </a:p>
        </p:txBody>
      </p:sp>
      <p:pic>
        <p:nvPicPr>
          <p:cNvPr id="124930" name="Picture 2" descr="Testicule et épididy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57364"/>
            <a:ext cx="4071966" cy="451998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" name="Rectangle à coins arrondis 8"/>
          <p:cNvSpPr/>
          <p:nvPr/>
        </p:nvSpPr>
        <p:spPr>
          <a:xfrm>
            <a:off x="7572396" y="5143512"/>
            <a:ext cx="785818" cy="42862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7715272" y="4500570"/>
            <a:ext cx="571504" cy="357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7358082" y="3286124"/>
            <a:ext cx="714380" cy="5715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643438" y="3643314"/>
            <a:ext cx="785818" cy="357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4714876" y="5072074"/>
            <a:ext cx="785818" cy="357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Anatomie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00660"/>
          </a:xfrm>
        </p:spPr>
        <p:txBody>
          <a:bodyPr>
            <a:normAutofit fontScale="92500" lnSpcReduction="10000"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2 groupes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d’organes génitaux:</a:t>
            </a: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Internes</a:t>
            </a:r>
          </a:p>
          <a:p>
            <a:pPr lvl="1">
              <a:buNone/>
            </a:pPr>
            <a:endParaRPr lang="fr-CH" sz="900" b="1" i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Testicules </a:t>
            </a:r>
            <a:r>
              <a:rPr lang="fr-CH" sz="3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H" sz="3000" i="1" dirty="0">
                <a:latin typeface="Times New Roman" pitchFamily="18" charset="0"/>
                <a:cs typeface="Times New Roman" pitchFamily="18" charset="0"/>
              </a:rPr>
              <a:t>exocrine et endocrine</a:t>
            </a:r>
            <a:r>
              <a:rPr lang="fr-CH" sz="3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2">
              <a:buNone/>
            </a:pPr>
            <a:endParaRPr lang="fr-CH" sz="4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Organes génitaux annexes</a:t>
            </a:r>
          </a:p>
          <a:p>
            <a:pPr lvl="2">
              <a:buNone/>
            </a:pPr>
            <a:endParaRPr lang="fr-CH" sz="400" b="1" dirty="0">
              <a:latin typeface="Times New Roman" pitchFamily="18" charset="0"/>
              <a:cs typeface="Times New Roman" pitchFamily="18" charset="0"/>
            </a:endParaRPr>
          </a:p>
          <a:p>
            <a:pPr lvl="5"/>
            <a:r>
              <a:rPr lang="fr-CH" sz="2800" b="1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Les conduits (voies génitales)</a:t>
            </a:r>
          </a:p>
          <a:p>
            <a:pPr lvl="5">
              <a:buNone/>
            </a:pPr>
            <a:endParaRPr lang="fr-CH" sz="400" b="1" dirty="0">
              <a:latin typeface="Times New Roman" pitchFamily="18" charset="0"/>
              <a:cs typeface="Times New Roman" pitchFamily="18" charset="0"/>
            </a:endParaRPr>
          </a:p>
          <a:p>
            <a:pPr lvl="5"/>
            <a:r>
              <a:rPr lang="fr-CH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Les glandes</a:t>
            </a:r>
          </a:p>
          <a:p>
            <a:pPr lvl="5">
              <a:buNone/>
            </a:pPr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Externes</a:t>
            </a:r>
          </a:p>
          <a:p>
            <a:pPr lvl="1">
              <a:buNone/>
            </a:pPr>
            <a:endParaRPr lang="fr-CH" sz="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Pénis </a:t>
            </a:r>
          </a:p>
          <a:p>
            <a:pPr lvl="2">
              <a:buNone/>
            </a:pPr>
            <a:endParaRPr lang="fr-CH" sz="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endParaRPr lang="fr-CH" sz="400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Scrotum </a:t>
            </a:r>
          </a:p>
          <a:p>
            <a:pPr lvl="1"/>
            <a:endParaRPr lang="fr-CH" sz="32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12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37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00660"/>
          </a:xfrm>
        </p:spPr>
        <p:txBody>
          <a:bodyPr>
            <a:normAutofit/>
          </a:bodyPr>
          <a:lstStyle/>
          <a:p>
            <a:r>
              <a:rPr lang="fr-CH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Les voies génitales masculines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>
              <a:buNone/>
            </a:pPr>
            <a:endParaRPr lang="fr-CH" sz="3200" b="1" i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L’épididyme (2)</a:t>
            </a:r>
          </a:p>
          <a:p>
            <a:pPr lvl="1"/>
            <a:endParaRPr lang="fr-CH" sz="32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Le conduit déférent (2)</a:t>
            </a:r>
          </a:p>
          <a:p>
            <a:pPr lvl="1"/>
            <a:endParaRPr lang="fr-CH" sz="32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L’urètre (1)</a:t>
            </a:r>
          </a:p>
          <a:p>
            <a:pPr lvl="1">
              <a:buNone/>
            </a:pPr>
            <a:endParaRPr lang="fr-CH" sz="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32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13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37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organes génitaux </a:t>
            </a:r>
            <a:r>
              <a:rPr lang="fr-CH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internes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00660"/>
          </a:xfrm>
        </p:spPr>
        <p:txBody>
          <a:bodyPr>
            <a:normAutofit/>
          </a:bodyPr>
          <a:lstStyle/>
          <a:p>
            <a:r>
              <a:rPr lang="fr-CH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Les voies génitales masculines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>
              <a:buNone/>
            </a:pPr>
            <a:endParaRPr lang="fr-CH" sz="3200" b="1" i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u="sng" dirty="0">
                <a:latin typeface="Times New Roman" pitchFamily="18" charset="0"/>
                <a:cs typeface="Times New Roman" pitchFamily="18" charset="0"/>
              </a:rPr>
              <a:t>L’épididyme (2)</a:t>
            </a:r>
          </a:p>
          <a:p>
            <a:pPr lvl="1"/>
            <a:endParaRPr lang="fr-CH" sz="32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Le conduit déférent (2)</a:t>
            </a:r>
          </a:p>
          <a:p>
            <a:pPr lvl="1"/>
            <a:endParaRPr lang="fr-CH" sz="32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L’urètre (1)</a:t>
            </a:r>
          </a:p>
          <a:p>
            <a:pPr lvl="1">
              <a:buNone/>
            </a:pPr>
            <a:endParaRPr lang="fr-CH" sz="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32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14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37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organes génitaux </a:t>
            </a:r>
            <a:r>
              <a:rPr lang="fr-CH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internes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00660"/>
          </a:xfrm>
        </p:spPr>
        <p:txBody>
          <a:bodyPr>
            <a:normAutofit/>
          </a:bodyPr>
          <a:lstStyle/>
          <a:p>
            <a:r>
              <a:rPr lang="fr-CH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L’épididyme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  <a:endParaRPr lang="fr-CH" sz="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15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524328" y="671436"/>
            <a:ext cx="1476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36-37</a:t>
            </a:r>
          </a:p>
        </p:txBody>
      </p:sp>
      <p:pic>
        <p:nvPicPr>
          <p:cNvPr id="7" name="Picture 2" descr="Testicule et épididy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1857364"/>
            <a:ext cx="4071966" cy="451998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" name="Rectangle à coins arrondis 7"/>
          <p:cNvSpPr/>
          <p:nvPr/>
        </p:nvSpPr>
        <p:spPr>
          <a:xfrm>
            <a:off x="3929058" y="5000636"/>
            <a:ext cx="714380" cy="42862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organes génitaux </a:t>
            </a:r>
            <a:r>
              <a:rPr lang="fr-CH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internes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00660"/>
          </a:xfrm>
        </p:spPr>
        <p:txBody>
          <a:bodyPr>
            <a:normAutofit/>
          </a:bodyPr>
          <a:lstStyle/>
          <a:p>
            <a:r>
              <a:rPr lang="fr-CH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L’épididyme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Ses rôles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2"/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Maturation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 des spermatozoïdes</a:t>
            </a:r>
          </a:p>
          <a:p>
            <a:pPr lvl="2"/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Stocker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 les spermatozoïdes</a:t>
            </a:r>
          </a:p>
          <a:p>
            <a:pPr lvl="2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16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37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organes génitaux </a:t>
            </a:r>
            <a:r>
              <a:rPr lang="fr-CH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internes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00660"/>
          </a:xfrm>
        </p:spPr>
        <p:txBody>
          <a:bodyPr>
            <a:normAutofit/>
          </a:bodyPr>
          <a:lstStyle/>
          <a:p>
            <a:r>
              <a:rPr lang="fr-CH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Les voies génitales masculines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>
              <a:buNone/>
            </a:pPr>
            <a:endParaRPr lang="fr-CH" sz="3200" b="1" i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L’épididyme (2)</a:t>
            </a:r>
          </a:p>
          <a:p>
            <a:pPr lvl="1"/>
            <a:endParaRPr lang="fr-CH" sz="32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u="sng" dirty="0">
                <a:latin typeface="Times New Roman" pitchFamily="18" charset="0"/>
                <a:cs typeface="Times New Roman" pitchFamily="18" charset="0"/>
              </a:rPr>
              <a:t>Le conduit déférent (2)</a:t>
            </a:r>
          </a:p>
          <a:p>
            <a:pPr lvl="1"/>
            <a:endParaRPr lang="fr-CH" sz="32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L’urètre (1)</a:t>
            </a:r>
          </a:p>
          <a:p>
            <a:pPr lvl="1">
              <a:buNone/>
            </a:pPr>
            <a:endParaRPr lang="fr-CH" sz="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32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17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37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organes génitaux </a:t>
            </a:r>
            <a:r>
              <a:rPr lang="fr-CH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internes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00660"/>
          </a:xfrm>
        </p:spPr>
        <p:txBody>
          <a:bodyPr>
            <a:normAutofit/>
          </a:bodyPr>
          <a:lstStyle/>
          <a:p>
            <a:r>
              <a:rPr lang="fr-CH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Le conduit déférent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  <a:endParaRPr lang="fr-CH" sz="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18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524328" y="671436"/>
            <a:ext cx="1476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36-37</a:t>
            </a:r>
          </a:p>
        </p:txBody>
      </p:sp>
      <p:pic>
        <p:nvPicPr>
          <p:cNvPr id="7" name="Picture 2" descr="Testicule et épididy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253854"/>
            <a:ext cx="3714776" cy="412349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" name="Rectangle à coins arrondis 7"/>
          <p:cNvSpPr/>
          <p:nvPr/>
        </p:nvSpPr>
        <p:spPr>
          <a:xfrm>
            <a:off x="4143372" y="4357694"/>
            <a:ext cx="714380" cy="42862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organes génitaux </a:t>
            </a:r>
            <a:r>
              <a:rPr lang="fr-CH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internes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00660"/>
          </a:xfrm>
        </p:spPr>
        <p:txBody>
          <a:bodyPr>
            <a:normAutofit/>
          </a:bodyPr>
          <a:lstStyle/>
          <a:p>
            <a:r>
              <a:rPr lang="fr-CH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Le conduit déférent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  <a:endParaRPr lang="fr-CH" sz="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19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35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419415"/>
            <a:ext cx="6786610" cy="393854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Rectangle à coins arrondis 9"/>
          <p:cNvSpPr/>
          <p:nvPr/>
        </p:nvSpPr>
        <p:spPr>
          <a:xfrm>
            <a:off x="1285852" y="4214818"/>
            <a:ext cx="1143008" cy="214314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1357290" y="3071810"/>
            <a:ext cx="1143008" cy="214314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organes génitaux </a:t>
            </a:r>
            <a:r>
              <a:rPr lang="fr-CH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internes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L’anatomie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14882"/>
          </a:xfrm>
        </p:spPr>
        <p:txBody>
          <a:bodyPr>
            <a:norm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2 groupes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d’organes génitaux:</a:t>
            </a: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Internes</a:t>
            </a:r>
          </a:p>
          <a:p>
            <a:pPr lvl="1">
              <a:buNone/>
            </a:pPr>
            <a:endParaRPr lang="fr-CH" sz="900" b="1" i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Testicules 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H" sz="2800" i="1" dirty="0">
                <a:latin typeface="Times New Roman" pitchFamily="18" charset="0"/>
                <a:cs typeface="Times New Roman" pitchFamily="18" charset="0"/>
              </a:rPr>
              <a:t>exocrine et endocrine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2">
              <a:buNone/>
            </a:pPr>
            <a:endParaRPr lang="fr-CH" sz="4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Organes génitaux annexes</a:t>
            </a:r>
          </a:p>
          <a:p>
            <a:pPr lvl="2">
              <a:buNone/>
            </a:pPr>
            <a:endParaRPr lang="fr-CH" sz="400" b="1" dirty="0">
              <a:latin typeface="Times New Roman" pitchFamily="18" charset="0"/>
              <a:cs typeface="Times New Roman" pitchFamily="18" charset="0"/>
            </a:endParaRPr>
          </a:p>
          <a:p>
            <a:pPr lvl="5"/>
            <a:r>
              <a:rPr lang="fr-CH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Les conduits (voies génitales)</a:t>
            </a:r>
          </a:p>
          <a:p>
            <a:pPr lvl="5">
              <a:buNone/>
            </a:pPr>
            <a:endParaRPr lang="fr-CH" sz="400" b="1" dirty="0">
              <a:latin typeface="Times New Roman" pitchFamily="18" charset="0"/>
              <a:cs typeface="Times New Roman" pitchFamily="18" charset="0"/>
            </a:endParaRPr>
          </a:p>
          <a:p>
            <a:pPr lvl="5"/>
            <a:r>
              <a:rPr lang="fr-CH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Les glandes</a:t>
            </a:r>
          </a:p>
          <a:p>
            <a:pPr lvl="5">
              <a:buNone/>
            </a:pPr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Externes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2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40352" y="671436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00660"/>
          </a:xfrm>
        </p:spPr>
        <p:txBody>
          <a:bodyPr>
            <a:normAutofit/>
          </a:bodyPr>
          <a:lstStyle/>
          <a:p>
            <a:r>
              <a:rPr lang="fr-CH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Les conduits déférents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  <a:endParaRPr lang="fr-CH" sz="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20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35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2849" y="2428868"/>
            <a:ext cx="5192357" cy="407196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Rectangle à coins arrondis 11"/>
          <p:cNvSpPr/>
          <p:nvPr/>
        </p:nvSpPr>
        <p:spPr>
          <a:xfrm>
            <a:off x="3221389" y="5231156"/>
            <a:ext cx="921983" cy="12667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organes génitaux </a:t>
            </a:r>
            <a:r>
              <a:rPr lang="fr-CH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internes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00660"/>
          </a:xfrm>
        </p:spPr>
        <p:txBody>
          <a:bodyPr>
            <a:normAutofit/>
          </a:bodyPr>
          <a:lstStyle/>
          <a:p>
            <a:r>
              <a:rPr lang="fr-CH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Les conduits déférents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Leur rôle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/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Acheminer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 les spermatozoïdes vivants depuis leurs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site de stockage 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jusqu’à l’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urètre</a:t>
            </a:r>
          </a:p>
          <a:p>
            <a:pPr lvl="2"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Muscles lisses </a:t>
            </a:r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(péristaltisme)</a:t>
            </a: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21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37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organes génitaux </a:t>
            </a:r>
            <a:r>
              <a:rPr lang="fr-CH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internes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00660"/>
          </a:xfrm>
        </p:spPr>
        <p:txBody>
          <a:bodyPr>
            <a:normAutofit/>
          </a:bodyPr>
          <a:lstStyle/>
          <a:p>
            <a:r>
              <a:rPr lang="fr-CH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Le conduit déférent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vasectomie</a:t>
            </a:r>
            <a:endParaRPr lang="fr-CH" sz="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22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35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419415"/>
            <a:ext cx="6786610" cy="393854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Rectangle à coins arrondis 9"/>
          <p:cNvSpPr/>
          <p:nvPr/>
        </p:nvSpPr>
        <p:spPr>
          <a:xfrm>
            <a:off x="1285852" y="4214818"/>
            <a:ext cx="1143008" cy="214314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organes génitaux </a:t>
            </a:r>
            <a:r>
              <a:rPr lang="fr-CH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internes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00660"/>
          </a:xfrm>
        </p:spPr>
        <p:txBody>
          <a:bodyPr>
            <a:normAutofit/>
          </a:bodyPr>
          <a:lstStyle/>
          <a:p>
            <a:r>
              <a:rPr lang="fr-CH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Les voies génitales masculines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>
              <a:buNone/>
            </a:pPr>
            <a:endParaRPr lang="fr-CH" sz="3200" b="1" i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L’épididyme (2)</a:t>
            </a:r>
          </a:p>
          <a:p>
            <a:pPr lvl="1"/>
            <a:endParaRPr lang="fr-CH" sz="32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Le conduit déférent (2)</a:t>
            </a:r>
          </a:p>
          <a:p>
            <a:pPr lvl="1"/>
            <a:endParaRPr lang="fr-CH" sz="32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u="sng" dirty="0">
                <a:latin typeface="Times New Roman" pitchFamily="18" charset="0"/>
                <a:cs typeface="Times New Roman" pitchFamily="18" charset="0"/>
              </a:rPr>
              <a:t>L’urètre (1)</a:t>
            </a:r>
          </a:p>
          <a:p>
            <a:pPr lvl="1">
              <a:buNone/>
            </a:pPr>
            <a:endParaRPr lang="fr-CH" sz="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32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23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37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organes génitaux </a:t>
            </a:r>
            <a:r>
              <a:rPr lang="fr-CH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internes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00660"/>
          </a:xfrm>
        </p:spPr>
        <p:txBody>
          <a:bodyPr>
            <a:normAutofit/>
          </a:bodyPr>
          <a:lstStyle/>
          <a:p>
            <a:r>
              <a:rPr lang="fr-CH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L’urètre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  <a:endParaRPr lang="fr-CH" sz="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24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524328" y="671436"/>
            <a:ext cx="1476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35/37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419415"/>
            <a:ext cx="6786610" cy="393854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Rectangle à coins arrondis 9"/>
          <p:cNvSpPr/>
          <p:nvPr/>
        </p:nvSpPr>
        <p:spPr>
          <a:xfrm>
            <a:off x="1285852" y="5072074"/>
            <a:ext cx="1143008" cy="214314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1357290" y="3286124"/>
            <a:ext cx="1357322" cy="214314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6500826" y="4357694"/>
            <a:ext cx="1500198" cy="214314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organes génitaux </a:t>
            </a:r>
            <a:r>
              <a:rPr lang="fr-CH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internes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00660"/>
          </a:xfrm>
        </p:spPr>
        <p:txBody>
          <a:bodyPr>
            <a:normAutofit/>
          </a:bodyPr>
          <a:lstStyle/>
          <a:p>
            <a:r>
              <a:rPr lang="fr-CH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L’urètre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  <a:endParaRPr lang="fr-CH" sz="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25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35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2849" y="2428868"/>
            <a:ext cx="5192357" cy="407196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Rectangle à coins arrondis 11"/>
          <p:cNvSpPr/>
          <p:nvPr/>
        </p:nvSpPr>
        <p:spPr>
          <a:xfrm>
            <a:off x="6221785" y="4786322"/>
            <a:ext cx="421917" cy="285752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organes génitaux </a:t>
            </a:r>
            <a:r>
              <a:rPr lang="fr-CH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internes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00660"/>
          </a:xfrm>
        </p:spPr>
        <p:txBody>
          <a:bodyPr>
            <a:normAutofit/>
          </a:bodyPr>
          <a:lstStyle/>
          <a:p>
            <a:r>
              <a:rPr lang="fr-CH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L’urètre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Ses rôles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/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Transporter le sperme </a:t>
            </a:r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(système génitale)</a:t>
            </a:r>
          </a:p>
          <a:p>
            <a:pPr lvl="2"/>
            <a:endParaRPr lang="fr-CH" sz="2800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Transporter l’urine </a:t>
            </a:r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(système urinaire)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26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37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organes génitaux </a:t>
            </a:r>
            <a:r>
              <a:rPr lang="fr-CH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internes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Anatomie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00660"/>
          </a:xfrm>
        </p:spPr>
        <p:txBody>
          <a:bodyPr>
            <a:normAutofit fontScale="92500" lnSpcReduction="10000"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2 groupes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d’organes génitaux:</a:t>
            </a: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Internes</a:t>
            </a:r>
          </a:p>
          <a:p>
            <a:pPr lvl="1">
              <a:buNone/>
            </a:pPr>
            <a:endParaRPr lang="fr-CH" sz="900" b="1" i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Testicules </a:t>
            </a:r>
            <a:r>
              <a:rPr lang="fr-CH" sz="3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H" sz="3000" i="1" dirty="0">
                <a:latin typeface="Times New Roman" pitchFamily="18" charset="0"/>
                <a:cs typeface="Times New Roman" pitchFamily="18" charset="0"/>
              </a:rPr>
              <a:t>exocrine et endocrine</a:t>
            </a:r>
            <a:r>
              <a:rPr lang="fr-CH" sz="3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2">
              <a:buNone/>
            </a:pPr>
            <a:endParaRPr lang="fr-CH" sz="4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Organes génitaux annexes</a:t>
            </a:r>
          </a:p>
          <a:p>
            <a:pPr lvl="2">
              <a:buNone/>
            </a:pPr>
            <a:endParaRPr lang="fr-CH" sz="400" b="1" dirty="0">
              <a:latin typeface="Times New Roman" pitchFamily="18" charset="0"/>
              <a:cs typeface="Times New Roman" pitchFamily="18" charset="0"/>
            </a:endParaRPr>
          </a:p>
          <a:p>
            <a:pPr lvl="5"/>
            <a:r>
              <a:rPr lang="fr-CH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Les conduits (voies génitales)</a:t>
            </a:r>
          </a:p>
          <a:p>
            <a:pPr lvl="5">
              <a:buNone/>
            </a:pPr>
            <a:endParaRPr lang="fr-CH" sz="400" b="1" dirty="0">
              <a:latin typeface="Times New Roman" pitchFamily="18" charset="0"/>
              <a:cs typeface="Times New Roman" pitchFamily="18" charset="0"/>
            </a:endParaRPr>
          </a:p>
          <a:p>
            <a:pPr lvl="5"/>
            <a:r>
              <a:rPr lang="fr-CH" sz="2800" b="1" u="sng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Les glandes</a:t>
            </a:r>
          </a:p>
          <a:p>
            <a:pPr lvl="5">
              <a:buNone/>
            </a:pPr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Externes</a:t>
            </a:r>
          </a:p>
          <a:p>
            <a:pPr lvl="1">
              <a:buNone/>
            </a:pPr>
            <a:endParaRPr lang="fr-CH" sz="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Scrotum </a:t>
            </a:r>
          </a:p>
          <a:p>
            <a:pPr lvl="2">
              <a:buNone/>
            </a:pPr>
            <a:endParaRPr lang="fr-CH" sz="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Pénis </a:t>
            </a:r>
          </a:p>
          <a:p>
            <a:pPr lvl="2">
              <a:buNone/>
            </a:pPr>
            <a:endParaRPr lang="fr-CH" sz="4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32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27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40352" y="671436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37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00660"/>
          </a:xfrm>
        </p:spPr>
        <p:txBody>
          <a:bodyPr>
            <a:normAutofit/>
          </a:bodyPr>
          <a:lstStyle/>
          <a:p>
            <a:r>
              <a:rPr lang="fr-CH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Les glandes annexes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>
              <a:buNone/>
            </a:pPr>
            <a:endParaRPr lang="fr-CH" sz="3200" b="1" i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Les vésicules séminales (2)</a:t>
            </a:r>
          </a:p>
          <a:p>
            <a:pPr lvl="1"/>
            <a:endParaRPr lang="fr-CH" sz="32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La prostate</a:t>
            </a:r>
          </a:p>
          <a:p>
            <a:pPr lvl="1"/>
            <a:endParaRPr lang="fr-CH" sz="32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Les glandes bulbo-urétrales (2)</a:t>
            </a:r>
          </a:p>
          <a:p>
            <a:pPr lvl="1">
              <a:buNone/>
            </a:pPr>
            <a:endParaRPr lang="fr-CH" sz="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32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28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380312" y="671436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37-38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organes génitaux </a:t>
            </a:r>
            <a:r>
              <a:rPr lang="fr-CH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internes</a:t>
            </a:r>
          </a:p>
        </p:txBody>
      </p:sp>
      <p:sp>
        <p:nvSpPr>
          <p:cNvPr id="9" name="ZoneTexte 8"/>
          <p:cNvSpPr txBox="1"/>
          <p:nvPr/>
        </p:nvSpPr>
        <p:spPr>
          <a:xfrm rot="19004317">
            <a:off x="1502638" y="3478676"/>
            <a:ext cx="5715040" cy="123110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Leur rôle </a:t>
            </a:r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Produire le </a:t>
            </a:r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liquide spermatique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00660"/>
          </a:xfrm>
        </p:spPr>
        <p:txBody>
          <a:bodyPr>
            <a:normAutofit/>
          </a:bodyPr>
          <a:lstStyle/>
          <a:p>
            <a:r>
              <a:rPr lang="fr-CH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Les glandes annexes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>
              <a:buNone/>
            </a:pPr>
            <a:endParaRPr lang="fr-CH" sz="3200" b="1" i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u="sng" dirty="0">
                <a:latin typeface="Times New Roman" pitchFamily="18" charset="0"/>
                <a:cs typeface="Times New Roman" pitchFamily="18" charset="0"/>
              </a:rPr>
              <a:t>Les vésicules séminales </a:t>
            </a:r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(2)</a:t>
            </a:r>
            <a:endParaRPr lang="fr-CH" sz="3200" b="1" u="sng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32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La prostate</a:t>
            </a:r>
          </a:p>
          <a:p>
            <a:pPr lvl="1"/>
            <a:endParaRPr lang="fr-CH" sz="32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Les glandes bulbo-urétrales (2)</a:t>
            </a:r>
          </a:p>
          <a:p>
            <a:pPr lvl="1">
              <a:buNone/>
            </a:pPr>
            <a:endParaRPr lang="fr-CH" sz="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32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29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305709" y="671436"/>
            <a:ext cx="1695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37-38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organes génitaux </a:t>
            </a:r>
            <a:r>
              <a:rPr lang="fr-CH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internes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L’anatomie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3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812360" y="671436"/>
            <a:ext cx="1188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35</a:t>
            </a:r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601727"/>
            <a:ext cx="8072494" cy="468479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Rectangle à coins arrondis 8"/>
          <p:cNvSpPr/>
          <p:nvPr/>
        </p:nvSpPr>
        <p:spPr>
          <a:xfrm>
            <a:off x="6715140" y="5500702"/>
            <a:ext cx="642942" cy="21431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6715140" y="5214950"/>
            <a:ext cx="785818" cy="214314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642910" y="3714752"/>
            <a:ext cx="1143008" cy="214314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6643702" y="3929066"/>
            <a:ext cx="571504" cy="214314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642910" y="4786322"/>
            <a:ext cx="571504" cy="214314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6715140" y="4429132"/>
            <a:ext cx="1428760" cy="285752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à coins arrondis 14"/>
          <p:cNvSpPr/>
          <p:nvPr/>
        </p:nvSpPr>
        <p:spPr>
          <a:xfrm>
            <a:off x="6715140" y="3000372"/>
            <a:ext cx="1214446" cy="285752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à coins arrondis 15"/>
          <p:cNvSpPr/>
          <p:nvPr/>
        </p:nvSpPr>
        <p:spPr>
          <a:xfrm>
            <a:off x="6715140" y="3571876"/>
            <a:ext cx="642942" cy="35719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à coins arrondis 16"/>
          <p:cNvSpPr/>
          <p:nvPr/>
        </p:nvSpPr>
        <p:spPr>
          <a:xfrm>
            <a:off x="642910" y="2643182"/>
            <a:ext cx="571504" cy="214314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Rectangle à coins arrondis 17"/>
          <p:cNvSpPr/>
          <p:nvPr/>
        </p:nvSpPr>
        <p:spPr>
          <a:xfrm>
            <a:off x="642910" y="2357430"/>
            <a:ext cx="1285884" cy="285752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00660"/>
          </a:xfrm>
        </p:spPr>
        <p:txBody>
          <a:bodyPr>
            <a:normAutofit/>
          </a:bodyPr>
          <a:lstStyle/>
          <a:p>
            <a:r>
              <a:rPr lang="fr-CH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Les vésicules séminales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  <a:endParaRPr lang="fr-CH" sz="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30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35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419415"/>
            <a:ext cx="6786610" cy="393854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Rectangle à coins arrondis 11"/>
          <p:cNvSpPr/>
          <p:nvPr/>
        </p:nvSpPr>
        <p:spPr>
          <a:xfrm>
            <a:off x="6357950" y="3643314"/>
            <a:ext cx="1357322" cy="214314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organes génitaux </a:t>
            </a:r>
            <a:r>
              <a:rPr lang="fr-CH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internes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00660"/>
          </a:xfrm>
        </p:spPr>
        <p:txBody>
          <a:bodyPr>
            <a:normAutofit/>
          </a:bodyPr>
          <a:lstStyle/>
          <a:p>
            <a:r>
              <a:rPr lang="fr-CH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Les vésicules séminales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  <a:endParaRPr lang="fr-CH" sz="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31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35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2849" y="2428868"/>
            <a:ext cx="5192357" cy="407196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Rectangle à coins arrondis 11"/>
          <p:cNvSpPr/>
          <p:nvPr/>
        </p:nvSpPr>
        <p:spPr>
          <a:xfrm>
            <a:off x="6143636" y="3643314"/>
            <a:ext cx="1071570" cy="285752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organes génitaux </a:t>
            </a:r>
            <a:r>
              <a:rPr lang="fr-CH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internes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00660"/>
          </a:xfrm>
        </p:spPr>
        <p:txBody>
          <a:bodyPr>
            <a:normAutofit/>
          </a:bodyPr>
          <a:lstStyle/>
          <a:p>
            <a:r>
              <a:rPr lang="fr-CH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Les vésicules séminales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Leur rôle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Produire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60% 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du liquide spermatique.</a:t>
            </a:r>
          </a:p>
          <a:p>
            <a:pPr lvl="2"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fr-CH" sz="2400" i="1" dirty="0">
                <a:latin typeface="Times New Roman" pitchFamily="18" charset="0"/>
                <a:cs typeface="Times New Roman" pitchFamily="18" charset="0"/>
              </a:rPr>
              <a:t>Liquide épais, jaunâtre, </a:t>
            </a:r>
            <a:r>
              <a:rPr lang="fr-CH" sz="2400" b="1" i="1" dirty="0">
                <a:latin typeface="Times New Roman" pitchFamily="18" charset="0"/>
                <a:cs typeface="Times New Roman" pitchFamily="18" charset="0"/>
              </a:rPr>
              <a:t>alcalin:</a:t>
            </a:r>
          </a:p>
          <a:p>
            <a:pPr lvl="3">
              <a:buNone/>
            </a:pPr>
            <a:endParaRPr lang="fr-CH" sz="800" b="1" i="1" dirty="0">
              <a:latin typeface="Times New Roman" pitchFamily="18" charset="0"/>
              <a:cs typeface="Times New Roman" pitchFamily="18" charset="0"/>
            </a:endParaRPr>
          </a:p>
          <a:p>
            <a:pPr lvl="4"/>
            <a:r>
              <a:rPr lang="fr-CH" sz="2400" b="1" i="1" dirty="0">
                <a:latin typeface="Times New Roman" pitchFamily="18" charset="0"/>
                <a:cs typeface="Times New Roman" pitchFamily="18" charset="0"/>
              </a:rPr>
              <a:t>Fructose</a:t>
            </a:r>
          </a:p>
          <a:p>
            <a:pPr lvl="4">
              <a:buNone/>
            </a:pPr>
            <a:endParaRPr lang="fr-CH" sz="800" b="1" i="1" dirty="0">
              <a:latin typeface="Times New Roman" pitchFamily="18" charset="0"/>
              <a:cs typeface="Times New Roman" pitchFamily="18" charset="0"/>
            </a:endParaRPr>
          </a:p>
          <a:p>
            <a:pPr lvl="4"/>
            <a:r>
              <a:rPr lang="fr-CH" sz="2400" b="1" i="1" dirty="0">
                <a:latin typeface="Times New Roman" pitchFamily="18" charset="0"/>
                <a:cs typeface="Times New Roman" pitchFamily="18" charset="0"/>
              </a:rPr>
              <a:t>Vitamine C</a:t>
            </a:r>
          </a:p>
          <a:p>
            <a:pPr lvl="4">
              <a:buNone/>
            </a:pPr>
            <a:endParaRPr lang="fr-CH" sz="800" b="1" i="1" dirty="0">
              <a:latin typeface="Times New Roman" pitchFamily="18" charset="0"/>
              <a:cs typeface="Times New Roman" pitchFamily="18" charset="0"/>
            </a:endParaRPr>
          </a:p>
          <a:p>
            <a:pPr lvl="4"/>
            <a:r>
              <a:rPr lang="fr-CH" sz="2400" b="1" i="1" dirty="0">
                <a:latin typeface="Times New Roman" pitchFamily="18" charset="0"/>
                <a:cs typeface="Times New Roman" pitchFamily="18" charset="0"/>
              </a:rPr>
              <a:t>Protéines</a:t>
            </a:r>
          </a:p>
          <a:p>
            <a:pPr lvl="4">
              <a:buNone/>
            </a:pPr>
            <a:endParaRPr lang="fr-CH" sz="800" b="1" i="1" dirty="0">
              <a:latin typeface="Times New Roman" pitchFamily="18" charset="0"/>
              <a:cs typeface="Times New Roman" pitchFamily="18" charset="0"/>
            </a:endParaRPr>
          </a:p>
          <a:p>
            <a:pPr lvl="4"/>
            <a:r>
              <a:rPr lang="fr-CH" sz="2400" b="1" i="1" dirty="0">
                <a:latin typeface="Times New Roman" pitchFamily="18" charset="0"/>
                <a:cs typeface="Times New Roman" pitchFamily="18" charset="0"/>
              </a:rPr>
              <a:t>Prostaglandines</a:t>
            </a:r>
          </a:p>
          <a:p>
            <a:pPr lvl="4"/>
            <a:endParaRPr lang="fr-CH" sz="2400" b="1" i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800" b="1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32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380312" y="671436"/>
            <a:ext cx="1620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37-38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organes génitaux </a:t>
            </a:r>
            <a:r>
              <a:rPr lang="fr-CH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internes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00660"/>
          </a:xfrm>
        </p:spPr>
        <p:txBody>
          <a:bodyPr>
            <a:normAutofit/>
          </a:bodyPr>
          <a:lstStyle/>
          <a:p>
            <a:r>
              <a:rPr lang="fr-CH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Les vésicules séminales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  <a:endParaRPr lang="fr-CH" sz="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33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35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419415"/>
            <a:ext cx="6786610" cy="393854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Rectangle à coins arrondis 11"/>
          <p:cNvSpPr/>
          <p:nvPr/>
        </p:nvSpPr>
        <p:spPr>
          <a:xfrm>
            <a:off x="6357950" y="3643314"/>
            <a:ext cx="1357322" cy="214314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Ellipse 9"/>
          <p:cNvSpPr/>
          <p:nvPr/>
        </p:nvSpPr>
        <p:spPr>
          <a:xfrm>
            <a:off x="4000496" y="3500438"/>
            <a:ext cx="1143008" cy="1143008"/>
          </a:xfrm>
          <a:prstGeom prst="ellipse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organes génitaux </a:t>
            </a:r>
            <a:r>
              <a:rPr lang="fr-CH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internes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00660"/>
          </a:xfrm>
        </p:spPr>
        <p:txBody>
          <a:bodyPr>
            <a:normAutofit/>
          </a:bodyPr>
          <a:lstStyle/>
          <a:p>
            <a:r>
              <a:rPr lang="fr-CH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Les glandes annexes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>
              <a:buNone/>
            </a:pPr>
            <a:endParaRPr lang="fr-CH" sz="3200" b="1" i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Les vésicules séminales (2)</a:t>
            </a:r>
            <a:endParaRPr lang="fr-CH" sz="3200" b="1" u="sng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32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u="sng" dirty="0">
                <a:latin typeface="Times New Roman" pitchFamily="18" charset="0"/>
                <a:cs typeface="Times New Roman" pitchFamily="18" charset="0"/>
              </a:rPr>
              <a:t>La prostate</a:t>
            </a:r>
          </a:p>
          <a:p>
            <a:pPr lvl="1"/>
            <a:endParaRPr lang="fr-CH" sz="32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Les glandes bulbo-urétrales (2)</a:t>
            </a:r>
          </a:p>
          <a:p>
            <a:pPr lvl="1">
              <a:buNone/>
            </a:pPr>
            <a:endParaRPr lang="fr-CH" sz="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32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34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38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organes génitaux </a:t>
            </a:r>
            <a:r>
              <a:rPr lang="fr-CH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internes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00660"/>
          </a:xfrm>
        </p:spPr>
        <p:txBody>
          <a:bodyPr>
            <a:normAutofit/>
          </a:bodyPr>
          <a:lstStyle/>
          <a:p>
            <a:r>
              <a:rPr lang="fr-CH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La prostate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  <a:endParaRPr lang="fr-CH" sz="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35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22328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35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419415"/>
            <a:ext cx="6786610" cy="393854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Rectangle à coins arrondis 11"/>
          <p:cNvSpPr/>
          <p:nvPr/>
        </p:nvSpPr>
        <p:spPr>
          <a:xfrm>
            <a:off x="6357950" y="4143380"/>
            <a:ext cx="714380" cy="214314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organes génitaux </a:t>
            </a:r>
            <a:r>
              <a:rPr lang="fr-CH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internes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00660"/>
          </a:xfrm>
        </p:spPr>
        <p:txBody>
          <a:bodyPr>
            <a:normAutofit/>
          </a:bodyPr>
          <a:lstStyle/>
          <a:p>
            <a:r>
              <a:rPr lang="fr-CH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La prostate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  <a:endParaRPr lang="fr-CH" sz="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36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35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2849" y="2428868"/>
            <a:ext cx="5192357" cy="407196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Rectangle à coins arrondis 11"/>
          <p:cNvSpPr/>
          <p:nvPr/>
        </p:nvSpPr>
        <p:spPr>
          <a:xfrm>
            <a:off x="3143240" y="4143380"/>
            <a:ext cx="642942" cy="285752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organes génitaux </a:t>
            </a:r>
            <a:r>
              <a:rPr lang="fr-CH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internes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00660"/>
          </a:xfrm>
        </p:spPr>
        <p:txBody>
          <a:bodyPr>
            <a:normAutofit/>
          </a:bodyPr>
          <a:lstStyle/>
          <a:p>
            <a:r>
              <a:rPr lang="fr-CH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La prostate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Son rôle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Produire 1/3 du liquide spermatique.</a:t>
            </a:r>
          </a:p>
          <a:p>
            <a:pPr lvl="2"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fr-CH" sz="2400" i="1" dirty="0">
                <a:latin typeface="Times New Roman" pitchFamily="18" charset="0"/>
                <a:cs typeface="Times New Roman" pitchFamily="18" charset="0"/>
              </a:rPr>
              <a:t>Liquide laiteux, </a:t>
            </a:r>
            <a:r>
              <a:rPr lang="fr-CH" sz="2400" b="1" i="1" dirty="0">
                <a:latin typeface="Times New Roman" pitchFamily="18" charset="0"/>
                <a:cs typeface="Times New Roman" pitchFamily="18" charset="0"/>
              </a:rPr>
              <a:t>alcalin</a:t>
            </a:r>
          </a:p>
          <a:p>
            <a:pPr lvl="3">
              <a:buNone/>
            </a:pPr>
            <a:endParaRPr lang="fr-CH" sz="800" b="1" i="1" dirty="0">
              <a:latin typeface="Times New Roman" pitchFamily="18" charset="0"/>
              <a:cs typeface="Times New Roman" pitchFamily="18" charset="0"/>
            </a:endParaRPr>
          </a:p>
          <a:p>
            <a:pPr lvl="4">
              <a:buNone/>
            </a:pPr>
            <a:endParaRPr lang="fr-CH" sz="2400" b="1" i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800" b="1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37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38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organes génitaux </a:t>
            </a:r>
            <a:r>
              <a:rPr lang="fr-CH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internes</a:t>
            </a:r>
          </a:p>
        </p:txBody>
      </p:sp>
      <p:pic>
        <p:nvPicPr>
          <p:cNvPr id="109570" name="Picture 2" descr="http://balade-en-dietetique.wifeo.com/images/marr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4429132"/>
            <a:ext cx="1723998" cy="1538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00660"/>
          </a:xfrm>
        </p:spPr>
        <p:txBody>
          <a:bodyPr>
            <a:normAutofit/>
          </a:bodyPr>
          <a:lstStyle/>
          <a:p>
            <a:r>
              <a:rPr lang="fr-CH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La prostate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  <a:endParaRPr lang="fr-CH" sz="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38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35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419415"/>
            <a:ext cx="6786610" cy="393854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Rectangle à coins arrondis 11"/>
          <p:cNvSpPr/>
          <p:nvPr/>
        </p:nvSpPr>
        <p:spPr>
          <a:xfrm>
            <a:off x="6357950" y="4143380"/>
            <a:ext cx="714380" cy="214314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organes génitaux </a:t>
            </a:r>
            <a:r>
              <a:rPr lang="fr-CH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internes</a:t>
            </a:r>
          </a:p>
        </p:txBody>
      </p:sp>
      <p:sp>
        <p:nvSpPr>
          <p:cNvPr id="10" name="Ellipse 9"/>
          <p:cNvSpPr/>
          <p:nvPr/>
        </p:nvSpPr>
        <p:spPr>
          <a:xfrm>
            <a:off x="3643306" y="3571876"/>
            <a:ext cx="1143008" cy="1143008"/>
          </a:xfrm>
          <a:prstGeom prst="ellipse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00660"/>
          </a:xfrm>
        </p:spPr>
        <p:txBody>
          <a:bodyPr>
            <a:normAutofit/>
          </a:bodyPr>
          <a:lstStyle/>
          <a:p>
            <a:r>
              <a:rPr lang="fr-CH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La prostate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Pathologies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Hyperplasie  → constriction de l’urètre</a:t>
            </a:r>
          </a:p>
          <a:p>
            <a:pPr lvl="2"/>
            <a:endParaRPr lang="fr-CH" sz="2800" b="1" i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800" b="1" i="1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r>
              <a:rPr lang="fr-CH" sz="2800" b="1" i="1" dirty="0">
                <a:latin typeface="Times New Roman" pitchFamily="18" charset="0"/>
                <a:cs typeface="Times New Roman" pitchFamily="18" charset="0"/>
              </a:rPr>
              <a:t>			            </a:t>
            </a:r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Problèmes à</a:t>
            </a:r>
            <a:r>
              <a:rPr lang="fr-CH" sz="2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2600" b="1" dirty="0">
                <a:latin typeface="Times New Roman" pitchFamily="18" charset="0"/>
                <a:cs typeface="Times New Roman" pitchFamily="18" charset="0"/>
              </a:rPr>
              <a:t>uriner</a:t>
            </a:r>
          </a:p>
          <a:p>
            <a:pPr lvl="2">
              <a:buNone/>
            </a:pPr>
            <a:r>
              <a:rPr lang="fr-CH" sz="2600" b="1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↑ risque </a:t>
            </a:r>
            <a:r>
              <a:rPr lang="fr-CH" sz="2600" b="1" dirty="0">
                <a:latin typeface="Times New Roman" pitchFamily="18" charset="0"/>
                <a:cs typeface="Times New Roman" pitchFamily="18" charset="0"/>
              </a:rPr>
              <a:t>d’</a:t>
            </a:r>
            <a:r>
              <a:rPr lang="fr-CH" sz="2600" b="1" u="sng" dirty="0">
                <a:latin typeface="Times New Roman" pitchFamily="18" charset="0"/>
                <a:cs typeface="Times New Roman" pitchFamily="18" charset="0"/>
              </a:rPr>
              <a:t>inflammation</a:t>
            </a:r>
            <a:r>
              <a:rPr lang="fr-CH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de la </a:t>
            </a:r>
            <a:r>
              <a:rPr lang="fr-CH" sz="2600" b="1" dirty="0">
                <a:latin typeface="Times New Roman" pitchFamily="18" charset="0"/>
                <a:cs typeface="Times New Roman" pitchFamily="18" charset="0"/>
              </a:rPr>
              <a:t>vessie, 			</a:t>
            </a:r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des </a:t>
            </a:r>
            <a:r>
              <a:rPr lang="fr-CH" sz="2600" b="1" dirty="0">
                <a:latin typeface="Times New Roman" pitchFamily="18" charset="0"/>
                <a:cs typeface="Times New Roman" pitchFamily="18" charset="0"/>
              </a:rPr>
              <a:t>reins, </a:t>
            </a:r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de la </a:t>
            </a:r>
            <a:r>
              <a:rPr lang="fr-CH" sz="2600" b="1" u="sng" dirty="0">
                <a:latin typeface="Times New Roman" pitchFamily="18" charset="0"/>
                <a:cs typeface="Times New Roman" pitchFamily="18" charset="0"/>
              </a:rPr>
              <a:t>prostate</a:t>
            </a:r>
          </a:p>
          <a:p>
            <a:pPr lvl="2">
              <a:buNone/>
            </a:pPr>
            <a:r>
              <a:rPr lang="fr-CH" sz="2600" b="1" i="1" dirty="0"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pPr lvl="2">
              <a:buNone/>
            </a:pPr>
            <a:endParaRPr lang="fr-CH" sz="2400" b="1" i="1" dirty="0">
              <a:latin typeface="Times New Roman" pitchFamily="18" charset="0"/>
              <a:cs typeface="Times New Roman" pitchFamily="18" charset="0"/>
            </a:endParaRPr>
          </a:p>
          <a:p>
            <a:pPr lvl="3">
              <a:buNone/>
            </a:pPr>
            <a:endParaRPr lang="fr-CH" sz="800" b="1" i="1" dirty="0">
              <a:latin typeface="Times New Roman" pitchFamily="18" charset="0"/>
              <a:cs typeface="Times New Roman" pitchFamily="18" charset="0"/>
            </a:endParaRPr>
          </a:p>
          <a:p>
            <a:pPr lvl="4">
              <a:buNone/>
            </a:pPr>
            <a:endParaRPr lang="fr-CH" sz="2400" b="1" i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800" b="1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39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38</a:t>
            </a:r>
          </a:p>
        </p:txBody>
      </p:sp>
      <p:sp>
        <p:nvSpPr>
          <p:cNvPr id="7" name="Flèche vers le bas 6"/>
          <p:cNvSpPr/>
          <p:nvPr/>
        </p:nvSpPr>
        <p:spPr>
          <a:xfrm>
            <a:off x="5072066" y="3714752"/>
            <a:ext cx="928694" cy="714380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ZoneTexte 7"/>
          <p:cNvSpPr txBox="1"/>
          <p:nvPr/>
        </p:nvSpPr>
        <p:spPr>
          <a:xfrm>
            <a:off x="500034" y="4214818"/>
            <a:ext cx="257176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Traitements ?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organes génitaux </a:t>
            </a:r>
            <a:r>
              <a:rPr lang="fr-CH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internes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00034" y="4221088"/>
            <a:ext cx="8286808" cy="218521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Traitements :</a:t>
            </a:r>
          </a:p>
          <a:p>
            <a:endParaRPr lang="fr-CH" sz="4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Chirurgicale</a:t>
            </a:r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 (prostatectomie)</a:t>
            </a:r>
          </a:p>
          <a:p>
            <a:endParaRPr lang="fr-CH" sz="4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Médicaments</a:t>
            </a:r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 → rétrécissement ou ↓du tonus musculaire</a:t>
            </a:r>
          </a:p>
          <a:p>
            <a:endParaRPr lang="fr-CH" sz="4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Ballonnet</a:t>
            </a:r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 → urètre</a:t>
            </a:r>
          </a:p>
          <a:p>
            <a:endParaRPr lang="fr-CH" sz="4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Laser / ultrasons</a:t>
            </a:r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 → brûler le tissu prostatique en excès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L’anatomie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4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812360" y="671436"/>
            <a:ext cx="1188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35</a:t>
            </a:r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4377" y="1571612"/>
            <a:ext cx="6376581" cy="500066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Rectangle à coins arrondis 8"/>
          <p:cNvSpPr/>
          <p:nvPr/>
        </p:nvSpPr>
        <p:spPr>
          <a:xfrm>
            <a:off x="2500298" y="5572140"/>
            <a:ext cx="785818" cy="21431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2571736" y="5000636"/>
            <a:ext cx="1143008" cy="214314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2571736" y="5214950"/>
            <a:ext cx="1143008" cy="214314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6215074" y="4429132"/>
            <a:ext cx="571504" cy="35719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6215074" y="3071810"/>
            <a:ext cx="1285884" cy="428628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2571736" y="3714752"/>
            <a:ext cx="714380" cy="285752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à coins arrondis 14"/>
          <p:cNvSpPr/>
          <p:nvPr/>
        </p:nvSpPr>
        <p:spPr>
          <a:xfrm>
            <a:off x="2571736" y="4000504"/>
            <a:ext cx="928694" cy="428628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2928958"/>
          </a:xfrm>
        </p:spPr>
        <p:txBody>
          <a:bodyPr>
            <a:normAutofit/>
          </a:bodyPr>
          <a:lstStyle/>
          <a:p>
            <a:r>
              <a:rPr lang="fr-CH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La prostate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Pathologies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Cancer de la prostate</a:t>
            </a:r>
            <a:endParaRPr lang="fr-CH" sz="2400" b="1" i="1" dirty="0">
              <a:latin typeface="Times New Roman" pitchFamily="18" charset="0"/>
              <a:cs typeface="Times New Roman" pitchFamily="18" charset="0"/>
            </a:endParaRPr>
          </a:p>
          <a:p>
            <a:pPr lvl="3">
              <a:buNone/>
            </a:pPr>
            <a:endParaRPr lang="fr-CH" sz="800" b="1" i="1" dirty="0">
              <a:latin typeface="Times New Roman" pitchFamily="18" charset="0"/>
              <a:cs typeface="Times New Roman" pitchFamily="18" charset="0"/>
            </a:endParaRPr>
          </a:p>
          <a:p>
            <a:pPr lvl="4">
              <a:buNone/>
            </a:pPr>
            <a:endParaRPr lang="fr-CH" sz="2400" b="1" i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800" b="1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40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38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organes génitaux </a:t>
            </a:r>
            <a:r>
              <a:rPr lang="fr-CH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internes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00660"/>
          </a:xfrm>
        </p:spPr>
        <p:txBody>
          <a:bodyPr>
            <a:normAutofit/>
          </a:bodyPr>
          <a:lstStyle/>
          <a:p>
            <a:r>
              <a:rPr lang="fr-CH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Les glandes annexes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>
              <a:buNone/>
            </a:pPr>
            <a:endParaRPr lang="fr-CH" sz="3200" b="1" i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Les vésicules séminales (2)</a:t>
            </a:r>
            <a:endParaRPr lang="fr-CH" sz="3200" b="1" u="sng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32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La prostate</a:t>
            </a:r>
          </a:p>
          <a:p>
            <a:pPr lvl="1"/>
            <a:endParaRPr lang="fr-CH" sz="32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u="sng" dirty="0">
                <a:latin typeface="Times New Roman" pitchFamily="18" charset="0"/>
                <a:cs typeface="Times New Roman" pitchFamily="18" charset="0"/>
              </a:rPr>
              <a:t>Les glandes bulbo-urétrales</a:t>
            </a:r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 (2) ou </a:t>
            </a:r>
            <a:r>
              <a:rPr lang="fr-CH" sz="3200" b="1" u="sng" dirty="0">
                <a:latin typeface="Times New Roman" pitchFamily="18" charset="0"/>
                <a:cs typeface="Times New Roman" pitchFamily="18" charset="0"/>
              </a:rPr>
              <a:t>glandes de Cowper</a:t>
            </a:r>
          </a:p>
          <a:p>
            <a:pPr lvl="1">
              <a:buNone/>
            </a:pPr>
            <a:endParaRPr lang="fr-CH" sz="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32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41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38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organes génitaux </a:t>
            </a:r>
            <a:r>
              <a:rPr lang="fr-CH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internes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00660"/>
          </a:xfrm>
        </p:spPr>
        <p:txBody>
          <a:bodyPr>
            <a:normAutofit/>
          </a:bodyPr>
          <a:lstStyle/>
          <a:p>
            <a:r>
              <a:rPr lang="fr-CH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Les glandes bulbo-urétrales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  <a:endParaRPr lang="fr-CH" sz="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42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35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419415"/>
            <a:ext cx="6786610" cy="393854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Rectangle à coins arrondis 11"/>
          <p:cNvSpPr/>
          <p:nvPr/>
        </p:nvSpPr>
        <p:spPr>
          <a:xfrm>
            <a:off x="6357950" y="4786322"/>
            <a:ext cx="1357322" cy="285752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organes génitaux </a:t>
            </a:r>
            <a:r>
              <a:rPr lang="fr-CH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internes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00660"/>
          </a:xfrm>
        </p:spPr>
        <p:txBody>
          <a:bodyPr>
            <a:normAutofit/>
          </a:bodyPr>
          <a:lstStyle/>
          <a:p>
            <a:r>
              <a:rPr lang="fr-CH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Les glandes bulbo-urétrales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  <a:endParaRPr lang="fr-CH" sz="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43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35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2849" y="2428868"/>
            <a:ext cx="5192357" cy="407196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Rectangle à coins arrondis 11"/>
          <p:cNvSpPr/>
          <p:nvPr/>
        </p:nvSpPr>
        <p:spPr>
          <a:xfrm>
            <a:off x="3214678" y="4429132"/>
            <a:ext cx="785818" cy="35719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organes génitaux </a:t>
            </a:r>
            <a:r>
              <a:rPr lang="fr-CH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internes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00660"/>
          </a:xfrm>
        </p:spPr>
        <p:txBody>
          <a:bodyPr>
            <a:normAutofit/>
          </a:bodyPr>
          <a:lstStyle/>
          <a:p>
            <a:r>
              <a:rPr lang="fr-CH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Les glandes bulbo-urétrales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Leur rôle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Produire 5% du liquide spermatique.</a:t>
            </a:r>
          </a:p>
          <a:p>
            <a:pPr lvl="2"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fr-CH" sz="2400" i="1" dirty="0">
                <a:latin typeface="Times New Roman" pitchFamily="18" charset="0"/>
                <a:cs typeface="Times New Roman" pitchFamily="18" charset="0"/>
              </a:rPr>
              <a:t>Epais mucus translucide</a:t>
            </a:r>
          </a:p>
          <a:p>
            <a:pPr lvl="3">
              <a:buNone/>
            </a:pPr>
            <a:endParaRPr lang="fr-CH" sz="1000" b="1" i="1" dirty="0">
              <a:latin typeface="Times New Roman" pitchFamily="18" charset="0"/>
              <a:cs typeface="Times New Roman" pitchFamily="18" charset="0"/>
            </a:endParaRPr>
          </a:p>
          <a:p>
            <a:pPr lvl="3">
              <a:buNone/>
            </a:pPr>
            <a:endParaRPr lang="fr-CH" sz="1000" b="1" i="1" dirty="0">
              <a:latin typeface="Times New Roman" pitchFamily="18" charset="0"/>
              <a:cs typeface="Times New Roman" pitchFamily="18" charset="0"/>
            </a:endParaRPr>
          </a:p>
          <a:p>
            <a:pPr lvl="5"/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Éliminer</a:t>
            </a:r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 les traces d’urines</a:t>
            </a:r>
          </a:p>
          <a:p>
            <a:pPr lvl="5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5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5"/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Lubrifier </a:t>
            </a:r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le gland du pénis	</a:t>
            </a:r>
            <a:r>
              <a:rPr lang="fr-CH" sz="2400" b="1" i="1" dirty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lvl="3">
              <a:buNone/>
            </a:pPr>
            <a:endParaRPr lang="fr-CH" sz="800" b="1" i="1" dirty="0">
              <a:latin typeface="Times New Roman" pitchFamily="18" charset="0"/>
              <a:cs typeface="Times New Roman" pitchFamily="18" charset="0"/>
            </a:endParaRPr>
          </a:p>
          <a:p>
            <a:pPr lvl="4">
              <a:buNone/>
            </a:pPr>
            <a:endParaRPr lang="fr-CH" sz="2400" b="1" i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2800" b="1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44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38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organes génitaux </a:t>
            </a:r>
            <a:r>
              <a:rPr lang="fr-CH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internes</a:t>
            </a:r>
          </a:p>
        </p:txBody>
      </p:sp>
      <p:pic>
        <p:nvPicPr>
          <p:cNvPr id="7" name="Picture 2" descr="http://04.img.v4.skyrock.net/042/le-monde-de-niko/pics/2914705227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5373" y="1484784"/>
            <a:ext cx="2277107" cy="15825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00660"/>
          </a:xfrm>
        </p:spPr>
        <p:txBody>
          <a:bodyPr>
            <a:normAutofit/>
          </a:bodyPr>
          <a:lstStyle/>
          <a:p>
            <a:r>
              <a:rPr lang="fr-CH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Les glandes bulbo-urétrales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  <a:endParaRPr lang="fr-CH" sz="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45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35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419415"/>
            <a:ext cx="6786610" cy="393854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Rectangle à coins arrondis 11"/>
          <p:cNvSpPr/>
          <p:nvPr/>
        </p:nvSpPr>
        <p:spPr>
          <a:xfrm>
            <a:off x="6357950" y="4786322"/>
            <a:ext cx="1357322" cy="285752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organes génitaux </a:t>
            </a:r>
            <a:r>
              <a:rPr lang="fr-CH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internes</a:t>
            </a:r>
          </a:p>
        </p:txBody>
      </p:sp>
      <p:sp>
        <p:nvSpPr>
          <p:cNvPr id="10" name="Ellipse 9"/>
          <p:cNvSpPr/>
          <p:nvPr/>
        </p:nvSpPr>
        <p:spPr>
          <a:xfrm>
            <a:off x="3571868" y="3929066"/>
            <a:ext cx="1143008" cy="1143008"/>
          </a:xfrm>
          <a:prstGeom prst="ellipse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00660"/>
          </a:xfrm>
        </p:spPr>
        <p:txBody>
          <a:bodyPr>
            <a:normAutofit/>
          </a:bodyPr>
          <a:lstStyle/>
          <a:p>
            <a:r>
              <a:rPr lang="fr-CH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Les glandes annexes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>
              <a:buNone/>
            </a:pPr>
            <a:endParaRPr lang="fr-CH" sz="3200" b="1" i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Les vésicules séminales (2)</a:t>
            </a:r>
            <a:endParaRPr lang="fr-CH" sz="3200" b="1" u="sng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32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La prostate</a:t>
            </a:r>
          </a:p>
          <a:p>
            <a:pPr lvl="1"/>
            <a:endParaRPr lang="fr-CH" sz="32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Les glandes bulbo-urétrales (2)</a:t>
            </a:r>
          </a:p>
          <a:p>
            <a:pPr lvl="1">
              <a:buNone/>
            </a:pPr>
            <a:endParaRPr lang="fr-CH" sz="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32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46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38</a:t>
            </a:r>
          </a:p>
        </p:txBody>
      </p:sp>
      <p:sp>
        <p:nvSpPr>
          <p:cNvPr id="7" name="ZoneTexte 6"/>
          <p:cNvSpPr txBox="1"/>
          <p:nvPr/>
        </p:nvSpPr>
        <p:spPr>
          <a:xfrm rot="1372626">
            <a:off x="1211116" y="3846802"/>
            <a:ext cx="7215238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4000" dirty="0">
                <a:latin typeface="Times New Roman" pitchFamily="18" charset="0"/>
                <a:cs typeface="Times New Roman" pitchFamily="18" charset="0"/>
              </a:rPr>
              <a:t>Produire le </a:t>
            </a:r>
            <a:r>
              <a:rPr lang="fr-CH" sz="4000" b="1" dirty="0">
                <a:latin typeface="Times New Roman" pitchFamily="18" charset="0"/>
                <a:cs typeface="Times New Roman" pitchFamily="18" charset="0"/>
              </a:rPr>
              <a:t>liquide spermatique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organes génitaux </a:t>
            </a:r>
            <a:r>
              <a:rPr lang="fr-CH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internes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00660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fr-CH" sz="800" dirty="0"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pPr lvl="1">
              <a:buNone/>
            </a:pPr>
            <a:r>
              <a:rPr lang="fr-CH" sz="4400" b="1" dirty="0">
                <a:latin typeface="Times New Roman" pitchFamily="18" charset="0"/>
                <a:cs typeface="Times New Roman" pitchFamily="18" charset="0"/>
              </a:rPr>
              <a:t>         Liquide spermatique</a:t>
            </a:r>
          </a:p>
          <a:p>
            <a:pPr lvl="1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CH" sz="4400" dirty="0">
                <a:latin typeface="Times New Roman" pitchFamily="18" charset="0"/>
                <a:cs typeface="Times New Roman" pitchFamily="18" charset="0"/>
              </a:rPr>
              <a:t>					 +</a:t>
            </a:r>
          </a:p>
          <a:p>
            <a:pPr lvl="1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CH" sz="4400" dirty="0">
                <a:latin typeface="Times New Roman" pitchFamily="18" charset="0"/>
                <a:cs typeface="Times New Roman" pitchFamily="18" charset="0"/>
              </a:rPr>
              <a:t>		      Les </a:t>
            </a:r>
            <a:r>
              <a:rPr lang="fr-CH" sz="4400" b="1" dirty="0">
                <a:latin typeface="Times New Roman" pitchFamily="18" charset="0"/>
                <a:cs typeface="Times New Roman" pitchFamily="18" charset="0"/>
              </a:rPr>
              <a:t>spermatozoïdes</a:t>
            </a:r>
          </a:p>
          <a:p>
            <a:pPr lvl="1">
              <a:buNone/>
            </a:pPr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CH" sz="4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fr-CH" sz="4400" dirty="0">
                <a:latin typeface="Times New Roman" pitchFamily="18" charset="0"/>
                <a:cs typeface="Times New Roman" pitchFamily="18" charset="0"/>
              </a:rPr>
              <a:t> =</a:t>
            </a:r>
          </a:p>
          <a:p>
            <a:pPr lvl="1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CH" sz="4400" dirty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fr-CH" sz="4400" b="1" dirty="0">
                <a:latin typeface="Times New Roman" pitchFamily="18" charset="0"/>
                <a:cs typeface="Times New Roman" pitchFamily="18" charset="0"/>
              </a:rPr>
              <a:t>Le sperme</a:t>
            </a:r>
            <a:endParaRPr lang="fr-CH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47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38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sécrétions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sécrétions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00660"/>
          </a:xfrm>
        </p:spPr>
        <p:txBody>
          <a:bodyPr>
            <a:norm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Le sperme 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(liquide séminal)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>
              <a:buNone/>
            </a:pPr>
            <a:endParaRPr lang="fr-CH" sz="1000" b="1" i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1000" b="1" i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Nutriments</a:t>
            </a:r>
          </a:p>
          <a:p>
            <a:pPr lvl="1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Substances chimiques</a:t>
            </a:r>
            <a:endParaRPr lang="fr-CH" sz="32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32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 pH alcalin (7.2 – 7.6) →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neutraliser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l’acidité du 				        vagin (pH 3.5 – 4)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48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380312" y="671436"/>
            <a:ext cx="1620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38-39</a:t>
            </a:r>
          </a:p>
        </p:txBody>
      </p:sp>
      <p:sp>
        <p:nvSpPr>
          <p:cNvPr id="7" name="Accolade fermante 6"/>
          <p:cNvSpPr/>
          <p:nvPr/>
        </p:nvSpPr>
        <p:spPr>
          <a:xfrm>
            <a:off x="4786314" y="2428868"/>
            <a:ext cx="214314" cy="1428760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Flèche vers le bas 8"/>
          <p:cNvSpPr/>
          <p:nvPr/>
        </p:nvSpPr>
        <p:spPr>
          <a:xfrm>
            <a:off x="6072198" y="5429264"/>
            <a:ext cx="428628" cy="42862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ZoneTexte 9"/>
          <p:cNvSpPr txBox="1"/>
          <p:nvPr/>
        </p:nvSpPr>
        <p:spPr>
          <a:xfrm>
            <a:off x="2500298" y="5832479"/>
            <a:ext cx="628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Protéger et ↑mobilité 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des spermatozoïdes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357818" y="2428868"/>
            <a:ext cx="35004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Nourrir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protéger 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↑ mobilité  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des spermatozoïdes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  <p:bldP spid="1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49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39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idx="1"/>
          </p:nvPr>
        </p:nvSpPr>
        <p:spPr>
          <a:xfrm>
            <a:off x="107504" y="2071678"/>
            <a:ext cx="9361040" cy="3429024"/>
          </a:xfrm>
        </p:spPr>
        <p:txBody>
          <a:bodyPr>
            <a:norm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Ejaculation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2 à 5ml de sperme.</a:t>
            </a: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1ml contient entre 50 et 130 millions de spermatozoïdes.</a:t>
            </a: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organes génitaux </a:t>
            </a:r>
            <a:r>
              <a:rPr lang="fr-CH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internes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Anatomie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00660"/>
          </a:xfrm>
        </p:spPr>
        <p:txBody>
          <a:bodyPr>
            <a:normAutofit fontScale="92500" lnSpcReduction="10000"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2 groupes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d’organes génitaux:</a:t>
            </a: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Internes</a:t>
            </a:r>
          </a:p>
          <a:p>
            <a:pPr lvl="1">
              <a:buNone/>
            </a:pPr>
            <a:endParaRPr lang="fr-CH" sz="900" b="1" i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Testicules </a:t>
            </a:r>
            <a:r>
              <a:rPr lang="fr-CH" sz="3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H" sz="3000" i="1" dirty="0">
                <a:latin typeface="Times New Roman" pitchFamily="18" charset="0"/>
                <a:cs typeface="Times New Roman" pitchFamily="18" charset="0"/>
              </a:rPr>
              <a:t>exocrine et endocrine</a:t>
            </a:r>
            <a:r>
              <a:rPr lang="fr-CH" sz="3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2">
              <a:buNone/>
            </a:pPr>
            <a:endParaRPr lang="fr-CH" sz="4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Organes génitaux annexes</a:t>
            </a:r>
          </a:p>
          <a:p>
            <a:pPr lvl="2">
              <a:buNone/>
            </a:pPr>
            <a:endParaRPr lang="fr-CH" sz="400" b="1" dirty="0">
              <a:latin typeface="Times New Roman" pitchFamily="18" charset="0"/>
              <a:cs typeface="Times New Roman" pitchFamily="18" charset="0"/>
            </a:endParaRPr>
          </a:p>
          <a:p>
            <a:pPr lvl="5"/>
            <a:r>
              <a:rPr lang="fr-CH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Les conduits (voies génitales)</a:t>
            </a:r>
          </a:p>
          <a:p>
            <a:pPr lvl="5">
              <a:buNone/>
            </a:pPr>
            <a:endParaRPr lang="fr-CH" sz="400" b="1" dirty="0">
              <a:latin typeface="Times New Roman" pitchFamily="18" charset="0"/>
              <a:cs typeface="Times New Roman" pitchFamily="18" charset="0"/>
            </a:endParaRPr>
          </a:p>
          <a:p>
            <a:pPr lvl="5"/>
            <a:r>
              <a:rPr lang="fr-CH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Les glandes</a:t>
            </a:r>
          </a:p>
          <a:p>
            <a:pPr lvl="5">
              <a:buNone/>
            </a:pPr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Externes</a:t>
            </a:r>
          </a:p>
          <a:p>
            <a:pPr lvl="1">
              <a:buNone/>
            </a:pPr>
            <a:endParaRPr lang="fr-CH" sz="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Scrotum </a:t>
            </a:r>
          </a:p>
          <a:p>
            <a:pPr lvl="2">
              <a:buNone/>
            </a:pPr>
            <a:endParaRPr lang="fr-CH" sz="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Pénis </a:t>
            </a:r>
          </a:p>
          <a:p>
            <a:pPr lvl="2">
              <a:buNone/>
            </a:pPr>
            <a:endParaRPr lang="fr-CH" sz="4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32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5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812360" y="671436"/>
            <a:ext cx="1188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Anatomie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00660"/>
          </a:xfrm>
        </p:spPr>
        <p:txBody>
          <a:bodyPr>
            <a:normAutofit fontScale="92500" lnSpcReduction="10000"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2 groupes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d’organes génitaux:</a:t>
            </a: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Internes</a:t>
            </a:r>
          </a:p>
          <a:p>
            <a:pPr lvl="1">
              <a:buNone/>
            </a:pPr>
            <a:endParaRPr lang="fr-CH" sz="900" b="1" i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Testicules </a:t>
            </a:r>
            <a:r>
              <a:rPr lang="fr-CH" sz="3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H" sz="3000" i="1" dirty="0">
                <a:latin typeface="Times New Roman" pitchFamily="18" charset="0"/>
                <a:cs typeface="Times New Roman" pitchFamily="18" charset="0"/>
              </a:rPr>
              <a:t>exocrine et endocrine</a:t>
            </a:r>
            <a:r>
              <a:rPr lang="fr-CH" sz="3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2">
              <a:buNone/>
            </a:pPr>
            <a:endParaRPr lang="fr-CH" sz="4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Organes génitaux annexes</a:t>
            </a:r>
          </a:p>
          <a:p>
            <a:pPr lvl="2">
              <a:buNone/>
            </a:pPr>
            <a:endParaRPr lang="fr-CH" sz="400" b="1" dirty="0">
              <a:latin typeface="Times New Roman" pitchFamily="18" charset="0"/>
              <a:cs typeface="Times New Roman" pitchFamily="18" charset="0"/>
            </a:endParaRPr>
          </a:p>
          <a:p>
            <a:pPr lvl="5"/>
            <a:r>
              <a:rPr lang="fr-CH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Les conduits (voies génitales)</a:t>
            </a:r>
          </a:p>
          <a:p>
            <a:pPr lvl="5">
              <a:buNone/>
            </a:pPr>
            <a:endParaRPr lang="fr-CH" sz="400" b="1" dirty="0">
              <a:latin typeface="Times New Roman" pitchFamily="18" charset="0"/>
              <a:cs typeface="Times New Roman" pitchFamily="18" charset="0"/>
            </a:endParaRPr>
          </a:p>
          <a:p>
            <a:pPr lvl="5"/>
            <a:r>
              <a:rPr lang="fr-CH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Les glandes</a:t>
            </a:r>
          </a:p>
          <a:p>
            <a:pPr lvl="5">
              <a:buNone/>
            </a:pPr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Externes</a:t>
            </a:r>
          </a:p>
          <a:p>
            <a:pPr lvl="1">
              <a:buNone/>
            </a:pPr>
            <a:endParaRPr lang="fr-CH" sz="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Scrotum </a:t>
            </a:r>
          </a:p>
          <a:p>
            <a:pPr lvl="2">
              <a:buNone/>
            </a:pPr>
            <a:endParaRPr lang="fr-CH" sz="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Pénis </a:t>
            </a:r>
          </a:p>
          <a:p>
            <a:pPr lvl="2">
              <a:buNone/>
            </a:pPr>
            <a:endParaRPr lang="fr-CH" sz="4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32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50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812360" y="671436"/>
            <a:ext cx="1188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39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Anatomie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00660"/>
          </a:xfrm>
        </p:spPr>
        <p:txBody>
          <a:bodyPr>
            <a:normAutofit fontScale="92500" lnSpcReduction="10000"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2 groupes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d’organes génitaux:</a:t>
            </a: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Internes</a:t>
            </a:r>
          </a:p>
          <a:p>
            <a:pPr lvl="1">
              <a:buNone/>
            </a:pPr>
            <a:endParaRPr lang="fr-CH" sz="900" b="1" i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Testicules </a:t>
            </a:r>
            <a:r>
              <a:rPr lang="fr-CH" sz="3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H" sz="3000" i="1" dirty="0">
                <a:latin typeface="Times New Roman" pitchFamily="18" charset="0"/>
                <a:cs typeface="Times New Roman" pitchFamily="18" charset="0"/>
              </a:rPr>
              <a:t>exocrine et endocrine</a:t>
            </a:r>
            <a:r>
              <a:rPr lang="fr-CH" sz="3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2">
              <a:buNone/>
            </a:pPr>
            <a:endParaRPr lang="fr-CH" sz="4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Organes génitaux annexes</a:t>
            </a:r>
          </a:p>
          <a:p>
            <a:pPr lvl="2">
              <a:buNone/>
            </a:pPr>
            <a:endParaRPr lang="fr-CH" sz="400" b="1" dirty="0">
              <a:latin typeface="Times New Roman" pitchFamily="18" charset="0"/>
              <a:cs typeface="Times New Roman" pitchFamily="18" charset="0"/>
            </a:endParaRPr>
          </a:p>
          <a:p>
            <a:pPr lvl="5"/>
            <a:r>
              <a:rPr lang="fr-CH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Les conduits (voies génitales)</a:t>
            </a:r>
          </a:p>
          <a:p>
            <a:pPr lvl="5">
              <a:buNone/>
            </a:pPr>
            <a:endParaRPr lang="fr-CH" sz="400" b="1" dirty="0">
              <a:latin typeface="Times New Roman" pitchFamily="18" charset="0"/>
              <a:cs typeface="Times New Roman" pitchFamily="18" charset="0"/>
            </a:endParaRPr>
          </a:p>
          <a:p>
            <a:pPr lvl="5"/>
            <a:r>
              <a:rPr lang="fr-CH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Les glandes</a:t>
            </a:r>
          </a:p>
          <a:p>
            <a:pPr lvl="5">
              <a:buNone/>
            </a:pPr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Externes</a:t>
            </a:r>
          </a:p>
          <a:p>
            <a:pPr lvl="1">
              <a:buNone/>
            </a:pPr>
            <a:endParaRPr lang="fr-CH" sz="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b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Scrotum </a:t>
            </a:r>
          </a:p>
          <a:p>
            <a:pPr lvl="2">
              <a:buNone/>
            </a:pPr>
            <a:endParaRPr lang="fr-CH" sz="400" b="1" u="sng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Pénis </a:t>
            </a:r>
          </a:p>
          <a:p>
            <a:pPr lvl="2">
              <a:buNone/>
            </a:pPr>
            <a:endParaRPr lang="fr-CH" sz="4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32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51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668344" y="671436"/>
            <a:ext cx="1332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39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52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812360" y="671436"/>
            <a:ext cx="1188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35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601727"/>
            <a:ext cx="8072494" cy="468479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Rectangle à coins arrondis 12"/>
          <p:cNvSpPr/>
          <p:nvPr/>
        </p:nvSpPr>
        <p:spPr>
          <a:xfrm>
            <a:off x="6715140" y="5724540"/>
            <a:ext cx="714380" cy="276228"/>
          </a:xfrm>
          <a:prstGeom prst="round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organes génitaux </a:t>
            </a:r>
            <a:r>
              <a:rPr lang="fr-CH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externes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53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812360" y="671436"/>
            <a:ext cx="1188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35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4377" y="1571612"/>
            <a:ext cx="6376581" cy="500066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Rectangle à coins arrondis 10"/>
          <p:cNvSpPr/>
          <p:nvPr/>
        </p:nvSpPr>
        <p:spPr>
          <a:xfrm>
            <a:off x="6286512" y="5286388"/>
            <a:ext cx="642942" cy="285752"/>
          </a:xfrm>
          <a:prstGeom prst="round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organes génitaux </a:t>
            </a:r>
            <a:r>
              <a:rPr lang="fr-CH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externes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71966"/>
          </a:xfrm>
        </p:spPr>
        <p:txBody>
          <a:bodyPr>
            <a:normAutofit/>
          </a:bodyPr>
          <a:lstStyle/>
          <a:p>
            <a:r>
              <a:rPr lang="fr-CH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 scrotum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Son rôle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/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Contenir 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 testicules 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spermatogenèse 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se déroule à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 34°C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)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54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39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organes génitaux </a:t>
            </a:r>
            <a:r>
              <a:rPr lang="fr-CH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externes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Anatomie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00660"/>
          </a:xfrm>
        </p:spPr>
        <p:txBody>
          <a:bodyPr>
            <a:normAutofit fontScale="92500" lnSpcReduction="10000"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2 groupes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d’organes génitaux:</a:t>
            </a: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Internes</a:t>
            </a:r>
          </a:p>
          <a:p>
            <a:pPr lvl="1">
              <a:buNone/>
            </a:pPr>
            <a:endParaRPr lang="fr-CH" sz="900" b="1" i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Testicules </a:t>
            </a:r>
            <a:r>
              <a:rPr lang="fr-CH" sz="3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H" sz="3000" i="1" dirty="0">
                <a:latin typeface="Times New Roman" pitchFamily="18" charset="0"/>
                <a:cs typeface="Times New Roman" pitchFamily="18" charset="0"/>
              </a:rPr>
              <a:t>exocrine et endocrine</a:t>
            </a:r>
            <a:r>
              <a:rPr lang="fr-CH" sz="3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2">
              <a:buNone/>
            </a:pPr>
            <a:endParaRPr lang="fr-CH" sz="4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Organes génitaux annexes</a:t>
            </a:r>
          </a:p>
          <a:p>
            <a:pPr lvl="2">
              <a:buNone/>
            </a:pPr>
            <a:endParaRPr lang="fr-CH" sz="400" b="1" dirty="0">
              <a:latin typeface="Times New Roman" pitchFamily="18" charset="0"/>
              <a:cs typeface="Times New Roman" pitchFamily="18" charset="0"/>
            </a:endParaRPr>
          </a:p>
          <a:p>
            <a:pPr lvl="5"/>
            <a:r>
              <a:rPr lang="fr-CH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Les conduits (voies génitales)</a:t>
            </a:r>
          </a:p>
          <a:p>
            <a:pPr lvl="5">
              <a:buNone/>
            </a:pPr>
            <a:endParaRPr lang="fr-CH" sz="400" b="1" dirty="0">
              <a:latin typeface="Times New Roman" pitchFamily="18" charset="0"/>
              <a:cs typeface="Times New Roman" pitchFamily="18" charset="0"/>
            </a:endParaRPr>
          </a:p>
          <a:p>
            <a:pPr lvl="5"/>
            <a:r>
              <a:rPr lang="fr-CH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Les glandes</a:t>
            </a:r>
          </a:p>
          <a:p>
            <a:pPr lvl="5">
              <a:buNone/>
            </a:pPr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Externes</a:t>
            </a:r>
          </a:p>
          <a:p>
            <a:pPr lvl="1">
              <a:buNone/>
            </a:pPr>
            <a:endParaRPr lang="fr-CH" sz="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Scrotum </a:t>
            </a:r>
          </a:p>
          <a:p>
            <a:pPr lvl="2">
              <a:buNone/>
            </a:pPr>
            <a:endParaRPr lang="fr-CH" sz="400" b="1" u="sng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b="1" u="sng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Pénis </a:t>
            </a:r>
          </a:p>
          <a:p>
            <a:pPr lvl="2">
              <a:buNone/>
            </a:pPr>
            <a:endParaRPr lang="fr-CH" sz="4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32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55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812360" y="671436"/>
            <a:ext cx="1188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39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56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40352" y="671436"/>
            <a:ext cx="1260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35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601727"/>
            <a:ext cx="8072494" cy="468479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Rectangle à coins arrondis 8"/>
          <p:cNvSpPr/>
          <p:nvPr/>
        </p:nvSpPr>
        <p:spPr>
          <a:xfrm>
            <a:off x="642910" y="4429132"/>
            <a:ext cx="1071570" cy="285752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642910" y="5286388"/>
            <a:ext cx="1071570" cy="285752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642910" y="4000504"/>
            <a:ext cx="1071570" cy="357190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642910" y="5572140"/>
            <a:ext cx="1071570" cy="285752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organes génitaux </a:t>
            </a:r>
            <a:r>
              <a:rPr lang="fr-CH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externes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57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812360" y="671436"/>
            <a:ext cx="1188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35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4377" y="1571612"/>
            <a:ext cx="6376581" cy="500066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Rectangle à coins arrondis 8"/>
          <p:cNvSpPr/>
          <p:nvPr/>
        </p:nvSpPr>
        <p:spPr>
          <a:xfrm>
            <a:off x="6286512" y="6072206"/>
            <a:ext cx="1000132" cy="285752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2571736" y="4500570"/>
            <a:ext cx="1000132" cy="428628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organes génitaux </a:t>
            </a:r>
            <a:r>
              <a:rPr lang="fr-CH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externes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00528"/>
          </a:xfrm>
        </p:spPr>
        <p:txBody>
          <a:bodyPr>
            <a:normAutofit/>
          </a:bodyPr>
          <a:lstStyle/>
          <a:p>
            <a:r>
              <a:rPr lang="fr-CH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 pénis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Son rôle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/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Déposer 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 spermatozoïdes 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dans les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voies génitales </a:t>
            </a:r>
            <a:r>
              <a:rPr lang="fr-CH" sz="2800" b="1" dirty="0">
                <a:latin typeface="Times New Roman"/>
                <a:cs typeface="Times New Roman"/>
              </a:rPr>
              <a:t>♀</a:t>
            </a:r>
            <a:endParaRPr lang="fr-CH" sz="2800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58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39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organes génitaux </a:t>
            </a:r>
            <a:r>
              <a:rPr lang="fr-CH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externes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286280"/>
          </a:xfrm>
        </p:spPr>
        <p:txBody>
          <a:bodyPr>
            <a:normAutofit/>
          </a:bodyPr>
          <a:lstStyle/>
          <a:p>
            <a:r>
              <a:rPr lang="fr-CH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 pénis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Sa structure </a:t>
            </a:r>
            <a:r>
              <a:rPr lang="fr-CH" b="1" i="1" u="sng" dirty="0">
                <a:latin typeface="Times New Roman" pitchFamily="18" charset="0"/>
                <a:cs typeface="Times New Roman" pitchFamily="18" charset="0"/>
              </a:rPr>
              <a:t>externe</a:t>
            </a:r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/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Corps 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mobile</a:t>
            </a:r>
          </a:p>
          <a:p>
            <a:pPr lvl="2"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Extrémité =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 gland </a:t>
            </a:r>
          </a:p>
          <a:p>
            <a:pPr lvl="2"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Prépuce</a:t>
            </a:r>
            <a:endParaRPr lang="fr-CH" sz="2800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59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39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organes génitaux </a:t>
            </a:r>
            <a:r>
              <a:rPr lang="fr-CH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externes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L’anatomie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6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812360" y="671436"/>
            <a:ext cx="1188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35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601727"/>
            <a:ext cx="8072494" cy="468479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Rectangle à coins arrondis 8"/>
          <p:cNvSpPr/>
          <p:nvPr/>
        </p:nvSpPr>
        <p:spPr>
          <a:xfrm>
            <a:off x="642910" y="4429132"/>
            <a:ext cx="1071570" cy="285752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642910" y="5286388"/>
            <a:ext cx="1071570" cy="285752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642910" y="4000504"/>
            <a:ext cx="1071570" cy="357190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642910" y="5572140"/>
            <a:ext cx="1071570" cy="285752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6715140" y="5724540"/>
            <a:ext cx="714380" cy="276228"/>
          </a:xfrm>
          <a:prstGeom prst="round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60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812360" y="671436"/>
            <a:ext cx="1188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35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601727"/>
            <a:ext cx="8072494" cy="468479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Rectangle à coins arrondis 8"/>
          <p:cNvSpPr/>
          <p:nvPr/>
        </p:nvSpPr>
        <p:spPr>
          <a:xfrm>
            <a:off x="642910" y="4429132"/>
            <a:ext cx="1071570" cy="285752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642910" y="5286388"/>
            <a:ext cx="1071570" cy="285752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642910" y="5572140"/>
            <a:ext cx="1071570" cy="285752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organes génitaux </a:t>
            </a:r>
            <a:r>
              <a:rPr lang="fr-CH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externes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00660"/>
          </a:xfrm>
        </p:spPr>
        <p:txBody>
          <a:bodyPr>
            <a:normAutofit/>
          </a:bodyPr>
          <a:lstStyle/>
          <a:p>
            <a:r>
              <a:rPr lang="fr-CH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 pénis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Sa structure </a:t>
            </a:r>
            <a:r>
              <a:rPr lang="fr-CH" b="1" i="1" u="sng" dirty="0">
                <a:latin typeface="Times New Roman" pitchFamily="18" charset="0"/>
                <a:cs typeface="Times New Roman" pitchFamily="18" charset="0"/>
              </a:rPr>
              <a:t>interne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Urètre</a:t>
            </a:r>
            <a:endParaRPr lang="fr-CH" sz="2800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Tissu érectile</a:t>
            </a:r>
          </a:p>
          <a:p>
            <a:pPr lvl="2">
              <a:buNone/>
            </a:pPr>
            <a:endParaRPr lang="fr-CH" sz="400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endParaRPr lang="fr-CH" sz="400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endParaRPr lang="fr-CH" sz="400" dirty="0"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Corps spongieux (1)</a:t>
            </a:r>
          </a:p>
          <a:p>
            <a:pPr lvl="3">
              <a:buNone/>
            </a:pPr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pPr lvl="3">
              <a:buNone/>
            </a:pPr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Corps caverneux (2)</a:t>
            </a:r>
          </a:p>
          <a:p>
            <a:pPr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61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39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organes génitaux </a:t>
            </a:r>
            <a:r>
              <a:rPr lang="fr-CH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externes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62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812360" y="671436"/>
            <a:ext cx="1188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35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601727"/>
            <a:ext cx="8072494" cy="468479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Rectangle à coins arrondis 10"/>
          <p:cNvSpPr/>
          <p:nvPr/>
        </p:nvSpPr>
        <p:spPr>
          <a:xfrm>
            <a:off x="642910" y="4000504"/>
            <a:ext cx="1071570" cy="357190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organes génitaux </a:t>
            </a:r>
            <a:r>
              <a:rPr lang="fr-CH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externes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7296"/>
          </a:xfrm>
        </p:spPr>
        <p:txBody>
          <a:bodyPr>
            <a:normAutofit/>
          </a:bodyPr>
          <a:lstStyle/>
          <a:p>
            <a:r>
              <a:rPr lang="fr-CH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 pénis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fr-CH" sz="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Excitation sexuelle: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63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>
                <a:latin typeface="Times New Roman" pitchFamily="18" charset="0"/>
                <a:cs typeface="Times New Roman" pitchFamily="18" charset="0"/>
              </a:rPr>
              <a:t>Page 39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14348" y="3000372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Sang</a:t>
            </a:r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 artériel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357290" y="4357694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Tissu érectile</a:t>
            </a:r>
            <a:endParaRPr lang="fr-CH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857488" y="5715016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↑</a:t>
            </a:r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 Pression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357818" y="5000636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Blocage </a:t>
            </a:r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des veines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500694" y="3610277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Pénis se gorge de sang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500826" y="2500306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Erection</a:t>
            </a:r>
            <a:endParaRPr lang="fr-CH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rot="16200000" flipH="1">
            <a:off x="1464447" y="3607595"/>
            <a:ext cx="857256" cy="64294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rot="16200000" flipH="1">
            <a:off x="2464578" y="5036355"/>
            <a:ext cx="857256" cy="64294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V="1">
            <a:off x="4357686" y="5500702"/>
            <a:ext cx="1357322" cy="5000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rot="5400000" flipH="1" flipV="1">
            <a:off x="6179355" y="4321975"/>
            <a:ext cx="928694" cy="5715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rot="5400000" flipH="1" flipV="1">
            <a:off x="6678627" y="3321843"/>
            <a:ext cx="64294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organes génitaux </a:t>
            </a:r>
            <a:r>
              <a:rPr lang="fr-CH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externes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Anatomie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7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40352" y="671436"/>
            <a:ext cx="1260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35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4377" y="1571612"/>
            <a:ext cx="6376581" cy="500066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Rectangle à coins arrondis 8"/>
          <p:cNvSpPr/>
          <p:nvPr/>
        </p:nvSpPr>
        <p:spPr>
          <a:xfrm>
            <a:off x="6286512" y="6072206"/>
            <a:ext cx="1000132" cy="285752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2571736" y="4500570"/>
            <a:ext cx="1000132" cy="428628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6286512" y="5286388"/>
            <a:ext cx="642942" cy="285752"/>
          </a:xfrm>
          <a:prstGeom prst="round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Anatomie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00660"/>
          </a:xfrm>
        </p:spPr>
        <p:txBody>
          <a:bodyPr>
            <a:normAutofit fontScale="92500" lnSpcReduction="10000"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2 groupes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d’organes génitaux:</a:t>
            </a: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Internes</a:t>
            </a:r>
          </a:p>
          <a:p>
            <a:pPr lvl="1">
              <a:buNone/>
            </a:pPr>
            <a:endParaRPr lang="fr-CH" sz="900" b="1" i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3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Testicules</a:t>
            </a:r>
            <a:r>
              <a:rPr lang="fr-CH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3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H" sz="3000" i="1" dirty="0">
                <a:latin typeface="Times New Roman" pitchFamily="18" charset="0"/>
                <a:cs typeface="Times New Roman" pitchFamily="18" charset="0"/>
              </a:rPr>
              <a:t>exocrine et endocrine</a:t>
            </a:r>
            <a:r>
              <a:rPr lang="fr-CH" sz="3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2">
              <a:buNone/>
            </a:pPr>
            <a:endParaRPr lang="fr-CH" sz="4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Organes génitaux annexes</a:t>
            </a:r>
          </a:p>
          <a:p>
            <a:pPr lvl="2">
              <a:buNone/>
            </a:pPr>
            <a:endParaRPr lang="fr-CH" sz="400" b="1" dirty="0">
              <a:latin typeface="Times New Roman" pitchFamily="18" charset="0"/>
              <a:cs typeface="Times New Roman" pitchFamily="18" charset="0"/>
            </a:endParaRPr>
          </a:p>
          <a:p>
            <a:pPr lvl="5"/>
            <a:r>
              <a:rPr lang="fr-CH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Les conduits (voies génitales)</a:t>
            </a:r>
          </a:p>
          <a:p>
            <a:pPr lvl="5">
              <a:buNone/>
            </a:pPr>
            <a:endParaRPr lang="fr-CH" sz="400" b="1" dirty="0">
              <a:latin typeface="Times New Roman" pitchFamily="18" charset="0"/>
              <a:cs typeface="Times New Roman" pitchFamily="18" charset="0"/>
            </a:endParaRPr>
          </a:p>
          <a:p>
            <a:pPr lvl="5"/>
            <a:r>
              <a:rPr lang="fr-CH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Les glandes</a:t>
            </a:r>
          </a:p>
          <a:p>
            <a:pPr lvl="5">
              <a:buNone/>
            </a:pPr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Externes</a:t>
            </a:r>
          </a:p>
          <a:p>
            <a:pPr lvl="1">
              <a:buNone/>
            </a:pPr>
            <a:endParaRPr lang="fr-CH" sz="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Scrotum </a:t>
            </a:r>
          </a:p>
          <a:p>
            <a:pPr lvl="2">
              <a:buNone/>
            </a:pPr>
            <a:endParaRPr lang="fr-CH" sz="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Pénis </a:t>
            </a:r>
          </a:p>
          <a:p>
            <a:pPr lvl="2">
              <a:buNone/>
            </a:pPr>
            <a:endParaRPr lang="fr-CH" sz="4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32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8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812360" y="671436"/>
            <a:ext cx="1188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36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organes génitaux </a:t>
            </a:r>
            <a:r>
              <a:rPr lang="fr-CH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internes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831995"/>
            <a:ext cx="4043362" cy="4525963"/>
          </a:xfrm>
        </p:spPr>
        <p:txBody>
          <a:bodyPr/>
          <a:lstStyle/>
          <a:p>
            <a:r>
              <a:rPr lang="fr-CH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 testicules:</a:t>
            </a:r>
          </a:p>
          <a:p>
            <a:pPr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 spermatogenèse</a:t>
            </a:r>
          </a:p>
          <a:p>
            <a:pPr lvl="1">
              <a:buNone/>
            </a:pPr>
            <a:endParaRPr lang="fr-CH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9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668344" y="671436"/>
            <a:ext cx="1332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36</a:t>
            </a:r>
          </a:p>
        </p:txBody>
      </p:sp>
      <p:pic>
        <p:nvPicPr>
          <p:cNvPr id="124930" name="Picture 2" descr="Testicule et épididy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57364"/>
            <a:ext cx="4071966" cy="451998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" name="Rectangle à coins arrondis 8"/>
          <p:cNvSpPr/>
          <p:nvPr/>
        </p:nvSpPr>
        <p:spPr>
          <a:xfrm>
            <a:off x="7572396" y="5143512"/>
            <a:ext cx="785818" cy="42862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7715272" y="4500570"/>
            <a:ext cx="571504" cy="357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7358082" y="3286124"/>
            <a:ext cx="714380" cy="5715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1" name="Picture 4" descr="http://fr.secrets.huiles.olive.acomerya.com/oliv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810" y="3420963"/>
            <a:ext cx="3810000" cy="2600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1084</TotalTime>
  <Words>1249</Words>
  <Application>Microsoft Office PowerPoint</Application>
  <PresentationFormat>Affichage à l'écran (4:3)</PresentationFormat>
  <Paragraphs>607</Paragraphs>
  <Slides>63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63</vt:i4>
      </vt:variant>
    </vt:vector>
  </HeadingPairs>
  <TitlesOfParts>
    <vt:vector size="67" baseType="lpstr">
      <vt:lpstr>Arial</vt:lpstr>
      <vt:lpstr>Calibri</vt:lpstr>
      <vt:lpstr>Times New Roman</vt:lpstr>
      <vt:lpstr>Thème Office</vt:lpstr>
      <vt:lpstr>L’appareil reproducteur masculin</vt:lpstr>
      <vt:lpstr>L’anatomie</vt:lpstr>
      <vt:lpstr>L’anatomie</vt:lpstr>
      <vt:lpstr>L’anatomie</vt:lpstr>
      <vt:lpstr>Anatomie</vt:lpstr>
      <vt:lpstr>L’anatomie</vt:lpstr>
      <vt:lpstr>Anatomie</vt:lpstr>
      <vt:lpstr>Anatomie</vt:lpstr>
      <vt:lpstr>Les organes génitaux internes</vt:lpstr>
      <vt:lpstr>Les organes génitaux internes</vt:lpstr>
      <vt:lpstr>Les organes génitaux internes</vt:lpstr>
      <vt:lpstr>Anatomie</vt:lpstr>
      <vt:lpstr>Les organes génitaux internes</vt:lpstr>
      <vt:lpstr>Les organes génitaux internes</vt:lpstr>
      <vt:lpstr>Les organes génitaux internes</vt:lpstr>
      <vt:lpstr>Les organes génitaux internes</vt:lpstr>
      <vt:lpstr>Les organes génitaux internes</vt:lpstr>
      <vt:lpstr>Les organes génitaux internes</vt:lpstr>
      <vt:lpstr>Les organes génitaux internes</vt:lpstr>
      <vt:lpstr>Les organes génitaux internes</vt:lpstr>
      <vt:lpstr>Les organes génitaux internes</vt:lpstr>
      <vt:lpstr>Les organes génitaux internes</vt:lpstr>
      <vt:lpstr>Les organes génitaux internes</vt:lpstr>
      <vt:lpstr>Les organes génitaux internes</vt:lpstr>
      <vt:lpstr>Les organes génitaux internes</vt:lpstr>
      <vt:lpstr>Les organes génitaux internes</vt:lpstr>
      <vt:lpstr>Anatomie</vt:lpstr>
      <vt:lpstr>Les organes génitaux internes</vt:lpstr>
      <vt:lpstr>Les organes génitaux internes</vt:lpstr>
      <vt:lpstr>Les organes génitaux internes</vt:lpstr>
      <vt:lpstr>Les organes génitaux internes</vt:lpstr>
      <vt:lpstr>Les organes génitaux internes</vt:lpstr>
      <vt:lpstr>Les organes génitaux internes</vt:lpstr>
      <vt:lpstr>Les organes génitaux internes</vt:lpstr>
      <vt:lpstr>Les organes génitaux internes</vt:lpstr>
      <vt:lpstr>Les organes génitaux internes</vt:lpstr>
      <vt:lpstr>Les organes génitaux internes</vt:lpstr>
      <vt:lpstr>Les organes génitaux internes</vt:lpstr>
      <vt:lpstr>Les organes génitaux internes</vt:lpstr>
      <vt:lpstr>Les organes génitaux internes</vt:lpstr>
      <vt:lpstr>Les organes génitaux internes</vt:lpstr>
      <vt:lpstr>Les organes génitaux internes</vt:lpstr>
      <vt:lpstr>Les organes génitaux internes</vt:lpstr>
      <vt:lpstr>Les organes génitaux internes</vt:lpstr>
      <vt:lpstr>Les organes génitaux internes</vt:lpstr>
      <vt:lpstr>Les organes génitaux internes</vt:lpstr>
      <vt:lpstr>Les sécrétions</vt:lpstr>
      <vt:lpstr>Les sécrétions</vt:lpstr>
      <vt:lpstr>Les organes génitaux internes</vt:lpstr>
      <vt:lpstr>Anatomie</vt:lpstr>
      <vt:lpstr>Anatomie</vt:lpstr>
      <vt:lpstr>Les organes génitaux externes</vt:lpstr>
      <vt:lpstr>Les organes génitaux externes</vt:lpstr>
      <vt:lpstr>Les organes génitaux externes</vt:lpstr>
      <vt:lpstr>Anatomie</vt:lpstr>
      <vt:lpstr>Les organes génitaux externes</vt:lpstr>
      <vt:lpstr>Les organes génitaux externes</vt:lpstr>
      <vt:lpstr>Les organes génitaux externes</vt:lpstr>
      <vt:lpstr>Les organes génitaux externes</vt:lpstr>
      <vt:lpstr>Les organes génitaux externes</vt:lpstr>
      <vt:lpstr>Les organes génitaux externes</vt:lpstr>
      <vt:lpstr>Les organes génitaux externes</vt:lpstr>
      <vt:lpstr>Les organes génitaux externes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Appareil reproducteur masculin</dc:title>
  <dc:creator>HP2730</dc:creator>
  <cp:lastModifiedBy>DUBUIS Julien</cp:lastModifiedBy>
  <cp:revision>114</cp:revision>
  <dcterms:created xsi:type="dcterms:W3CDTF">2011-01-07T16:51:15Z</dcterms:created>
  <dcterms:modified xsi:type="dcterms:W3CDTF">2022-08-07T13:40:36Z</dcterms:modified>
</cp:coreProperties>
</file>